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74" r:id="rId10"/>
    <p:sldId id="263" r:id="rId11"/>
    <p:sldId id="264" r:id="rId12"/>
    <p:sldId id="265" r:id="rId13"/>
    <p:sldId id="266" r:id="rId14"/>
    <p:sldId id="267" r:id="rId15"/>
    <p:sldId id="275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E4E9B0-3C42-41C8-A0BE-25B2F8642E3F}">
          <p14:sldIdLst>
            <p14:sldId id="256"/>
            <p14:sldId id="273"/>
            <p14:sldId id="257"/>
            <p14:sldId id="258"/>
          </p14:sldIdLst>
        </p14:section>
        <p14:section name="Untitled Section" id="{43421DA2-2062-4D86-B3BB-02E4ACE1A798}">
          <p14:sldIdLst>
            <p14:sldId id="259"/>
            <p14:sldId id="260"/>
            <p14:sldId id="261"/>
            <p14:sldId id="262"/>
            <p14:sldId id="274"/>
            <p14:sldId id="263"/>
            <p14:sldId id="264"/>
            <p14:sldId id="265"/>
            <p14:sldId id="266"/>
            <p14:sldId id="267"/>
            <p14:sldId id="275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86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26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B06C7-8FDD-4895-A2B3-344E5BDBBC1A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BF586-956A-45E6-A9E4-0A8BA486E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112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8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4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77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567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4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5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7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31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9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2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8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1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83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6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5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9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972" y="870855"/>
            <a:ext cx="6894285" cy="2313217"/>
          </a:xfrm>
        </p:spPr>
        <p:txBody>
          <a:bodyPr>
            <a:normAutofit fontScale="90000"/>
          </a:bodyPr>
          <a:lstStyle/>
          <a:p>
            <a:r>
              <a:rPr lang="en-US" sz="5500" cap="none" dirty="0"/>
              <a:t>Quality analysis of user experience: Amazon vs Instagram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1403652"/>
          </a:xfrm>
        </p:spPr>
        <p:txBody>
          <a:bodyPr>
            <a:normAutofit/>
          </a:bodyPr>
          <a:lstStyle/>
          <a:p>
            <a:r>
              <a:rPr sz="1900" dirty="0"/>
              <a:t>A Comparative Study</a:t>
            </a:r>
            <a:endParaRPr lang="en-IN" sz="1900" dirty="0"/>
          </a:p>
          <a:p>
            <a:r>
              <a:rPr lang="en-IN" sz="1900" dirty="0"/>
              <a:t>Prepared by:  P.  Vinay kumar</a:t>
            </a:r>
          </a:p>
          <a:p>
            <a:r>
              <a:rPr lang="en-IN" sz="1900" dirty="0"/>
              <a:t>position : </a:t>
            </a:r>
            <a:r>
              <a:rPr lang="en-IN" sz="2400" b="0" i="0" dirty="0">
                <a:effectLst/>
                <a:latin typeface="Inter var"/>
              </a:rPr>
              <a:t>Manual Testing</a:t>
            </a:r>
            <a:endParaRPr lang="en-IN" sz="1900"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328" y="804519"/>
            <a:ext cx="6571343" cy="1049235"/>
          </a:xfrm>
        </p:spPr>
        <p:txBody>
          <a:bodyPr/>
          <a:lstStyle/>
          <a:p>
            <a:r>
              <a:rPr dirty="0"/>
              <a:t>Overview of Instagram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900" dirty="0"/>
              <a:t>Social media platform for visual content</a:t>
            </a:r>
          </a:p>
          <a:p>
            <a:r>
              <a:rPr sz="1900" dirty="0"/>
              <a:t>Highly interactive and user-centric design</a:t>
            </a:r>
          </a:p>
          <a:p>
            <a:r>
              <a:rPr sz="1900" dirty="0"/>
              <a:t>Focus on social engagement and storytelling</a:t>
            </a:r>
          </a:p>
          <a:p>
            <a:r>
              <a:rPr sz="1900" dirty="0"/>
              <a:t>Monetization through influencers and ads</a:t>
            </a:r>
            <a:r>
              <a:rPr lang="en-IN" sz="1900" dirty="0"/>
              <a:t> </a:t>
            </a:r>
          </a:p>
          <a:p>
            <a:r>
              <a:rPr lang="en-US" sz="1900" dirty="0"/>
              <a:t>Simple and visually appealing interface</a:t>
            </a:r>
          </a:p>
          <a:p>
            <a:r>
              <a:rPr lang="en-US" sz="1900" dirty="0"/>
              <a:t>Easy account setup and profile customization                          </a:t>
            </a:r>
            <a:endParaRPr lang="en-IN" sz="1900" dirty="0"/>
          </a:p>
          <a:p>
            <a:pPr marL="0" indent="0">
              <a:buNone/>
            </a:pPr>
            <a:r>
              <a:rPr lang="en-IN" sz="1900" dirty="0"/>
              <a:t>                                              </a:t>
            </a:r>
          </a:p>
          <a:p>
            <a:endParaRPr lang="en-IN" sz="1900" dirty="0"/>
          </a:p>
          <a:p>
            <a:pPr marL="0" indent="0">
              <a:buNone/>
            </a:pPr>
            <a:endParaRPr lang="en-IN" sz="1900" dirty="0"/>
          </a:p>
          <a:p>
            <a:pPr marL="0" indent="0">
              <a:buNone/>
            </a:pPr>
            <a:r>
              <a:rPr lang="en-IN" sz="1900" dirty="0"/>
              <a:t>                                                   7</a:t>
            </a:r>
            <a:endParaRPr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Instagram: User Interface &amp;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037747"/>
          </a:xfrm>
        </p:spPr>
        <p:txBody>
          <a:bodyPr>
            <a:noAutofit/>
          </a:bodyPr>
          <a:lstStyle/>
          <a:p>
            <a:r>
              <a:rPr sz="1900" dirty="0"/>
              <a:t>Minimalistic, visually appealing UI</a:t>
            </a:r>
          </a:p>
          <a:p>
            <a:r>
              <a:rPr sz="1900" dirty="0"/>
              <a:t>Seamless scrolling experience</a:t>
            </a:r>
          </a:p>
          <a:p>
            <a:r>
              <a:rPr sz="1900" dirty="0"/>
              <a:t>Content discovery over direct search</a:t>
            </a:r>
          </a:p>
          <a:p>
            <a:r>
              <a:rPr sz="1900" dirty="0"/>
              <a:t>Mobile-first optimized design</a:t>
            </a:r>
            <a:r>
              <a:rPr lang="en-IN" sz="1900" dirty="0"/>
              <a:t> </a:t>
            </a:r>
          </a:p>
          <a:p>
            <a:r>
              <a:rPr lang="en-US" sz="1900" dirty="0"/>
              <a:t>Search function helps discover new content and users.</a:t>
            </a:r>
          </a:p>
          <a:p>
            <a:r>
              <a:rPr lang="en-US" sz="1900" dirty="0"/>
              <a:t>Stories and Reels are prominently displayed for engagement</a:t>
            </a:r>
            <a:endParaRPr lang="en-IN" sz="1900" dirty="0"/>
          </a:p>
          <a:p>
            <a:r>
              <a:rPr lang="en-US" sz="1900" dirty="0"/>
              <a:t>Home, Explore, Reels, and Profile sections are easily accessible.</a:t>
            </a:r>
          </a:p>
          <a:p>
            <a:pPr marL="0" indent="0">
              <a:buNone/>
            </a:pPr>
            <a:r>
              <a:rPr lang="en-IN" sz="1900" dirty="0"/>
              <a:t>                                               8                                                       </a:t>
            </a:r>
          </a:p>
          <a:p>
            <a:endParaRPr lang="en-IN" sz="1900" dirty="0"/>
          </a:p>
          <a:p>
            <a:endParaRPr lang="en-IN" sz="1900" dirty="0"/>
          </a:p>
          <a:p>
            <a:pPr marL="0" indent="0">
              <a:buNone/>
            </a:pPr>
            <a:r>
              <a:rPr lang="en-IN" sz="1900" dirty="0"/>
              <a:t>                                                               </a:t>
            </a:r>
          </a:p>
          <a:p>
            <a:pPr marL="0" indent="0">
              <a:buNone/>
            </a:pPr>
            <a:endParaRPr lang="en-IN" sz="1900" dirty="0"/>
          </a:p>
          <a:p>
            <a:pPr marL="0" indent="0">
              <a:buNone/>
            </a:pPr>
            <a:r>
              <a:rPr lang="en-IN" sz="1900" dirty="0"/>
              <a:t>                                                              8</a:t>
            </a:r>
            <a:endParaRPr sz="1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Instagram: Personalization &amp;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Algorithm-driven content suggestions</a:t>
            </a:r>
          </a:p>
          <a:p>
            <a:r>
              <a:rPr dirty="0"/>
              <a:t>Personalized feed based on engagement</a:t>
            </a:r>
          </a:p>
          <a:p>
            <a:r>
              <a:rPr dirty="0"/>
              <a:t>Highly interactive (likes, comments, stories)</a:t>
            </a:r>
          </a:p>
          <a:p>
            <a:r>
              <a:rPr dirty="0"/>
              <a:t>Strong community-driven engagement</a:t>
            </a:r>
            <a:r>
              <a:rPr lang="en-IN" dirty="0"/>
              <a:t> </a:t>
            </a:r>
          </a:p>
          <a:p>
            <a:r>
              <a:rPr lang="en-US" dirty="0"/>
              <a:t>Live streaming allows real-time interaction.</a:t>
            </a:r>
          </a:p>
          <a:p>
            <a:r>
              <a:rPr lang="en-US" dirty="0"/>
              <a:t>DMs and group chats improve private communication.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9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Instagram: Performance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Fast loading and smooth scrolling</a:t>
            </a:r>
          </a:p>
          <a:p>
            <a:r>
              <a:rPr dirty="0"/>
              <a:t>Privacy concerns with data sharing</a:t>
            </a:r>
          </a:p>
          <a:p>
            <a:r>
              <a:rPr dirty="0"/>
              <a:t>Lacks strong financial transaction security</a:t>
            </a:r>
          </a:p>
          <a:p>
            <a:r>
              <a:rPr dirty="0"/>
              <a:t>Optimized for mobile users</a:t>
            </a:r>
            <a:r>
              <a:rPr lang="en-IN" dirty="0"/>
              <a:t>  </a:t>
            </a:r>
          </a:p>
          <a:p>
            <a:r>
              <a:rPr lang="en-US" dirty="0"/>
              <a:t>Frequent updates enhance performance and security.</a:t>
            </a:r>
          </a:p>
          <a:p>
            <a:r>
              <a:rPr lang="en-IN" dirty="0"/>
              <a:t>Optimized media loading for fast browsing.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10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Instagram: Advertisements &amp; Customer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Ads based on user interests and activity</a:t>
            </a:r>
          </a:p>
          <a:p>
            <a:r>
              <a:rPr dirty="0"/>
              <a:t>Sponsored posts blend with content</a:t>
            </a:r>
          </a:p>
          <a:p>
            <a:r>
              <a:rPr dirty="0"/>
              <a:t>Limited direct customer support</a:t>
            </a:r>
          </a:p>
          <a:p>
            <a:r>
              <a:rPr dirty="0"/>
              <a:t>Influencer marketing as key revenue source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11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F44A-9E11-566C-A43A-FC611385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Instagram: Areas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8647C-9182-CB8D-4CBE-45E1FB60E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Algorithm-driven feed sometimes hides preferred content.</a:t>
            </a:r>
          </a:p>
          <a:p>
            <a:pPr marL="0" indent="0">
              <a:buNone/>
            </a:pPr>
            <a:r>
              <a:rPr lang="en-US" dirty="0"/>
              <a:t>• Privacy concerns with data tracking and targeted ads.</a:t>
            </a:r>
          </a:p>
          <a:p>
            <a:pPr marL="0" indent="0">
              <a:buNone/>
            </a:pPr>
            <a:r>
              <a:rPr lang="en-US" dirty="0"/>
              <a:t>• Frequent changes in app design can confuse users.</a:t>
            </a:r>
          </a:p>
          <a:p>
            <a:pPr marL="0" indent="0">
              <a:buNone/>
            </a:pPr>
            <a:r>
              <a:rPr lang="en-US" dirty="0"/>
              <a:t>• In-app purchases and ads disrupt the browsing experience.</a:t>
            </a:r>
          </a:p>
          <a:p>
            <a:pPr marL="0" indent="0">
              <a:buNone/>
            </a:pPr>
            <a:r>
              <a:rPr lang="en-US" dirty="0"/>
              <a:t>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12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205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361" y="452718"/>
            <a:ext cx="7055380" cy="1400530"/>
          </a:xfrm>
        </p:spPr>
        <p:txBody>
          <a:bodyPr>
            <a:normAutofit/>
          </a:bodyPr>
          <a:lstStyle/>
          <a:p>
            <a:r>
              <a:rPr dirty="0"/>
              <a:t>Final Comparison: Amazon vs Instagram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Amazon excels in shopping experience</a:t>
            </a:r>
          </a:p>
          <a:p>
            <a:r>
              <a:rPr dirty="0"/>
              <a:t>Instagram leads in user engagement</a:t>
            </a:r>
          </a:p>
          <a:p>
            <a:r>
              <a:rPr dirty="0"/>
              <a:t>Both leverage AI for personalization</a:t>
            </a:r>
          </a:p>
          <a:p>
            <a:r>
              <a:rPr dirty="0"/>
              <a:t>Best choice depends on user needs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13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147" y="835696"/>
            <a:ext cx="6571343" cy="1217229"/>
          </a:xfrm>
        </p:spPr>
        <p:txBody>
          <a:bodyPr/>
          <a:lstStyle/>
          <a:p>
            <a:r>
              <a:rPr dirty="0"/>
              <a:t>Strengths &amp;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Amazon: Best for shopping, but cluttered UI</a:t>
            </a:r>
          </a:p>
          <a:p>
            <a:r>
              <a:rPr dirty="0"/>
              <a:t>Instagram: Best for engagement, but lacks deep search</a:t>
            </a:r>
          </a:p>
          <a:p>
            <a:r>
              <a:rPr dirty="0"/>
              <a:t>Amazon: Strong customer service, less social</a:t>
            </a:r>
          </a:p>
          <a:p>
            <a:r>
              <a:rPr dirty="0"/>
              <a:t>Instagram: Engaging, but privacy concerns</a:t>
            </a:r>
            <a:r>
              <a:rPr lang="en-IN" dirty="0"/>
              <a:t>  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14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328" y="1003690"/>
            <a:ext cx="6571343" cy="1049235"/>
          </a:xfrm>
        </p:spPr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Amazon is ideal for e-commerce and transactions</a:t>
            </a:r>
          </a:p>
          <a:p>
            <a:r>
              <a:rPr dirty="0"/>
              <a:t>Instagram thrives in content engagement and socialization</a:t>
            </a:r>
          </a:p>
          <a:p>
            <a:r>
              <a:rPr dirty="0"/>
              <a:t>Both platforms continue to evolve</a:t>
            </a:r>
          </a:p>
          <a:p>
            <a:r>
              <a:rPr dirty="0"/>
              <a:t>User preference depends on primary usage needs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15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68E830-3CE1-2996-9F84-BC75213E9957}"/>
              </a:ext>
            </a:extLst>
          </p:cNvPr>
          <p:cNvSpPr txBox="1"/>
          <p:nvPr/>
        </p:nvSpPr>
        <p:spPr>
          <a:xfrm>
            <a:off x="2286000" y="414201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140C22-D067-8E9D-5077-AEA2157F0609}"/>
              </a:ext>
            </a:extLst>
          </p:cNvPr>
          <p:cNvSpPr txBox="1"/>
          <p:nvPr/>
        </p:nvSpPr>
        <p:spPr>
          <a:xfrm>
            <a:off x="476519" y="1357115"/>
            <a:ext cx="839702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000" dirty="0"/>
              <a:t>• This presentation analyzes the user experience of two applications: Amazon and Instagram.</a:t>
            </a:r>
          </a:p>
          <a:p>
            <a:pPr marL="0" indent="0">
              <a:buNone/>
            </a:pPr>
            <a:r>
              <a:rPr lang="en-US" sz="3000" dirty="0"/>
              <a:t>• The focus is on how users interact with these applications rather than technical aspects.</a:t>
            </a:r>
          </a:p>
          <a:p>
            <a:pPr marL="0" indent="0">
              <a:buNone/>
            </a:pPr>
            <a:r>
              <a:rPr lang="en-US" sz="3000" dirty="0"/>
              <a:t>• User experience plays a crucial role in determining customer satisfaction and engagement.</a:t>
            </a:r>
          </a:p>
          <a:p>
            <a:pPr marL="0" indent="0">
              <a:buNone/>
            </a:pPr>
            <a:r>
              <a:rPr lang="en-US" sz="3000" dirty="0"/>
              <a:t>• The analysis will cover usability, navigation, engagement, and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856079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262" y="142084"/>
            <a:ext cx="6571343" cy="1324874"/>
          </a:xfrm>
        </p:spPr>
        <p:txBody>
          <a:bodyPr/>
          <a:lstStyle/>
          <a:p>
            <a:r>
              <a:rPr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62" y="914400"/>
            <a:ext cx="7991475" cy="5943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       1 Amazon Analysis                                                                                       1 - 6                                                                                                           </a:t>
            </a:r>
            <a:endParaRPr dirty="0"/>
          </a:p>
          <a:p>
            <a:r>
              <a:rPr lang="en-IN" dirty="0"/>
              <a:t> 1.1  </a:t>
            </a:r>
            <a:r>
              <a:rPr dirty="0"/>
              <a:t> Overview of Amazon</a:t>
            </a:r>
            <a:r>
              <a:rPr lang="en-IN" dirty="0"/>
              <a:t>                                                                           1                          </a:t>
            </a:r>
            <a:endParaRPr dirty="0"/>
          </a:p>
          <a:p>
            <a:r>
              <a:rPr lang="en-IN" dirty="0"/>
              <a:t> 1</a:t>
            </a:r>
            <a:r>
              <a:rPr dirty="0"/>
              <a:t>.</a:t>
            </a:r>
            <a:r>
              <a:rPr lang="en-IN" dirty="0"/>
              <a:t>2   </a:t>
            </a:r>
            <a:r>
              <a:rPr dirty="0"/>
              <a:t>Amazon: User Interface &amp; Navigation</a:t>
            </a:r>
            <a:r>
              <a:rPr lang="en-IN" dirty="0"/>
              <a:t>                                              2                                        </a:t>
            </a:r>
            <a:endParaRPr dirty="0"/>
          </a:p>
          <a:p>
            <a:r>
              <a:rPr lang="en-IN" dirty="0"/>
              <a:t> 1</a:t>
            </a:r>
            <a:r>
              <a:rPr dirty="0"/>
              <a:t>.</a:t>
            </a:r>
            <a:r>
              <a:rPr lang="en-IN" dirty="0"/>
              <a:t>3   </a:t>
            </a:r>
            <a:r>
              <a:rPr dirty="0"/>
              <a:t>Amazon: Personalization &amp; Engagement</a:t>
            </a:r>
            <a:r>
              <a:rPr lang="en-IN" dirty="0"/>
              <a:t>                                         3                         </a:t>
            </a:r>
            <a:endParaRPr dirty="0"/>
          </a:p>
          <a:p>
            <a:r>
              <a:rPr lang="en-IN" dirty="0"/>
              <a:t> 1</a:t>
            </a:r>
            <a:r>
              <a:rPr dirty="0"/>
              <a:t>.</a:t>
            </a:r>
            <a:r>
              <a:rPr lang="en-IN" dirty="0"/>
              <a:t>4</a:t>
            </a:r>
            <a:r>
              <a:rPr dirty="0"/>
              <a:t> </a:t>
            </a:r>
            <a:r>
              <a:rPr lang="en-IN" dirty="0"/>
              <a:t>  </a:t>
            </a:r>
            <a:r>
              <a:rPr dirty="0"/>
              <a:t>Amazon: Performance &amp; Security</a:t>
            </a:r>
            <a:r>
              <a:rPr lang="en-IN" dirty="0"/>
              <a:t>                                                     4                          </a:t>
            </a:r>
            <a:endParaRPr dirty="0"/>
          </a:p>
          <a:p>
            <a:r>
              <a:rPr lang="en-IN" dirty="0"/>
              <a:t> 1</a:t>
            </a:r>
            <a:r>
              <a:rPr dirty="0"/>
              <a:t>.</a:t>
            </a:r>
            <a:r>
              <a:rPr lang="en-IN" dirty="0"/>
              <a:t>5</a:t>
            </a:r>
            <a:r>
              <a:rPr dirty="0"/>
              <a:t> </a:t>
            </a:r>
            <a:r>
              <a:rPr lang="en-IN" dirty="0"/>
              <a:t>  </a:t>
            </a:r>
            <a:r>
              <a:rPr dirty="0"/>
              <a:t>Amazon: Advertisements &amp; Customer Support</a:t>
            </a:r>
            <a:r>
              <a:rPr lang="en-IN" dirty="0"/>
              <a:t>                              5   </a:t>
            </a:r>
          </a:p>
          <a:p>
            <a:r>
              <a:rPr lang="en-IN" dirty="0"/>
              <a:t> 1.6   Amazon: Areas for Improvement                                                      6 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2 Instagram Analysis                                                                                     7 - 10                       </a:t>
            </a:r>
            <a:endParaRPr dirty="0"/>
          </a:p>
          <a:p>
            <a:r>
              <a:rPr lang="en-IN" dirty="0"/>
              <a:t>2</a:t>
            </a:r>
            <a:r>
              <a:rPr dirty="0"/>
              <a:t>.</a:t>
            </a:r>
            <a:r>
              <a:rPr lang="en-IN" dirty="0"/>
              <a:t>1</a:t>
            </a:r>
            <a:r>
              <a:rPr dirty="0"/>
              <a:t> </a:t>
            </a:r>
            <a:r>
              <a:rPr lang="en-IN" dirty="0"/>
              <a:t>   </a:t>
            </a:r>
            <a:r>
              <a:rPr dirty="0"/>
              <a:t>Overview of Instagram</a:t>
            </a:r>
            <a:r>
              <a:rPr lang="en-IN" dirty="0"/>
              <a:t>                                                                         7                       </a:t>
            </a:r>
            <a:endParaRPr dirty="0"/>
          </a:p>
          <a:p>
            <a:r>
              <a:rPr lang="en-IN" dirty="0"/>
              <a:t>2</a:t>
            </a:r>
            <a:r>
              <a:rPr dirty="0"/>
              <a:t>. </a:t>
            </a:r>
            <a:r>
              <a:rPr lang="en-IN" dirty="0"/>
              <a:t>2    </a:t>
            </a:r>
            <a:r>
              <a:rPr dirty="0"/>
              <a:t>Instagram: User Interface &amp; Navigation</a:t>
            </a:r>
            <a:r>
              <a:rPr lang="en-IN" dirty="0"/>
              <a:t>                                           8                      </a:t>
            </a:r>
            <a:endParaRPr dirty="0"/>
          </a:p>
          <a:p>
            <a:r>
              <a:rPr lang="en-IN" dirty="0"/>
              <a:t>2</a:t>
            </a:r>
            <a:r>
              <a:rPr dirty="0"/>
              <a:t>. </a:t>
            </a:r>
            <a:r>
              <a:rPr lang="en-IN" dirty="0"/>
              <a:t>3    </a:t>
            </a:r>
            <a:r>
              <a:rPr dirty="0"/>
              <a:t>Instagram: Personalization &amp; Engagement</a:t>
            </a:r>
            <a:r>
              <a:rPr lang="en-IN" dirty="0"/>
              <a:t>                                      9                      </a:t>
            </a:r>
            <a:endParaRPr dirty="0"/>
          </a:p>
          <a:p>
            <a:r>
              <a:rPr lang="en-IN" dirty="0"/>
              <a:t>2</a:t>
            </a:r>
            <a:r>
              <a:rPr dirty="0"/>
              <a:t>. </a:t>
            </a:r>
            <a:r>
              <a:rPr lang="en-IN" dirty="0"/>
              <a:t>4    </a:t>
            </a:r>
            <a:r>
              <a:rPr dirty="0"/>
              <a:t>Instagram: Performance &amp; Security</a:t>
            </a:r>
            <a:r>
              <a:rPr lang="en-IN" dirty="0"/>
              <a:t>                                                  10                      </a:t>
            </a:r>
            <a:endParaRPr dirty="0"/>
          </a:p>
          <a:p>
            <a:r>
              <a:rPr lang="en-IN" dirty="0"/>
              <a:t>2</a:t>
            </a:r>
            <a:r>
              <a:rPr dirty="0"/>
              <a:t>. </a:t>
            </a:r>
            <a:r>
              <a:rPr lang="en-IN" dirty="0"/>
              <a:t>5    </a:t>
            </a:r>
            <a:r>
              <a:rPr dirty="0"/>
              <a:t>Instagram: Advertisements &amp; Customer Support</a:t>
            </a:r>
            <a:r>
              <a:rPr lang="en-IN" dirty="0"/>
              <a:t>                          11     </a:t>
            </a:r>
          </a:p>
          <a:p>
            <a:r>
              <a:rPr lang="en-IN" dirty="0"/>
              <a:t>2.6      Instagram: Areas for Improvement                                                  12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                                                             </a:t>
            </a:r>
            <a:endParaRPr dirty="0"/>
          </a:p>
          <a:p>
            <a:r>
              <a:rPr lang="en-IN" dirty="0"/>
              <a:t>3</a:t>
            </a:r>
            <a:r>
              <a:rPr dirty="0"/>
              <a:t>. Final Comparison</a:t>
            </a:r>
            <a:r>
              <a:rPr lang="en-IN" dirty="0"/>
              <a:t>                                                                                       13                      </a:t>
            </a:r>
            <a:endParaRPr dirty="0"/>
          </a:p>
          <a:p>
            <a:r>
              <a:rPr lang="en-IN" dirty="0"/>
              <a:t>4</a:t>
            </a:r>
            <a:r>
              <a:rPr dirty="0"/>
              <a:t>. Strengths &amp; Weaknesses</a:t>
            </a:r>
            <a:r>
              <a:rPr lang="en-IN" dirty="0"/>
              <a:t>                                                                          14                      </a:t>
            </a:r>
            <a:endParaRPr dirty="0"/>
          </a:p>
          <a:p>
            <a:r>
              <a:rPr lang="en-IN" dirty="0"/>
              <a:t>5</a:t>
            </a:r>
            <a:r>
              <a:rPr dirty="0"/>
              <a:t>. Conclusion</a:t>
            </a:r>
            <a:r>
              <a:rPr lang="en-IN" dirty="0"/>
              <a:t>                                                                                                   15                    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0" y="960321"/>
            <a:ext cx="6571343" cy="1049235"/>
          </a:xfrm>
        </p:spPr>
        <p:txBody>
          <a:bodyPr/>
          <a:lstStyle/>
          <a:p>
            <a:r>
              <a:rPr dirty="0"/>
              <a:t>Overview of Amazon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413517"/>
          </a:xfrm>
        </p:spPr>
        <p:txBody>
          <a:bodyPr>
            <a:normAutofit fontScale="25000" lnSpcReduction="20000"/>
          </a:bodyPr>
          <a:lstStyle/>
          <a:p>
            <a:r>
              <a:rPr sz="7600" dirty="0"/>
              <a:t>E-commerce giant with global reach</a:t>
            </a:r>
          </a:p>
          <a:p>
            <a:r>
              <a:rPr sz="7600" dirty="0"/>
              <a:t>User-friendly shopping experience</a:t>
            </a:r>
          </a:p>
          <a:p>
            <a:r>
              <a:rPr sz="7600" dirty="0"/>
              <a:t>Extensive product catalog and recommendations</a:t>
            </a:r>
          </a:p>
          <a:p>
            <a:r>
              <a:rPr sz="7600" dirty="0"/>
              <a:t>Prime membership benefits and fast delivery</a:t>
            </a:r>
            <a:endParaRPr lang="en-IN" sz="7600" dirty="0"/>
          </a:p>
          <a:p>
            <a:r>
              <a:rPr lang="en-US" sz="7600" dirty="0"/>
              <a:t>Easy-to-navigate categories and product listings.</a:t>
            </a:r>
          </a:p>
          <a:p>
            <a:pPr marL="0" indent="0">
              <a:buNone/>
            </a:pPr>
            <a:endParaRPr lang="en-US" sz="7600" dirty="0"/>
          </a:p>
          <a:p>
            <a:pPr marL="0" indent="0">
              <a:buNone/>
            </a:pPr>
            <a:r>
              <a:rPr lang="en-IN" sz="7600" dirty="0"/>
              <a:t>                                               1</a:t>
            </a:r>
          </a:p>
          <a:p>
            <a:endParaRPr lang="en-IN" sz="7600" dirty="0"/>
          </a:p>
          <a:p>
            <a:endParaRPr lang="en-IN" sz="7600" dirty="0"/>
          </a:p>
          <a:p>
            <a:pPr marL="0" indent="0">
              <a:buNone/>
            </a:pPr>
            <a:r>
              <a:rPr lang="en-IN" dirty="0"/>
              <a:t>                                    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Amazon: User Interface &amp;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037747"/>
          </a:xfrm>
        </p:spPr>
        <p:txBody>
          <a:bodyPr>
            <a:noAutofit/>
          </a:bodyPr>
          <a:lstStyle/>
          <a:p>
            <a:r>
              <a:rPr sz="1900" dirty="0"/>
              <a:t>Complex, feature-rich UI</a:t>
            </a:r>
          </a:p>
          <a:p>
            <a:r>
              <a:rPr sz="1900" dirty="0"/>
              <a:t>Multi-layered navigation with categories</a:t>
            </a:r>
          </a:p>
          <a:p>
            <a:r>
              <a:rPr sz="1900" dirty="0"/>
              <a:t>May feel overwhelming for new users</a:t>
            </a:r>
            <a:endParaRPr lang="en-IN" sz="1900" dirty="0"/>
          </a:p>
          <a:p>
            <a:r>
              <a:rPr lang="en-US" sz="1900" dirty="0"/>
              <a:t>Efficient product categorization and search suggestions</a:t>
            </a:r>
          </a:p>
          <a:p>
            <a:r>
              <a:rPr lang="en-IN" sz="1900" dirty="0"/>
              <a:t>Prioritizes search functionality</a:t>
            </a:r>
          </a:p>
          <a:p>
            <a:r>
              <a:rPr lang="en-US" sz="1900" dirty="0"/>
              <a:t>Accessibility features like voice search and screen reader support.</a:t>
            </a:r>
          </a:p>
          <a:p>
            <a:pPr marL="0" indent="0">
              <a:buNone/>
            </a:pPr>
            <a:r>
              <a:rPr lang="en-US" sz="1900" dirty="0"/>
              <a:t>                                               2                         </a:t>
            </a:r>
          </a:p>
          <a:p>
            <a:endParaRPr lang="en-IN" sz="1900" dirty="0"/>
          </a:p>
          <a:p>
            <a:endParaRPr lang="en-IN" sz="1900" dirty="0"/>
          </a:p>
          <a:p>
            <a:endParaRPr lang="en-IN" sz="1900" dirty="0"/>
          </a:p>
          <a:p>
            <a:endParaRPr lang="en-IN" sz="1900" dirty="0"/>
          </a:p>
          <a:p>
            <a:pPr marL="0" indent="0">
              <a:buNone/>
            </a:pPr>
            <a:r>
              <a:rPr lang="en-IN" sz="1900" dirty="0"/>
              <a:t>                                          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Amazon: Personalization &amp;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AI-driven product recommendations</a:t>
            </a:r>
          </a:p>
          <a:p>
            <a:r>
              <a:rPr dirty="0"/>
              <a:t>Personalization based on purchase history</a:t>
            </a:r>
          </a:p>
          <a:p>
            <a:r>
              <a:rPr dirty="0"/>
              <a:t>Limited direct user interaction (reviews, Q&amp;A)</a:t>
            </a:r>
          </a:p>
          <a:p>
            <a:r>
              <a:rPr dirty="0"/>
              <a:t>Focus on transactional engagement</a:t>
            </a:r>
            <a:endParaRPr lang="en-IN" dirty="0"/>
          </a:p>
          <a:p>
            <a:r>
              <a:rPr lang="en-US" dirty="0"/>
              <a:t>Wish lists and saved items improve shopping experience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3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Amazon: Performance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Occasionally slow due to heavy content</a:t>
            </a:r>
          </a:p>
          <a:p>
            <a:r>
              <a:rPr dirty="0"/>
              <a:t>Strong encryption for transactions</a:t>
            </a:r>
          </a:p>
          <a:p>
            <a:r>
              <a:rPr dirty="0"/>
              <a:t>Protects user financial data</a:t>
            </a:r>
          </a:p>
          <a:p>
            <a:r>
              <a:rPr dirty="0"/>
              <a:t>Optimized for desktop and mobile</a:t>
            </a:r>
            <a:endParaRPr lang="en-IN" dirty="0"/>
          </a:p>
          <a:p>
            <a:r>
              <a:rPr lang="en-US" dirty="0"/>
              <a:t>Fast-loading product pages and smooth browsing experience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• Consistent app performance across different devices</a:t>
            </a:r>
          </a:p>
          <a:p>
            <a:pPr marL="0" indent="0">
              <a:buNone/>
            </a:pPr>
            <a:r>
              <a:rPr lang="en-IN" dirty="0"/>
              <a:t>                                           4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Amazon: Advertisements &amp; Customer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Ads based on purchase behavior</a:t>
            </a:r>
          </a:p>
          <a:p>
            <a:r>
              <a:rPr dirty="0"/>
              <a:t>24/7 customer support &amp; chat assistance</a:t>
            </a:r>
          </a:p>
          <a:p>
            <a:r>
              <a:rPr dirty="0"/>
              <a:t>Easy returns and refunds</a:t>
            </a:r>
          </a:p>
          <a:p>
            <a:r>
              <a:rPr dirty="0"/>
              <a:t>Occasionally intrusive advertising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                             5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6ED5-7821-C0AF-B326-52917E65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Amazon: Areas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0E22-90EB-F4B3-5FBD-CB17449D7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High dependency on algorithms for product recommendations.</a:t>
            </a:r>
          </a:p>
          <a:p>
            <a:pPr marL="0" indent="0">
              <a:buNone/>
            </a:pPr>
            <a:r>
              <a:rPr lang="en-US" dirty="0"/>
              <a:t>• Occasional fake reviews mislead buyers.</a:t>
            </a:r>
          </a:p>
          <a:p>
            <a:pPr marL="0" indent="0">
              <a:buNone/>
            </a:pPr>
            <a:r>
              <a:rPr lang="en-US" dirty="0"/>
              <a:t>• Customer service response time can be slow.</a:t>
            </a:r>
          </a:p>
          <a:p>
            <a:pPr marL="0" indent="0">
              <a:buNone/>
            </a:pPr>
            <a:r>
              <a:rPr lang="en-US" dirty="0"/>
              <a:t>• Delivery charges can be high for non-Prime users.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                                       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785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227</TotalTime>
  <Words>799</Words>
  <Application>Microsoft Office PowerPoint</Application>
  <PresentationFormat>On-screen Show (4:3)</PresentationFormat>
  <Paragraphs>171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Century Gothic</vt:lpstr>
      <vt:lpstr>Inter var</vt:lpstr>
      <vt:lpstr>Wingdings 3</vt:lpstr>
      <vt:lpstr>Ion</vt:lpstr>
      <vt:lpstr>Quality analysis of user experience: Amazon vs Instagram</vt:lpstr>
      <vt:lpstr>PowerPoint Presentation</vt:lpstr>
      <vt:lpstr>Index</vt:lpstr>
      <vt:lpstr>Overview of Amazon</vt:lpstr>
      <vt:lpstr>Amazon: User Interface &amp; Navigation</vt:lpstr>
      <vt:lpstr>Amazon: Personalization &amp; Engagement</vt:lpstr>
      <vt:lpstr>Amazon: Performance &amp; Security</vt:lpstr>
      <vt:lpstr>Amazon: Advertisements &amp; Customer Support</vt:lpstr>
      <vt:lpstr>Amazon: Areas for Improvement</vt:lpstr>
      <vt:lpstr>Overview of Instagram</vt:lpstr>
      <vt:lpstr>Instagram: User Interface &amp; Navigation</vt:lpstr>
      <vt:lpstr>Instagram: Personalization &amp; Engagement</vt:lpstr>
      <vt:lpstr>Instagram: Performance &amp; Security</vt:lpstr>
      <vt:lpstr>Instagram: Advertisements &amp; Customer Support</vt:lpstr>
      <vt:lpstr>Instagram: Areas for Improvement</vt:lpstr>
      <vt:lpstr>Final Comparison: Amazon vs Instagram</vt:lpstr>
      <vt:lpstr>Strengths &amp; Weaknesses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vinay kumar</dc:creator>
  <cp:keywords/>
  <dc:description>generated using python-pptx</dc:description>
  <cp:lastModifiedBy>vinay kumar</cp:lastModifiedBy>
  <cp:revision>7</cp:revision>
  <dcterms:created xsi:type="dcterms:W3CDTF">2013-01-27T09:14:16Z</dcterms:created>
  <dcterms:modified xsi:type="dcterms:W3CDTF">2025-03-16T16:53:03Z</dcterms:modified>
  <cp:category/>
</cp:coreProperties>
</file>