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83" r:id="rId4"/>
    <p:sldId id="259" r:id="rId5"/>
    <p:sldId id="294" r:id="rId6"/>
    <p:sldId id="272" r:id="rId7"/>
    <p:sldId id="273" r:id="rId8"/>
    <p:sldId id="274" r:id="rId9"/>
    <p:sldId id="282" r:id="rId10"/>
    <p:sldId id="275" r:id="rId11"/>
    <p:sldId id="276" r:id="rId12"/>
    <p:sldId id="279" r:id="rId13"/>
    <p:sldId id="266" r:id="rId14"/>
    <p:sldId id="267" r:id="rId15"/>
    <p:sldId id="278" r:id="rId16"/>
    <p:sldId id="300" r:id="rId17"/>
    <p:sldId id="306" r:id="rId18"/>
    <p:sldId id="289" r:id="rId19"/>
    <p:sldId id="298" r:id="rId20"/>
    <p:sldId id="290" r:id="rId21"/>
    <p:sldId id="299" r:id="rId22"/>
    <p:sldId id="287" r:id="rId23"/>
    <p:sldId id="288" r:id="rId24"/>
    <p:sldId id="293" r:id="rId25"/>
    <p:sldId id="265" r:id="rId26"/>
    <p:sldId id="304" r:id="rId27"/>
    <p:sldId id="305" r:id="rId28"/>
    <p:sldId id="302" r:id="rId29"/>
    <p:sldId id="295" r:id="rId30"/>
    <p:sldId id="296" r:id="rId31"/>
    <p:sldId id="297" r:id="rId32"/>
    <p:sldId id="286" r:id="rId33"/>
    <p:sldId id="26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1C1C1C"/>
    <a:srgbClr val="080808"/>
    <a:srgbClr val="111111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627" autoAdjust="0"/>
  </p:normalViewPr>
  <p:slideViewPr>
    <p:cSldViewPr>
      <p:cViewPr varScale="1">
        <p:scale>
          <a:sx n="61" d="100"/>
          <a:sy n="61" d="100"/>
        </p:scale>
        <p:origin x="-20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0CDE1-C72D-4BD2-BEA1-D38FE4756D54}" type="datetimeFigureOut">
              <a:rPr lang="fr-BE" smtClean="0"/>
              <a:t>28/11/2016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38187-D67C-4F49-B4E5-06FAB330970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788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8840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99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0887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015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38187-D67C-4F49-B4E5-06FAB330970E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6137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0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3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9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8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7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3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0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6EA7-48F2-44F7-84B2-998883B4142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1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6EA7-48F2-44F7-84B2-998883B4142D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1E73-2BA2-47E9-912E-9279568B7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9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BE" sz="6600" dirty="0"/>
              <a:t>É</a:t>
            </a:r>
            <a:r>
              <a:rPr lang="fr-BE" sz="6600" dirty="0" smtClean="0"/>
              <a:t>crire du code testable</a:t>
            </a:r>
            <a:endParaRPr lang="fr-BE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6156176" y="5373216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Philippe </a:t>
            </a:r>
            <a:r>
              <a:rPr lang="fr-BE" dirty="0" err="1" smtClean="0"/>
              <a:t>Vlérick</a:t>
            </a:r>
            <a:endParaRPr lang="fr-B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2419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4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4800" dirty="0" smtClean="0"/>
              <a:t>Isolation</a:t>
            </a:r>
            <a:endParaRPr lang="fr-BE" sz="36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Assemblage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492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1950"/>
            <a:ext cx="6858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7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BE" sz="6000" dirty="0" smtClean="0"/>
              <a:t>Caractéristiques d’un code testable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15868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2457450"/>
            <a:ext cx="75533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292081" y="2348880"/>
            <a:ext cx="3056582" cy="7200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065906" y="980728"/>
            <a:ext cx="504056" cy="122413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69962" y="370023"/>
            <a:ext cx="659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b="1" dirty="0" smtClean="0">
                <a:solidFill>
                  <a:srgbClr val="FF0000"/>
                </a:solidFill>
              </a:rPr>
              <a:t>IN</a:t>
            </a:r>
            <a:endParaRPr lang="fr-BE" sz="4000" b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07905" y="2348880"/>
            <a:ext cx="900100" cy="7200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99792" y="1340768"/>
            <a:ext cx="1224136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75656" y="548680"/>
            <a:ext cx="1119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b="1" dirty="0" smtClean="0">
                <a:solidFill>
                  <a:srgbClr val="FF0000"/>
                </a:solidFill>
              </a:rPr>
              <a:t>OUT</a:t>
            </a:r>
            <a:endParaRPr lang="fr-BE" sz="4000" b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03587" y="3284984"/>
            <a:ext cx="3104418" cy="7200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608005" y="4149080"/>
            <a:ext cx="338314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3928" y="5157192"/>
            <a:ext cx="4165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b="1" dirty="0" smtClean="0">
                <a:solidFill>
                  <a:srgbClr val="FF0000"/>
                </a:solidFill>
              </a:rPr>
              <a:t>Pas d’effet de bord</a:t>
            </a:r>
            <a:endParaRPr lang="fr-BE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3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 animBg="1"/>
      <p:bldP spid="10" grpId="0"/>
      <p:bldP spid="14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713584" cy="41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851920" y="3140968"/>
            <a:ext cx="2304256" cy="7200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148064" y="1772816"/>
            <a:ext cx="504056" cy="122413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81950" y="1064930"/>
            <a:ext cx="659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b="1" dirty="0" smtClean="0">
                <a:solidFill>
                  <a:srgbClr val="FF0000"/>
                </a:solidFill>
              </a:rPr>
              <a:t>IN</a:t>
            </a:r>
            <a:endParaRPr lang="fr-BE" sz="4000" b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72200" y="3149352"/>
            <a:ext cx="2304256" cy="7200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668344" y="1772816"/>
            <a:ext cx="72008" cy="123252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76256" y="1064930"/>
            <a:ext cx="1908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b="1" dirty="0" smtClean="0">
                <a:solidFill>
                  <a:srgbClr val="FF0000"/>
                </a:solidFill>
              </a:rPr>
              <a:t>Attendu</a:t>
            </a:r>
            <a:endParaRPr lang="fr-BE" sz="4000" b="1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99592" y="4365104"/>
            <a:ext cx="5832648" cy="7200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851920" y="5229201"/>
            <a:ext cx="828400" cy="85799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2545" y="5733256"/>
            <a:ext cx="2633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b="1" dirty="0" smtClean="0">
                <a:solidFill>
                  <a:srgbClr val="FF0000"/>
                </a:solidFill>
              </a:rPr>
              <a:t>Vérification</a:t>
            </a:r>
            <a:endParaRPr lang="fr-BE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37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8" grpId="0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Obstacles Techniques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36109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Outils</a:t>
            </a:r>
            <a:endParaRPr lang="fr-BE" dirty="0"/>
          </a:p>
        </p:txBody>
      </p:sp>
      <p:pic>
        <p:nvPicPr>
          <p:cNvPr id="1028" name="Picture 4" descr="https://d21ii91i3y6o6h.cloudfront.net/gallery_images/from_proof/4413/large/1425153722/xunit-dot-net-full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553" y="1916832"/>
            <a:ext cx="421005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178" y="3501008"/>
            <a:ext cx="4114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7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Outils</a:t>
            </a:r>
            <a:endParaRPr lang="fr-BE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56792"/>
            <a:ext cx="3752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2619375"/>
            <a:ext cx="39719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987" y="4581128"/>
            <a:ext cx="41433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699792" y="2780928"/>
            <a:ext cx="360040" cy="136815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52419" y="2357939"/>
            <a:ext cx="1224136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1243" y="1878894"/>
            <a:ext cx="811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b="1" dirty="0" smtClean="0">
                <a:solidFill>
                  <a:srgbClr val="FF0000"/>
                </a:solidFill>
              </a:rPr>
              <a:t>OK</a:t>
            </a:r>
            <a:endParaRPr lang="fr-BE" sz="4000" b="1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83524" y="4735793"/>
            <a:ext cx="360040" cy="136815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36151" y="4312804"/>
            <a:ext cx="1224136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975" y="3833759"/>
            <a:ext cx="788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b="1" dirty="0" smtClean="0">
                <a:solidFill>
                  <a:srgbClr val="FF0000"/>
                </a:solidFill>
              </a:rPr>
              <a:t>KO</a:t>
            </a:r>
            <a:endParaRPr lang="fr-BE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94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4800" dirty="0" smtClean="0"/>
              <a:t>Code « difficile à tester »</a:t>
            </a:r>
            <a:endParaRPr lang="fr-BE" sz="48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Le sac de nœuds</a:t>
            </a:r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8100392" y="638132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 smtClean="0">
                <a:solidFill>
                  <a:schemeClr val="tx1">
                    <a:lumMod val="50000"/>
                  </a:schemeClr>
                </a:solidFill>
              </a:rPr>
              <a:t>Demo</a:t>
            </a:r>
            <a:r>
              <a:rPr lang="fr-BE" dirty="0" smtClean="0">
                <a:solidFill>
                  <a:schemeClr val="tx1">
                    <a:lumMod val="50000"/>
                  </a:schemeClr>
                </a:solidFill>
              </a:rPr>
              <a:t> 1</a:t>
            </a:r>
            <a:endParaRPr lang="fr-BE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Démo 1 - Récapitulatif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Introduction d’une </a:t>
            </a:r>
            <a:r>
              <a:rPr lang="fr-BE" i="1" dirty="0"/>
              <a:t>abstraction</a:t>
            </a:r>
            <a:r>
              <a:rPr lang="fr-BE" dirty="0"/>
              <a:t> pour </a:t>
            </a:r>
            <a:r>
              <a:rPr lang="fr-BE" dirty="0" smtClean="0"/>
              <a:t>permettre la vérification</a:t>
            </a:r>
          </a:p>
          <a:p>
            <a:r>
              <a:rPr lang="fr-BE" dirty="0" smtClean="0"/>
              <a:t>Ce </a:t>
            </a:r>
            <a:r>
              <a:rPr lang="fr-BE" dirty="0"/>
              <a:t>qui </a:t>
            </a:r>
            <a:r>
              <a:rPr lang="fr-BE" dirty="0" smtClean="0"/>
              <a:t>influence la logique est passé en paramètre</a:t>
            </a:r>
          </a:p>
          <a:p>
            <a:pPr lvl="1"/>
            <a:r>
              <a:rPr lang="fr-BE" dirty="0" smtClean="0"/>
              <a:t>Isoler de la logique</a:t>
            </a:r>
          </a:p>
          <a:p>
            <a:r>
              <a:rPr lang="fr-BE" dirty="0" smtClean="0"/>
              <a:t>Bonus: </a:t>
            </a:r>
            <a:r>
              <a:rPr lang="fr-BE" dirty="0" err="1" smtClean="0"/>
              <a:t>paramétrisation</a:t>
            </a:r>
            <a:r>
              <a:rPr lang="fr-BE" dirty="0" smtClean="0"/>
              <a:t> du test</a:t>
            </a:r>
          </a:p>
        </p:txBody>
      </p:sp>
    </p:spTree>
    <p:extLst>
      <p:ext uri="{BB962C8B-B14F-4D97-AF65-F5344CB8AC3E}">
        <p14:creationId xmlns:p14="http://schemas.microsoft.com/office/powerpoint/2010/main" val="8567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Nous écrivons </a:t>
            </a:r>
            <a:r>
              <a:rPr lang="fr-BE" b="1" dirty="0" smtClean="0"/>
              <a:t>tous</a:t>
            </a:r>
            <a:r>
              <a:rPr lang="fr-BE" dirty="0" smtClean="0"/>
              <a:t> des bugs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047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4800" dirty="0" smtClean="0"/>
              <a:t>Singletons et </a:t>
            </a:r>
            <a:r>
              <a:rPr lang="fr-BE" sz="4800" i="1" dirty="0" err="1" smtClean="0"/>
              <a:t>static</a:t>
            </a:r>
            <a:endParaRPr lang="fr-BE" sz="4800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Manque de flexibilité</a:t>
            </a:r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8100392" y="638132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 smtClean="0">
                <a:solidFill>
                  <a:schemeClr val="tx1">
                    <a:lumMod val="50000"/>
                  </a:schemeClr>
                </a:solidFill>
              </a:rPr>
              <a:t>Demo</a:t>
            </a:r>
            <a:r>
              <a:rPr lang="fr-BE" dirty="0" smtClean="0">
                <a:solidFill>
                  <a:schemeClr val="tx1">
                    <a:lumMod val="50000"/>
                  </a:schemeClr>
                </a:solidFill>
              </a:rPr>
              <a:t> 2</a:t>
            </a:r>
            <a:endParaRPr lang="fr-BE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1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Démo 2 - Récapitulatif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Introduction d’une </a:t>
            </a:r>
            <a:r>
              <a:rPr lang="fr-BE" i="1" dirty="0"/>
              <a:t>abstraction</a:t>
            </a:r>
            <a:r>
              <a:rPr lang="fr-BE" dirty="0"/>
              <a:t> pour permettre la </a:t>
            </a:r>
            <a:r>
              <a:rPr lang="fr-BE" dirty="0" smtClean="0"/>
              <a:t>vérification</a:t>
            </a:r>
          </a:p>
          <a:p>
            <a:r>
              <a:rPr lang="fr-BE" dirty="0" smtClean="0"/>
              <a:t>Introduction d’une </a:t>
            </a:r>
            <a:r>
              <a:rPr lang="fr-BE" i="1" dirty="0" smtClean="0"/>
              <a:t>abstraction</a:t>
            </a:r>
            <a:r>
              <a:rPr lang="fr-BE" dirty="0" smtClean="0"/>
              <a:t> pour la récupération des données</a:t>
            </a:r>
          </a:p>
          <a:p>
            <a:r>
              <a:rPr lang="fr-BE" dirty="0" smtClean="0"/>
              <a:t>Ne pas hésiter à introduire ses propres </a:t>
            </a:r>
            <a:r>
              <a:rPr lang="fr-BE" i="1" dirty="0" smtClean="0"/>
              <a:t>abstractions</a:t>
            </a:r>
            <a:r>
              <a:rPr lang="fr-BE" dirty="0" smtClean="0"/>
              <a:t>!</a:t>
            </a:r>
          </a:p>
          <a:p>
            <a:pPr lvl="1"/>
            <a:r>
              <a:rPr lang="fr-BE" dirty="0" smtClean="0"/>
              <a:t>Pattern « Adapter »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083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Obstacles Humains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11510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4800" dirty="0" smtClean="0"/>
              <a:t>Pas le temps</a:t>
            </a:r>
            <a:endParaRPr lang="fr-BE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4941168"/>
            <a:ext cx="6400800" cy="694928"/>
          </a:xfrm>
        </p:spPr>
        <p:txBody>
          <a:bodyPr/>
          <a:lstStyle/>
          <a:p>
            <a:r>
              <a:rPr lang="fr-BE" dirty="0" smtClean="0"/>
              <a:t>Et j’aime débugger deux mois après</a:t>
            </a:r>
            <a:endParaRPr lang="fr-BE" dirty="0"/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1524000" y="4038600"/>
            <a:ext cx="6400800" cy="694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/>
              <a:t>Mais je teste à la main</a:t>
            </a:r>
            <a:endParaRPr lang="fr-BE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6165304"/>
            <a:ext cx="861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FFFF00"/>
                </a:solidFill>
              </a:rPr>
              <a:t>https://www.microsoft.com/en-us/research/blog/exploding-software-engineering-myths</a:t>
            </a:r>
            <a:r>
              <a:rPr lang="fr-BE" dirty="0" smtClean="0">
                <a:solidFill>
                  <a:schemeClr val="tx1">
                    <a:lumMod val="7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6493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4800" dirty="0"/>
              <a:t>Environnement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03648" y="4941168"/>
            <a:ext cx="6624736" cy="694928"/>
          </a:xfrm>
        </p:spPr>
        <p:txBody>
          <a:bodyPr>
            <a:normAutofit/>
          </a:bodyPr>
          <a:lstStyle/>
          <a:p>
            <a:r>
              <a:rPr lang="fr-BE" dirty="0" smtClean="0"/>
              <a:t>Il n’y a pas d’infrastructure pour tester</a:t>
            </a:r>
            <a:endParaRPr lang="fr-BE" dirty="0"/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1524000" y="4038600"/>
            <a:ext cx="6400800" cy="694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/>
              <a:t>Mon chef ne me laissera pas faire</a:t>
            </a:r>
            <a:endParaRPr lang="fr-BE" dirty="0"/>
          </a:p>
        </p:txBody>
      </p:sp>
      <p:pic>
        <p:nvPicPr>
          <p:cNvPr id="3074" name="Picture 2" descr="The Dilbert Principle | The Daily Omnivo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274" y="3215851"/>
            <a:ext cx="1135360" cy="113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1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Conclusions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2917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Résumé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Pourquoi</a:t>
            </a:r>
            <a:r>
              <a:rPr lang="fr-BE" dirty="0" smtClean="0"/>
              <a:t>?</a:t>
            </a:r>
          </a:p>
          <a:p>
            <a:pPr lvl="1"/>
            <a:r>
              <a:rPr lang="fr-BE" dirty="0"/>
              <a:t>Comportement</a:t>
            </a:r>
          </a:p>
          <a:p>
            <a:pPr lvl="1"/>
            <a:r>
              <a:rPr lang="fr-BE" dirty="0"/>
              <a:t>Long terme</a:t>
            </a:r>
          </a:p>
          <a:p>
            <a:pPr lvl="1"/>
            <a:r>
              <a:rPr lang="fr-BE" dirty="0" smtClean="0"/>
              <a:t>Isolation</a:t>
            </a:r>
          </a:p>
          <a:p>
            <a:r>
              <a:rPr lang="fr-BE" dirty="0" smtClean="0"/>
              <a:t>Caractéristiques</a:t>
            </a:r>
          </a:p>
          <a:p>
            <a:pPr lvl="1"/>
            <a:r>
              <a:rPr lang="fr-BE" dirty="0" smtClean="0"/>
              <a:t>Entrées/sorties bien définies</a:t>
            </a:r>
          </a:p>
          <a:p>
            <a:pPr lvl="1"/>
            <a:r>
              <a:rPr lang="fr-BE" dirty="0" smtClean="0"/>
              <a:t>Pas d’effet de bord</a:t>
            </a:r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811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Résumé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Comment?</a:t>
            </a:r>
          </a:p>
          <a:p>
            <a:pPr lvl="1"/>
            <a:r>
              <a:rPr lang="fr-BE" dirty="0"/>
              <a:t>Logique dépendante des paramètres</a:t>
            </a:r>
          </a:p>
          <a:p>
            <a:pPr lvl="1"/>
            <a:r>
              <a:rPr lang="fr-BE" dirty="0"/>
              <a:t>Pas </a:t>
            </a:r>
            <a:r>
              <a:rPr lang="fr-BE" dirty="0" smtClean="0"/>
              <a:t>d’effet </a:t>
            </a:r>
            <a:r>
              <a:rPr lang="fr-BE" dirty="0"/>
              <a:t>de bord</a:t>
            </a:r>
          </a:p>
          <a:p>
            <a:pPr lvl="1"/>
            <a:r>
              <a:rPr lang="fr-BE" dirty="0" smtClean="0"/>
              <a:t>Utilisation d’</a:t>
            </a:r>
            <a:r>
              <a:rPr lang="fr-BE" i="1" dirty="0" smtClean="0"/>
              <a:t>abstractions</a:t>
            </a:r>
            <a:endParaRPr lang="fr-BE" i="1" dirty="0"/>
          </a:p>
          <a:p>
            <a:r>
              <a:rPr lang="fr-BE" dirty="0" smtClean="0"/>
              <a:t>Obstacles humains</a:t>
            </a:r>
          </a:p>
          <a:p>
            <a:pPr lvl="1"/>
            <a:r>
              <a:rPr lang="fr-BE" dirty="0" smtClean="0"/>
              <a:t>Temps</a:t>
            </a:r>
          </a:p>
          <a:p>
            <a:pPr lvl="1"/>
            <a:r>
              <a:rPr lang="fr-BE" dirty="0" smtClean="0"/>
              <a:t>Environnement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507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En bref</a:t>
            </a:r>
            <a:endParaRPr lang="fr-B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Du code testable est…</a:t>
            </a:r>
          </a:p>
        </p:txBody>
      </p:sp>
    </p:spTree>
    <p:extLst>
      <p:ext uri="{BB962C8B-B14F-4D97-AF65-F5344CB8AC3E}">
        <p14:creationId xmlns:p14="http://schemas.microsoft.com/office/powerpoint/2010/main" val="31384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Un peu plus long à écrire</a:t>
            </a:r>
            <a:endParaRPr lang="fr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Mais vous fera gagner du temps</a:t>
            </a:r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6165304"/>
            <a:ext cx="861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rgbClr val="FFFF00"/>
                </a:solidFill>
              </a:rPr>
              <a:t>https://www.microsoft.com/en-us/research/blog/exploding-software-engineering-myths</a:t>
            </a:r>
            <a:r>
              <a:rPr lang="fr-BE" dirty="0" smtClean="0">
                <a:solidFill>
                  <a:schemeClr val="tx1">
                    <a:lumMod val="7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110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/>
          <p:cNvSpPr txBox="1">
            <a:spLocks/>
          </p:cNvSpPr>
          <p:nvPr/>
        </p:nvSpPr>
        <p:spPr>
          <a:xfrm>
            <a:off x="1380853" y="901287"/>
            <a:ext cx="6400800" cy="660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BE" dirty="0" smtClean="0"/>
              <a:t>Sauf lui</a:t>
            </a:r>
            <a:endParaRPr lang="fr-BE" dirty="0"/>
          </a:p>
        </p:txBody>
      </p:sp>
      <p:pic>
        <p:nvPicPr>
          <p:cNvPr id="2050" name="Picture 2" descr="http://cdn.net-worths.org/wp-content/uploads/2014/04/Linus-Torvalds-Net-Worth-660x3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03" y="1988840"/>
            <a:ext cx="6286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6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Naturellement plus modulaire</a:t>
            </a:r>
            <a:endParaRPr lang="fr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Et les responsabilités sont partagées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531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Plus robuste</a:t>
            </a:r>
            <a:endParaRPr lang="fr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Les tests poussent à réfléchir aux cas particuliers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027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5400" dirty="0" smtClean="0"/>
              <a:t>A vous de jouer!</a:t>
            </a:r>
            <a:endParaRPr lang="fr-BE" sz="5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 smtClean="0"/>
              <a:t>Votre travail n’est pas de trouver des raisons pour lesquelles votre application n’est pas testable, </a:t>
            </a:r>
            <a:r>
              <a:rPr lang="fr-BE" b="1" dirty="0" smtClean="0">
                <a:solidFill>
                  <a:srgbClr val="FFC000"/>
                </a:solidFill>
              </a:rPr>
              <a:t>mais de trouver comment la rendre testable</a:t>
            </a:r>
            <a:endParaRPr lang="fr-BE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5400" dirty="0" smtClean="0"/>
              <a:t>Questions</a:t>
            </a:r>
            <a:endParaRPr lang="fr-BE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43608" y="3886200"/>
            <a:ext cx="7056784" cy="1752600"/>
          </a:xfrm>
        </p:spPr>
        <p:txBody>
          <a:bodyPr/>
          <a:lstStyle/>
          <a:p>
            <a:r>
              <a:rPr lang="fr-BE" dirty="0" smtClean="0"/>
              <a:t>philippe.vlerick@ingenico.com</a:t>
            </a:r>
          </a:p>
          <a:p>
            <a:r>
              <a:rPr lang="fr-BE" dirty="0"/>
              <a:t>https://github.com/Pvlerick/DevDay2016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5631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Tout le monde est d’accord,</a:t>
            </a:r>
            <a:br>
              <a:rPr lang="fr-BE" dirty="0" smtClean="0"/>
            </a:br>
            <a:r>
              <a:rPr lang="fr-BE" dirty="0" smtClean="0"/>
              <a:t>c’est mieu</a:t>
            </a:r>
            <a:r>
              <a:rPr lang="fr-BE" dirty="0"/>
              <a:t>x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Et pourtant…</a:t>
            </a:r>
          </a:p>
        </p:txBody>
      </p:sp>
    </p:spTree>
    <p:extLst>
      <p:ext uri="{BB962C8B-B14F-4D97-AF65-F5344CB8AC3E}">
        <p14:creationId xmlns:p14="http://schemas.microsoft.com/office/powerpoint/2010/main" val="32604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Contenu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Pourquoi?</a:t>
            </a:r>
          </a:p>
          <a:p>
            <a:r>
              <a:rPr lang="fr-BE" dirty="0" smtClean="0"/>
              <a:t>Caractéristiques de code testable</a:t>
            </a:r>
          </a:p>
          <a:p>
            <a:r>
              <a:rPr lang="fr-BE" dirty="0" smtClean="0"/>
              <a:t>Obstacles techniques</a:t>
            </a:r>
          </a:p>
          <a:p>
            <a:r>
              <a:rPr lang="fr-BE" dirty="0" smtClean="0"/>
              <a:t>Obstacles humains</a:t>
            </a:r>
          </a:p>
          <a:p>
            <a:r>
              <a:rPr lang="fr-BE" dirty="0" smtClean="0"/>
              <a:t>Conclusions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275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6000" dirty="0" smtClean="0"/>
              <a:t>Pourquoi?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9463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BE" sz="4800" dirty="0" smtClean="0"/>
              <a:t>Comportement réel</a:t>
            </a:r>
            <a:br>
              <a:rPr lang="fr-BE" sz="4800" dirty="0" smtClean="0"/>
            </a:br>
            <a:r>
              <a:rPr lang="fr-BE" sz="4800" dirty="0" smtClean="0"/>
              <a:t>==</a:t>
            </a:r>
            <a:br>
              <a:rPr lang="fr-BE" sz="4800" dirty="0" smtClean="0"/>
            </a:br>
            <a:r>
              <a:rPr lang="fr-BE" sz="4800" dirty="0" smtClean="0"/>
              <a:t>Comportement désiré</a:t>
            </a:r>
            <a:endParaRPr lang="fr-BE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841648"/>
          </a:xfrm>
        </p:spPr>
        <p:txBody>
          <a:bodyPr/>
          <a:lstStyle/>
          <a:p>
            <a:r>
              <a:rPr lang="fr-BE" dirty="0" smtClean="0"/>
              <a:t>Tout simplement…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60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4800" dirty="0" smtClean="0"/>
              <a:t>Long terme</a:t>
            </a:r>
            <a:endParaRPr lang="fr-BE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Ceux qui hériteront de votre code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676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692696"/>
            <a:ext cx="7529661" cy="529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6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293</Words>
  <Application>Microsoft Office PowerPoint</Application>
  <PresentationFormat>On-screen Show (4:3)</PresentationFormat>
  <Paragraphs>91</Paragraphs>
  <Slides>33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Écrire du code testable</vt:lpstr>
      <vt:lpstr>Nous écrivons tous des bugs</vt:lpstr>
      <vt:lpstr>PowerPoint Presentation</vt:lpstr>
      <vt:lpstr>Tout le monde est d’accord, c’est mieux</vt:lpstr>
      <vt:lpstr>Contenu</vt:lpstr>
      <vt:lpstr>Pourquoi?</vt:lpstr>
      <vt:lpstr>Comportement réel == Comportement désiré</vt:lpstr>
      <vt:lpstr>Long terme</vt:lpstr>
      <vt:lpstr>PowerPoint Presentation</vt:lpstr>
      <vt:lpstr>Isolation</vt:lpstr>
      <vt:lpstr>PowerPoint Presentation</vt:lpstr>
      <vt:lpstr>Caractéristiques d’un code testable</vt:lpstr>
      <vt:lpstr>PowerPoint Presentation</vt:lpstr>
      <vt:lpstr>PowerPoint Presentation</vt:lpstr>
      <vt:lpstr>Obstacles Techniques</vt:lpstr>
      <vt:lpstr>Outils</vt:lpstr>
      <vt:lpstr>Outils</vt:lpstr>
      <vt:lpstr>Code « difficile à tester »</vt:lpstr>
      <vt:lpstr>Démo 1 - Récapitulatif</vt:lpstr>
      <vt:lpstr>Singletons et static</vt:lpstr>
      <vt:lpstr>Démo 2 - Récapitulatif</vt:lpstr>
      <vt:lpstr>Obstacles Humains</vt:lpstr>
      <vt:lpstr>Pas le temps</vt:lpstr>
      <vt:lpstr>Environnement</vt:lpstr>
      <vt:lpstr>Conclusions</vt:lpstr>
      <vt:lpstr>Résumé</vt:lpstr>
      <vt:lpstr>Résumé</vt:lpstr>
      <vt:lpstr>En bref</vt:lpstr>
      <vt:lpstr>Un peu plus long à écrire</vt:lpstr>
      <vt:lpstr>Naturellement plus modulaire</vt:lpstr>
      <vt:lpstr>Plus robuste</vt:lpstr>
      <vt:lpstr>A vous de jouer!</vt:lpstr>
      <vt:lpstr>Questions</vt:lpstr>
    </vt:vector>
  </TitlesOfParts>
  <Company>Ogone BVBA/SPRL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Écrire du code testable</dc:title>
  <dc:creator>pvl</dc:creator>
  <cp:lastModifiedBy>pvl</cp:lastModifiedBy>
  <cp:revision>54</cp:revision>
  <dcterms:created xsi:type="dcterms:W3CDTF">2016-11-09T13:40:37Z</dcterms:created>
  <dcterms:modified xsi:type="dcterms:W3CDTF">2016-11-28T20:32:55Z</dcterms:modified>
</cp:coreProperties>
</file>