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278" r:id="rId4"/>
    <p:sldId id="272" r:id="rId5"/>
    <p:sldId id="313" r:id="rId6"/>
    <p:sldId id="310" r:id="rId7"/>
    <p:sldId id="314" r:id="rId8"/>
    <p:sldId id="315" r:id="rId9"/>
    <p:sldId id="306" r:id="rId10"/>
    <p:sldId id="317" r:id="rId11"/>
    <p:sldId id="308" r:id="rId12"/>
    <p:sldId id="265" r:id="rId13"/>
    <p:sldId id="304" r:id="rId14"/>
    <p:sldId id="302" r:id="rId15"/>
    <p:sldId id="286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C1C1C"/>
    <a:srgbClr val="080808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27" autoAdjust="0"/>
  </p:normalViewPr>
  <p:slideViewPr>
    <p:cSldViewPr>
      <p:cViewPr varScale="1">
        <p:scale>
          <a:sx n="57" d="100"/>
          <a:sy n="57" d="100"/>
        </p:scale>
        <p:origin x="-21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E1-C72D-4BD2-BEA1-D38FE4756D54}" type="datetimeFigureOut">
              <a:rPr lang="fr-BE" smtClean="0"/>
              <a:t>22/11/2017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8187-D67C-4F49-B4E5-06FAB330970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8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Sujet plus</a:t>
            </a:r>
            <a:r>
              <a:rPr lang="fr-BE" baseline="0" dirty="0" smtClean="0"/>
              <a:t> que jamais d’actualité.</a:t>
            </a:r>
          </a:p>
          <a:p>
            <a:r>
              <a:rPr lang="fr-BE" baseline="0" dirty="0" smtClean="0"/>
              <a:t>Présent en force depuis ASP.NET MVC, encore plus présent dans ASP.NET </a:t>
            </a:r>
            <a:r>
              <a:rPr lang="fr-BE" baseline="0" dirty="0" err="1" smtClean="0"/>
              <a:t>Core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Startup.cs</a:t>
            </a:r>
            <a:r>
              <a:rPr lang="fr-BE" baseline="0" dirty="0" smtClean="0"/>
              <a:t>)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</a:t>
            </a:r>
            <a:r>
              <a:rPr lang="fr-BE" baseline="0" dirty="0" smtClean="0"/>
              <a:t> détails (présentation et stockage) dépendent du traitement (ou code métier), même si le flot d’exécution semble montrer l’inverse.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9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Finalement, n’est-ce pas</a:t>
            </a:r>
            <a:r>
              <a:rPr lang="fr-BE" baseline="0" dirty="0" smtClean="0"/>
              <a:t> la base de l’OO d’avoir un constructeur qui déclare ce dont un objet à besoin pour fonctionner correctement?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84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EA7-48F2-44F7-84B2-998883B414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600" dirty="0" smtClean="0"/>
              <a:t>L’injection de dépendances</a:t>
            </a:r>
            <a:endParaRPr lang="fr-BE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537321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Philippe </a:t>
            </a:r>
            <a:r>
              <a:rPr lang="fr-BE" dirty="0" err="1" smtClean="0"/>
              <a:t>Vlérick</a:t>
            </a:r>
            <a:endParaRPr lang="fr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Injection par le constructeur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requises comme paramètres du constructeur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3568" y="342656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smtClean="0"/>
              <a:t>(d’autres approches sont aussi possibles mais réservées à des cas exceptionnels)</a:t>
            </a:r>
            <a:endParaRPr lang="fr-BE" sz="2800" dirty="0" smtClean="0"/>
          </a:p>
        </p:txBody>
      </p:sp>
    </p:spTree>
    <p:extLst>
      <p:ext uri="{BB962C8B-B14F-4D97-AF65-F5344CB8AC3E}">
        <p14:creationId xmlns:p14="http://schemas.microsoft.com/office/powerpoint/2010/main" val="185130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2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0670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Conclusions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9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Pourquoi</a:t>
            </a:r>
            <a:r>
              <a:rPr lang="fr-BE" dirty="0" smtClean="0"/>
              <a:t>?</a:t>
            </a:r>
          </a:p>
          <a:p>
            <a:pPr lvl="1"/>
            <a:r>
              <a:rPr lang="fr-BE" dirty="0" smtClean="0"/>
              <a:t>Découplage</a:t>
            </a:r>
          </a:p>
          <a:p>
            <a:pPr lvl="1"/>
            <a:r>
              <a:rPr lang="fr-BE" dirty="0" smtClean="0"/>
              <a:t>Extensibilité</a:t>
            </a:r>
            <a:endParaRPr lang="fr-BE" dirty="0"/>
          </a:p>
          <a:p>
            <a:pPr lvl="1"/>
            <a:r>
              <a:rPr lang="fr-BE" dirty="0" smtClean="0"/>
              <a:t>Tests</a:t>
            </a:r>
            <a:endParaRPr lang="fr-BE" dirty="0"/>
          </a:p>
          <a:p>
            <a:r>
              <a:rPr lang="fr-BE" dirty="0" smtClean="0"/>
              <a:t>Comment?</a:t>
            </a:r>
          </a:p>
          <a:p>
            <a:pPr lvl="1"/>
            <a:r>
              <a:rPr lang="fr-BE" dirty="0" smtClean="0"/>
              <a:t>Injection par le constructeur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En bref</a:t>
            </a:r>
            <a:endParaRPr lang="fr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Du code testable est…</a:t>
            </a:r>
          </a:p>
        </p:txBody>
      </p:sp>
    </p:spTree>
    <p:extLst>
      <p:ext uri="{BB962C8B-B14F-4D97-AF65-F5344CB8AC3E}">
        <p14:creationId xmlns:p14="http://schemas.microsoft.com/office/powerpoint/2010/main" val="3138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5400" dirty="0" smtClean="0"/>
              <a:t>Si vous voulez en savoir plus…</a:t>
            </a:r>
            <a:endParaRPr lang="fr-BE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72436"/>
            <a:ext cx="4464496" cy="5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Questions</a:t>
            </a:r>
            <a:endParaRPr lang="fr-BE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fr-BE" dirty="0" smtClean="0"/>
              <a:t>pvlerick@gmail.com</a:t>
            </a:r>
          </a:p>
          <a:p>
            <a:r>
              <a:rPr lang="fr-BE" dirty="0"/>
              <a:t>https://github.com/Pvlerick/DevDay2017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6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Définition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5800" y="908720"/>
            <a:ext cx="7772400" cy="6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i="1" dirty="0" smtClean="0"/>
              <a:t>informelle…</a:t>
            </a:r>
            <a:endParaRPr lang="fr-BE" sz="28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Fournir à un objet les services dont il a besoin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57058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(plutôt que de le laisser les </a:t>
            </a:r>
            <a:r>
              <a:rPr lang="fr-BE" sz="3200" dirty="0" smtClean="0"/>
              <a:t>créer ou </a:t>
            </a:r>
            <a:r>
              <a:rPr lang="fr-BE" sz="3200" dirty="0" smtClean="0"/>
              <a:t>les trouver lui-même)</a:t>
            </a:r>
          </a:p>
        </p:txBody>
      </p:sp>
    </p:spTree>
    <p:extLst>
      <p:ext uri="{BB962C8B-B14F-4D97-AF65-F5344CB8AC3E}">
        <p14:creationId xmlns:p14="http://schemas.microsoft.com/office/powerpoint/2010/main" val="23958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1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610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Pourquoi?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946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Découplage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772816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composants de hauts niveau dépendent d’abstractions</a:t>
            </a:r>
            <a:endParaRPr lang="fr-BE" dirty="0" smtClean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06652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/>
              <a:t>(interfaces, classe abstraites ou </a:t>
            </a:r>
            <a:r>
              <a:rPr lang="fr-BE" sz="2800" i="1" dirty="0" err="1"/>
              <a:t>delegates</a:t>
            </a:r>
            <a:r>
              <a:rPr lang="fr-BE" sz="2800" dirty="0"/>
              <a:t> en C#)</a:t>
            </a:r>
            <a:endParaRPr lang="fr-BE" sz="28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3528" y="3861048"/>
            <a:ext cx="8496944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/>
              <a:t>Flot </a:t>
            </a:r>
            <a:r>
              <a:rPr lang="fr-BE" sz="4000" dirty="0" smtClean="0"/>
              <a:t>de </a:t>
            </a:r>
            <a:r>
              <a:rPr lang="fr-BE" sz="4000" dirty="0"/>
              <a:t>dépendances != flot </a:t>
            </a:r>
            <a:r>
              <a:rPr lang="fr-BE" sz="4000" dirty="0" smtClean="0"/>
              <a:t>d’exécution</a:t>
            </a:r>
            <a:endParaRPr lang="fr-BE" sz="4000" dirty="0" smtClean="0"/>
          </a:p>
        </p:txBody>
      </p:sp>
    </p:spTree>
    <p:extLst>
      <p:ext uri="{BB962C8B-B14F-4D97-AF65-F5344CB8AC3E}">
        <p14:creationId xmlns:p14="http://schemas.microsoft.com/office/powerpoint/2010/main" val="165370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519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716016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7680" y="48498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Dépendances</a:t>
            </a:r>
            <a:endParaRPr lang="fr-BE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23528" y="48498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Exécution</a:t>
            </a:r>
            <a:endParaRPr lang="fr-BE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970583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Présentation</a:t>
            </a:r>
            <a:endParaRPr lang="fr-B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70583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Traitement</a:t>
            </a:r>
            <a:endParaRPr lang="fr-BE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0583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Stockage</a:t>
            </a:r>
            <a:endParaRPr lang="fr-B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92080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Présentation</a:t>
            </a:r>
            <a:endParaRPr lang="fr-B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292080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Traitement</a:t>
            </a:r>
            <a:endParaRPr lang="fr-BE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92080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Stockage</a:t>
            </a:r>
            <a:endParaRPr lang="fr-BE" b="1" dirty="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2410743" y="2564904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>
            <a:off x="2410743" y="4221088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6732240" y="2564904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6" idx="2"/>
          </p:cNvCxnSpPr>
          <p:nvPr/>
        </p:nvCxnSpPr>
        <p:spPr>
          <a:xfrm flipV="1">
            <a:off x="6732240" y="4221088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8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Extensibilité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permettent la substitution</a:t>
            </a:r>
            <a:endParaRPr lang="fr-BE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3568" y="3717032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Du </a:t>
            </a:r>
            <a:r>
              <a:rPr lang="fr-BE" sz="3200" dirty="0"/>
              <a:t>code extensible est </a:t>
            </a:r>
            <a:r>
              <a:rPr lang="fr-BE" sz="3200" dirty="0" smtClean="0"/>
              <a:t>naturellement plus </a:t>
            </a:r>
            <a:r>
              <a:rPr lang="fr-BE" sz="3200" dirty="0"/>
              <a:t>facile à maintenir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85617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Tests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Des implémentations fictives peuvent être utilisés pour tester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459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Comment?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0168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227</Words>
  <Application>Microsoft Office PowerPoint</Application>
  <PresentationFormat>On-screen Show (4:3)</PresentationFormat>
  <Paragraphs>54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L’injection de dépendances</vt:lpstr>
      <vt:lpstr>Définition</vt:lpstr>
      <vt:lpstr>Démonstration 1</vt:lpstr>
      <vt:lpstr>Pourquoi?</vt:lpstr>
      <vt:lpstr>Découplage</vt:lpstr>
      <vt:lpstr>PowerPoint Presentation</vt:lpstr>
      <vt:lpstr>Extensibilité</vt:lpstr>
      <vt:lpstr>Tests</vt:lpstr>
      <vt:lpstr>Comment?</vt:lpstr>
      <vt:lpstr>Injection par le constructeur</vt:lpstr>
      <vt:lpstr>Démonstration 2</vt:lpstr>
      <vt:lpstr>Conclusions</vt:lpstr>
      <vt:lpstr>Résumé</vt:lpstr>
      <vt:lpstr>En bref</vt:lpstr>
      <vt:lpstr>Si vous voulez en savoir plus…</vt:lpstr>
      <vt:lpstr>Questions</vt:lpstr>
    </vt:vector>
  </TitlesOfParts>
  <Company>Ogone BVBA/SPRL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Écrire du code testable</dc:title>
  <dc:creator>pvl</dc:creator>
  <cp:lastModifiedBy>pvl</cp:lastModifiedBy>
  <cp:revision>74</cp:revision>
  <dcterms:created xsi:type="dcterms:W3CDTF">2016-11-09T13:40:37Z</dcterms:created>
  <dcterms:modified xsi:type="dcterms:W3CDTF">2017-11-22T16:07:00Z</dcterms:modified>
</cp:coreProperties>
</file>