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6" r:id="rId3"/>
    <p:sldId id="272" r:id="rId4"/>
    <p:sldId id="273" r:id="rId5"/>
    <p:sldId id="274" r:id="rId6"/>
    <p:sldId id="267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4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8604-8948-49C9-BD61-C395EA7F8A1C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Contexte -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45-9D78-4F4D-901D-64409E61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4400" dirty="0"/>
              <a:t>Migration de la plateforme en .NET</a:t>
            </a:r>
          </a:p>
          <a:p>
            <a:pPr lvl="1"/>
            <a:r>
              <a:rPr lang="fr-BE" sz="4000" dirty="0"/>
              <a:t>Trop ambitieux</a:t>
            </a:r>
          </a:p>
          <a:p>
            <a:r>
              <a:rPr lang="fr-BE" sz="4400" dirty="0"/>
              <a:t>Migration progressive</a:t>
            </a:r>
          </a:p>
          <a:p>
            <a:pPr lvl="1"/>
            <a:r>
              <a:rPr lang="fr-BE" sz="4000" dirty="0"/>
              <a:t>Plus réaliste</a:t>
            </a:r>
          </a:p>
          <a:p>
            <a:pPr lvl="1"/>
            <a:r>
              <a:rPr lang="fr-BE" sz="4000" dirty="0"/>
              <a:t>Interaction avec l’ancienne plateforme</a:t>
            </a:r>
          </a:p>
          <a:p>
            <a:pPr lvl="1"/>
            <a:r>
              <a:rPr lang="fr-BE" sz="4000" dirty="0"/>
              <a:t>Choix de modules pilotes à migrer</a:t>
            </a:r>
          </a:p>
          <a:p>
            <a:pPr lvl="1"/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2824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point de départ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 err="1"/>
              <a:t>Plateforme</a:t>
            </a:r>
            <a:r>
              <a:rPr lang="en-GB" sz="3200" dirty="0"/>
              <a:t> 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95016-84F7-41AD-B1AB-DB12448920A4}"/>
              </a:ext>
            </a:extLst>
          </p:cNvPr>
          <p:cNvSpPr/>
          <p:nvPr/>
        </p:nvSpPr>
        <p:spPr>
          <a:xfrm>
            <a:off x="3218880" y="342282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D658DF2-8BC4-4FC5-A155-1C61FF4B1457}"/>
              </a:ext>
            </a:extLst>
          </p:cNvPr>
          <p:cNvCxnSpPr>
            <a:cxnSpLocks/>
            <a:stCxn id="95" idx="1"/>
            <a:endCxn id="20" idx="3"/>
          </p:cNvCxnSpPr>
          <p:nvPr/>
        </p:nvCxnSpPr>
        <p:spPr>
          <a:xfrm rot="10800000">
            <a:off x="4932219" y="5392611"/>
            <a:ext cx="1044581" cy="189345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AFD420-0AA9-4750-9FEB-965CE120732A}"/>
              </a:ext>
            </a:extLst>
          </p:cNvPr>
          <p:cNvSpPr/>
          <p:nvPr/>
        </p:nvSpPr>
        <p:spPr>
          <a:xfrm>
            <a:off x="4618191" y="272725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58267-AE42-4274-B115-33388DEF58BF}"/>
              </a:ext>
            </a:extLst>
          </p:cNvPr>
          <p:cNvSpPr/>
          <p:nvPr/>
        </p:nvSpPr>
        <p:spPr>
          <a:xfrm>
            <a:off x="6467186" y="399714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797976" y="2980366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A31F60-2204-406A-94BF-6D1E38BE235D}"/>
              </a:ext>
            </a:extLst>
          </p:cNvPr>
          <p:cNvSpPr/>
          <p:nvPr/>
        </p:nvSpPr>
        <p:spPr>
          <a:xfrm>
            <a:off x="3620654" y="520326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D93D509-8DF8-4E49-A44E-4C0DC28EA2B3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3993314" y="2797948"/>
            <a:ext cx="506225" cy="74352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7DB30C-C298-4B79-8BCB-84CC8106341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929755" y="2916599"/>
            <a:ext cx="868221" cy="25311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59638E4-88C4-4F3C-98C5-C47D1A7EC67F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6969320" y="3512705"/>
            <a:ext cx="638086" cy="33079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2620447" y="3013737"/>
            <a:ext cx="675006" cy="521860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3053776" y="4588380"/>
            <a:ext cx="566879" cy="804231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3145F4F-8AEC-4243-8CB9-D10F50E00E9C}"/>
              </a:ext>
            </a:extLst>
          </p:cNvPr>
          <p:cNvSpPr/>
          <p:nvPr/>
        </p:nvSpPr>
        <p:spPr>
          <a:xfrm>
            <a:off x="4276436" y="41864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7E70C66-C72F-4394-8C96-AEAF2CEC757E}"/>
              </a:ext>
            </a:extLst>
          </p:cNvPr>
          <p:cNvCxnSpPr>
            <a:cxnSpLocks/>
            <a:stCxn id="16" idx="1"/>
            <a:endCxn id="89" idx="3"/>
          </p:cNvCxnSpPr>
          <p:nvPr/>
        </p:nvCxnSpPr>
        <p:spPr>
          <a:xfrm rot="10800000" flipV="1">
            <a:off x="5588000" y="4186488"/>
            <a:ext cx="879186" cy="189345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AE9F45E-F05F-4D80-8300-47A5AF11F767}"/>
              </a:ext>
            </a:extLst>
          </p:cNvPr>
          <p:cNvSpPr/>
          <p:nvPr/>
        </p:nvSpPr>
        <p:spPr>
          <a:xfrm>
            <a:off x="5976799" y="5392609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A2A2C8D-161F-46F0-AA1A-34526F9D0920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16200000" flipH="1">
            <a:off x="5368684" y="4128712"/>
            <a:ext cx="827430" cy="170036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préparation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 err="1"/>
              <a:t>Plateforme</a:t>
            </a:r>
            <a:r>
              <a:rPr lang="en-GB" sz="3200" dirty="0"/>
              <a:t> 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comparaison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 err="1"/>
              <a:t>Plateforme</a:t>
            </a:r>
            <a:r>
              <a:rPr lang="en-GB" sz="3200" dirty="0"/>
              <a:t> 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Module de detection de </a:t>
            </a:r>
            <a:r>
              <a:rPr lang="en-GB" sz="3200" dirty="0" err="1"/>
              <a:t>fraude</a:t>
            </a:r>
            <a:r>
              <a:rPr lang="en-GB" sz="3200" dirty="0"/>
              <a:t> </a:t>
            </a:r>
            <a:r>
              <a:rPr lang="en-GB" sz="3200" dirty="0" err="1"/>
              <a:t>migré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.NET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303491" y="3131127"/>
            <a:ext cx="837047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303491" y="4470400"/>
            <a:ext cx="837047" cy="3371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arrivée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 err="1"/>
              <a:t>Plateforme</a:t>
            </a:r>
            <a:r>
              <a:rPr lang="en-GB" sz="3200" dirty="0"/>
              <a:t> 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8122224" y="25584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4769422" cy="29002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8" y="4399034"/>
            <a:ext cx="4412667" cy="691126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8122224" y="42348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6" y="3302000"/>
            <a:ext cx="2441859" cy="40178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648341" y="3114496"/>
            <a:ext cx="505906" cy="244185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Module de detection de </a:t>
            </a:r>
            <a:r>
              <a:rPr lang="en-GB" sz="3200" dirty="0" err="1"/>
              <a:t>fraude</a:t>
            </a:r>
            <a:r>
              <a:rPr lang="en-GB" sz="3200" dirty="0"/>
              <a:t> </a:t>
            </a:r>
            <a:r>
              <a:rPr lang="en-GB" sz="3200" dirty="0" err="1"/>
              <a:t>migré</a:t>
            </a:r>
            <a:r>
              <a:rPr lang="en-GB" sz="3200" dirty="0"/>
              <a:t> </a:t>
            </a:r>
            <a:r>
              <a:rPr lang="en-GB" sz="3200" dirty="0" err="1"/>
              <a:t>en</a:t>
            </a:r>
            <a:r>
              <a:rPr lang="en-GB" sz="3200" dirty="0"/>
              <a:t> .NET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55D90C9-56B3-4C6E-B601-896DD4DDA70F}"/>
              </a:ext>
            </a:extLst>
          </p:cNvPr>
          <p:cNvCxnSpPr>
            <a:cxnSpLocks/>
          </p:cNvCxnSpPr>
          <p:nvPr/>
        </p:nvCxnSpPr>
        <p:spPr>
          <a:xfrm>
            <a:off x="8303491" y="3131127"/>
            <a:ext cx="837047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B37ECDE-072C-47A3-B15C-F1554024D890}"/>
              </a:ext>
            </a:extLst>
          </p:cNvPr>
          <p:cNvCxnSpPr>
            <a:cxnSpLocks/>
          </p:cNvCxnSpPr>
          <p:nvPr/>
        </p:nvCxnSpPr>
        <p:spPr>
          <a:xfrm flipV="1">
            <a:off x="8303491" y="4470400"/>
            <a:ext cx="837047" cy="3371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4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migration, comment?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45-9D78-4F4D-901D-64409E61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4400" dirty="0" err="1"/>
              <a:t>Strangler</a:t>
            </a:r>
            <a:r>
              <a:rPr lang="fr-BE" sz="4400" dirty="0"/>
              <a:t> Pattern</a:t>
            </a:r>
            <a:endParaRPr lang="fr-B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4E10C-DC04-462F-ACCE-6C489DC6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22" y="2730737"/>
            <a:ext cx="10043956" cy="30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migration, comment?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45-9D78-4F4D-901D-64409E61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Refactoring</a:t>
            </a:r>
            <a:r>
              <a:rPr lang="fr-BE" sz="4400" dirty="0"/>
              <a:t> de l’ASP pour isoler le code de détection de fraude</a:t>
            </a:r>
          </a:p>
          <a:p>
            <a:r>
              <a:rPr lang="fr-BE" sz="4400" dirty="0"/>
              <a:t>Héberger le nouveau module comme un service</a:t>
            </a:r>
          </a:p>
          <a:p>
            <a:r>
              <a:rPr lang="fr-BE" sz="4400" dirty="0"/>
              <a:t>Appeler le nouveau module depuis l’ASP</a:t>
            </a:r>
          </a:p>
          <a:p>
            <a:pPr lvl="1"/>
            <a:endParaRPr lang="fr-BE" sz="3600" dirty="0"/>
          </a:p>
          <a:p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307375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migration, comment?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45-9D78-4F4D-901D-64409E61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Strangler</a:t>
            </a:r>
            <a:r>
              <a:rPr lang="fr-BE" sz="4400" dirty="0"/>
              <a:t> Pattern</a:t>
            </a:r>
            <a:endParaRPr lang="fr-BE" sz="3600" dirty="0"/>
          </a:p>
          <a:p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11131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migration, comment?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45-9D78-4F4D-901D-64409E61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4400" dirty="0" err="1"/>
              <a:t>Dark</a:t>
            </a:r>
            <a:r>
              <a:rPr lang="fr-BE" sz="4400" dirty="0"/>
              <a:t> Launch</a:t>
            </a:r>
          </a:p>
          <a:p>
            <a:pPr lvl="1"/>
            <a:r>
              <a:rPr lang="fr-BE" sz="4000" dirty="0"/>
              <a:t>Exécution en parallèle</a:t>
            </a:r>
          </a:p>
          <a:p>
            <a:pPr lvl="1"/>
            <a:r>
              <a:rPr lang="fr-BE" sz="4000" dirty="0"/>
              <a:t>Comparaison des résultats</a:t>
            </a:r>
          </a:p>
          <a:p>
            <a:pPr lvl="1"/>
            <a:r>
              <a:rPr lang="fr-BE" sz="4000" dirty="0"/>
              <a:t>Surveillance des performances</a:t>
            </a:r>
          </a:p>
          <a:p>
            <a:endParaRPr lang="fr-BE" sz="3600" dirty="0"/>
          </a:p>
          <a:p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16510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9005</TotalTime>
  <Words>161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Contexte - Migration</vt:lpstr>
      <vt:lpstr>La migration: point de départ</vt:lpstr>
      <vt:lpstr>La migration: préparation</vt:lpstr>
      <vt:lpstr>La migration: comparaison</vt:lpstr>
      <vt:lpstr>La migration: arrivée</vt:lpstr>
      <vt:lpstr>La migration, comment?</vt:lpstr>
      <vt:lpstr>La migration, comment?</vt:lpstr>
      <vt:lpstr>La migration, comment?</vt:lpstr>
      <vt:lpstr>La migration, comment?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d’expérience sur une migration sauce DevOps</dc:title>
  <dc:creator>Philippe Vlérick</dc:creator>
  <cp:lastModifiedBy>Philippe Vlérick</cp:lastModifiedBy>
  <cp:revision>30</cp:revision>
  <dcterms:created xsi:type="dcterms:W3CDTF">2018-11-14T13:29:14Z</dcterms:created>
  <dcterms:modified xsi:type="dcterms:W3CDTF">2018-11-21T15:16:46Z</dcterms:modified>
</cp:coreProperties>
</file>