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5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4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6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83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8604-8948-49C9-BD61-C395EA7F8A1C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9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point de départ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B95016-84F7-41AD-B1AB-DB12448920A4}"/>
              </a:ext>
            </a:extLst>
          </p:cNvPr>
          <p:cNvSpPr/>
          <p:nvPr/>
        </p:nvSpPr>
        <p:spPr>
          <a:xfrm>
            <a:off x="3218880" y="342282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D658DF2-8BC4-4FC5-A155-1C61FF4B1457}"/>
              </a:ext>
            </a:extLst>
          </p:cNvPr>
          <p:cNvCxnSpPr>
            <a:cxnSpLocks/>
            <a:stCxn id="95" idx="1"/>
            <a:endCxn id="20" idx="3"/>
          </p:cNvCxnSpPr>
          <p:nvPr/>
        </p:nvCxnSpPr>
        <p:spPr>
          <a:xfrm rot="10800000">
            <a:off x="4932219" y="5392611"/>
            <a:ext cx="1044581" cy="189345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AFD420-0AA9-4750-9FEB-965CE120732A}"/>
              </a:ext>
            </a:extLst>
          </p:cNvPr>
          <p:cNvSpPr/>
          <p:nvPr/>
        </p:nvSpPr>
        <p:spPr>
          <a:xfrm>
            <a:off x="4618191" y="272725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658267-AE42-4274-B115-33388DEF58BF}"/>
              </a:ext>
            </a:extLst>
          </p:cNvPr>
          <p:cNvSpPr/>
          <p:nvPr/>
        </p:nvSpPr>
        <p:spPr>
          <a:xfrm>
            <a:off x="6467186" y="399714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797976" y="2980366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A31F60-2204-406A-94BF-6D1E38BE235D}"/>
              </a:ext>
            </a:extLst>
          </p:cNvPr>
          <p:cNvSpPr/>
          <p:nvPr/>
        </p:nvSpPr>
        <p:spPr>
          <a:xfrm>
            <a:off x="3620654" y="520326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D93D509-8DF8-4E49-A44E-4C0DC28EA2B3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rot="5400000" flipH="1" flipV="1">
            <a:off x="3993314" y="2797948"/>
            <a:ext cx="506225" cy="743529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7DB30C-C298-4B79-8BCB-84CC8106341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929755" y="2916599"/>
            <a:ext cx="868221" cy="25311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59638E4-88C4-4F3C-98C5-C47D1A7EC67F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6969320" y="3512705"/>
            <a:ext cx="638086" cy="33079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2620447" y="3013737"/>
            <a:ext cx="675006" cy="521860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3053776" y="4588380"/>
            <a:ext cx="566879" cy="804231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3145F4F-8AEC-4243-8CB9-D10F50E00E9C}"/>
              </a:ext>
            </a:extLst>
          </p:cNvPr>
          <p:cNvSpPr/>
          <p:nvPr/>
        </p:nvSpPr>
        <p:spPr>
          <a:xfrm>
            <a:off x="4276436" y="41864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7E70C66-C72F-4394-8C96-AEAF2CEC757E}"/>
              </a:ext>
            </a:extLst>
          </p:cNvPr>
          <p:cNvCxnSpPr>
            <a:cxnSpLocks/>
            <a:stCxn id="16" idx="1"/>
            <a:endCxn id="89" idx="3"/>
          </p:cNvCxnSpPr>
          <p:nvPr/>
        </p:nvCxnSpPr>
        <p:spPr>
          <a:xfrm rot="10800000" flipV="1">
            <a:off x="5588000" y="4186488"/>
            <a:ext cx="879186" cy="189345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AE9F45E-F05F-4D80-8300-47A5AF11F767}"/>
              </a:ext>
            </a:extLst>
          </p:cNvPr>
          <p:cNvSpPr/>
          <p:nvPr/>
        </p:nvSpPr>
        <p:spPr>
          <a:xfrm>
            <a:off x="5976799" y="5392609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A2A2C8D-161F-46F0-AA1A-34526F9D0920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16200000" flipH="1">
            <a:off x="5368684" y="4128712"/>
            <a:ext cx="827430" cy="170036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préparation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3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comparaison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Module de </a:t>
            </a:r>
            <a:r>
              <a:rPr lang="fr-BE" sz="3200" dirty="0" err="1"/>
              <a:t>detection</a:t>
            </a:r>
            <a:r>
              <a:rPr lang="fr-BE" sz="3200" dirty="0"/>
              <a:t> de fraude migré en .NET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D4D9679-E317-4C49-9993-6A717731FD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303491" y="3131127"/>
            <a:ext cx="837047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5AD5F0-CC27-4DDF-B9F3-BFB7091AC05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303491" y="4470400"/>
            <a:ext cx="837047" cy="3371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arrivée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Module de </a:t>
            </a:r>
            <a:r>
              <a:rPr lang="fr-BE" sz="3200" dirty="0" err="1"/>
              <a:t>detection</a:t>
            </a:r>
            <a:r>
              <a:rPr lang="fr-BE" sz="3200" dirty="0"/>
              <a:t> de fraude migré en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3FC49-C8BF-4CC7-AE8D-1608F67CEEAF}"/>
              </a:ext>
            </a:extLst>
          </p:cNvPr>
          <p:cNvSpPr/>
          <p:nvPr/>
        </p:nvSpPr>
        <p:spPr>
          <a:xfrm>
            <a:off x="7199746" y="2558471"/>
            <a:ext cx="1103745" cy="1145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D4D9679-E317-4C49-9993-6A717731FD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173194" y="3131127"/>
            <a:ext cx="1967344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52F07D-30F6-47D7-9B1E-204B9CE19DD4}"/>
              </a:ext>
            </a:extLst>
          </p:cNvPr>
          <p:cNvSpPr/>
          <p:nvPr/>
        </p:nvSpPr>
        <p:spPr>
          <a:xfrm>
            <a:off x="7204370" y="4244107"/>
            <a:ext cx="1103745" cy="1145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5AD5F0-CC27-4DDF-B9F3-BFB7091AC05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173194" y="4470401"/>
            <a:ext cx="1967344" cy="337126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3127" y="2402825"/>
            <a:ext cx="1886529" cy="12700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220EDE-6712-41F2-9C27-53E12A3D7152}"/>
              </a:ext>
            </a:extLst>
          </p:cNvPr>
          <p:cNvCxnSpPr>
            <a:cxnSpLocks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5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3127" y="2402825"/>
            <a:ext cx="1886529" cy="12700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FD6C3-0077-40EA-84EF-D638F163C2A6}"/>
              </a:ext>
            </a:extLst>
          </p:cNvPr>
          <p:cNvSpPr/>
          <p:nvPr/>
        </p:nvSpPr>
        <p:spPr>
          <a:xfrm>
            <a:off x="748147" y="398411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.NET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65838B-4AEC-44D7-B86C-E65E0E72D6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2623127" y="3271981"/>
            <a:ext cx="2919847" cy="1581294"/>
          </a:xfrm>
          <a:prstGeom prst="curvedConnector2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F417F1-7892-4EB9-95AA-7FEBA28620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390333A-5A5E-4756-9AB8-588F048254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0" y="4853274"/>
            <a:ext cx="748147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5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623127" y="2402825"/>
            <a:ext cx="1874976" cy="245507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FD6C3-0077-40EA-84EF-D638F163C2A6}"/>
              </a:ext>
            </a:extLst>
          </p:cNvPr>
          <p:cNvSpPr/>
          <p:nvPr/>
        </p:nvSpPr>
        <p:spPr>
          <a:xfrm>
            <a:off x="748147" y="398411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.NET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65838B-4AEC-44D7-B86C-E65E0E72D6D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623127" y="4853275"/>
            <a:ext cx="1874976" cy="462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F417F1-7892-4EB9-95AA-7FEBA28620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390333A-5A5E-4756-9AB8-588F048254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0" y="4853274"/>
            <a:ext cx="748147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46B3B0-26B7-4734-A688-F3660F57D257}"/>
              </a:ext>
            </a:extLst>
          </p:cNvPr>
          <p:cNvSpPr/>
          <p:nvPr/>
        </p:nvSpPr>
        <p:spPr>
          <a:xfrm>
            <a:off x="4498103" y="3988740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Déco.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993E8D2-DDB2-4047-BDB5-A663E9DDD92A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5178818" y="3624585"/>
            <a:ext cx="716759" cy="11553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3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10477</TotalTime>
  <Words>99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 migration: point de départ</vt:lpstr>
      <vt:lpstr>La migration: préparation</vt:lpstr>
      <vt:lpstr>La migration: comparaison</vt:lpstr>
      <vt:lpstr>La migration: arrivée</vt:lpstr>
      <vt:lpstr>Appel externe</vt:lpstr>
      <vt:lpstr>Appel externe</vt:lpstr>
      <vt:lpstr>Appel externe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 d’expérience sur une migration sauce DevOps</dc:title>
  <dc:creator>Philippe Vlérick</dc:creator>
  <cp:lastModifiedBy>Philippe Vlérick</cp:lastModifiedBy>
  <cp:revision>41</cp:revision>
  <dcterms:created xsi:type="dcterms:W3CDTF">2018-11-14T13:29:14Z</dcterms:created>
  <dcterms:modified xsi:type="dcterms:W3CDTF">2018-11-23T16:10:29Z</dcterms:modified>
</cp:coreProperties>
</file>