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0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1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5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4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6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7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26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83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8604-8948-49C9-BD61-C395EA7F8A1C}" type="datetimeFigureOut">
              <a:rPr lang="en-GB" smtClean="0"/>
              <a:t>24/11/2018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D13ED-FBEA-4221-BCF7-01B7722B0E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9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point de départ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B95016-84F7-41AD-B1AB-DB12448920A4}"/>
              </a:ext>
            </a:extLst>
          </p:cNvPr>
          <p:cNvSpPr/>
          <p:nvPr/>
        </p:nvSpPr>
        <p:spPr>
          <a:xfrm>
            <a:off x="3218880" y="342282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D658DF2-8BC4-4FC5-A155-1C61FF4B1457}"/>
              </a:ext>
            </a:extLst>
          </p:cNvPr>
          <p:cNvCxnSpPr>
            <a:cxnSpLocks/>
            <a:stCxn id="95" idx="1"/>
            <a:endCxn id="20" idx="3"/>
          </p:cNvCxnSpPr>
          <p:nvPr/>
        </p:nvCxnSpPr>
        <p:spPr>
          <a:xfrm rot="10800000">
            <a:off x="4932219" y="5392611"/>
            <a:ext cx="1044581" cy="189345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AFD420-0AA9-4750-9FEB-965CE120732A}"/>
              </a:ext>
            </a:extLst>
          </p:cNvPr>
          <p:cNvSpPr/>
          <p:nvPr/>
        </p:nvSpPr>
        <p:spPr>
          <a:xfrm>
            <a:off x="4618191" y="272725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658267-AE42-4274-B115-33388DEF58BF}"/>
              </a:ext>
            </a:extLst>
          </p:cNvPr>
          <p:cNvSpPr/>
          <p:nvPr/>
        </p:nvSpPr>
        <p:spPr>
          <a:xfrm>
            <a:off x="6467186" y="399714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797976" y="2980366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A31F60-2204-406A-94BF-6D1E38BE235D}"/>
              </a:ext>
            </a:extLst>
          </p:cNvPr>
          <p:cNvSpPr/>
          <p:nvPr/>
        </p:nvSpPr>
        <p:spPr>
          <a:xfrm>
            <a:off x="3620654" y="5203264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D93D509-8DF8-4E49-A44E-4C0DC28EA2B3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rot="5400000" flipH="1" flipV="1">
            <a:off x="3993314" y="2797948"/>
            <a:ext cx="506225" cy="743529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7DB30C-C298-4B79-8BCB-84CC8106341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929755" y="2916599"/>
            <a:ext cx="868221" cy="25311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59638E4-88C4-4F3C-98C5-C47D1A7EC67F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 rot="5400000">
            <a:off x="6969320" y="3512705"/>
            <a:ext cx="638086" cy="33079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2620447" y="3013737"/>
            <a:ext cx="675006" cy="521860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3053776" y="4588380"/>
            <a:ext cx="566879" cy="804231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3145F4F-8AEC-4243-8CB9-D10F50E00E9C}"/>
              </a:ext>
            </a:extLst>
          </p:cNvPr>
          <p:cNvSpPr/>
          <p:nvPr/>
        </p:nvSpPr>
        <p:spPr>
          <a:xfrm>
            <a:off x="4276436" y="41864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7E70C66-C72F-4394-8C96-AEAF2CEC757E}"/>
              </a:ext>
            </a:extLst>
          </p:cNvPr>
          <p:cNvCxnSpPr>
            <a:cxnSpLocks/>
            <a:stCxn id="16" idx="1"/>
            <a:endCxn id="89" idx="3"/>
          </p:cNvCxnSpPr>
          <p:nvPr/>
        </p:nvCxnSpPr>
        <p:spPr>
          <a:xfrm rot="10800000" flipV="1">
            <a:off x="5588000" y="4186488"/>
            <a:ext cx="879186" cy="189345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AE9F45E-F05F-4D80-8300-47A5AF11F767}"/>
              </a:ext>
            </a:extLst>
          </p:cNvPr>
          <p:cNvSpPr/>
          <p:nvPr/>
        </p:nvSpPr>
        <p:spPr>
          <a:xfrm>
            <a:off x="5976799" y="5392609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A2A2C8D-161F-46F0-AA1A-34526F9D0920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16200000" flipH="1">
            <a:off x="5368684" y="4128712"/>
            <a:ext cx="827430" cy="170036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préparation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3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comparaison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311564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Module de </a:t>
            </a:r>
            <a:r>
              <a:rPr lang="fr-BE" sz="3200" dirty="0" err="1"/>
              <a:t>detection</a:t>
            </a:r>
            <a:r>
              <a:rPr lang="fr-BE" sz="3200" dirty="0"/>
              <a:t> de fraude migré en .NET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D4D9679-E317-4C49-9993-6A717731FD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303491" y="3131127"/>
            <a:ext cx="837047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5AD5F0-CC27-4DDF-B9F3-BFB7091AC05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8303491" y="4470400"/>
            <a:ext cx="837047" cy="3371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24BB-705D-4B40-9210-BD05C34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BE" sz="6000" dirty="0"/>
              <a:t>La migration: arrivée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317F49-49D1-4A62-B978-05479CF7FC24}"/>
              </a:ext>
            </a:extLst>
          </p:cNvPr>
          <p:cNvSpPr/>
          <p:nvPr/>
        </p:nvSpPr>
        <p:spPr>
          <a:xfrm>
            <a:off x="1560946" y="1690687"/>
            <a:ext cx="6742545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1BCCC-45C8-4BB7-8E7C-2E2E1E3B9C91}"/>
              </a:ext>
            </a:extLst>
          </p:cNvPr>
          <p:cNvSpPr/>
          <p:nvPr/>
        </p:nvSpPr>
        <p:spPr>
          <a:xfrm>
            <a:off x="1560946" y="6160757"/>
            <a:ext cx="3556001" cy="4310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de detection de la </a:t>
            </a:r>
            <a:r>
              <a:rPr lang="en-GB" dirty="0" err="1"/>
              <a:t>fraude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23B39-CCEB-4515-BEA4-3653EB64FBFB}"/>
              </a:ext>
            </a:extLst>
          </p:cNvPr>
          <p:cNvSpPr/>
          <p:nvPr/>
        </p:nvSpPr>
        <p:spPr>
          <a:xfrm>
            <a:off x="5430983" y="6159308"/>
            <a:ext cx="2872508" cy="4325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Autre</a:t>
            </a:r>
            <a:r>
              <a:rPr lang="en-GB" dirty="0"/>
              <a:t>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783059-6162-405F-8413-96C91793992D}"/>
              </a:ext>
            </a:extLst>
          </p:cNvPr>
          <p:cNvSpPr/>
          <p:nvPr/>
        </p:nvSpPr>
        <p:spPr>
          <a:xfrm>
            <a:off x="2041238" y="2558473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D73E2F-750C-4B5D-98FB-58669CEC54A7}"/>
              </a:ext>
            </a:extLst>
          </p:cNvPr>
          <p:cNvSpPr/>
          <p:nvPr/>
        </p:nvSpPr>
        <p:spPr>
          <a:xfrm>
            <a:off x="2397993" y="4209688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A414A1-E684-43AD-99AD-BAA98C6EC4B2}"/>
              </a:ext>
            </a:extLst>
          </p:cNvPr>
          <p:cNvSpPr/>
          <p:nvPr/>
        </p:nvSpPr>
        <p:spPr>
          <a:xfrm>
            <a:off x="6991927" y="25584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AFF80CB-534F-423B-ADC1-A9EC0495DA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52802" y="2747819"/>
            <a:ext cx="3639125" cy="180111"/>
          </a:xfrm>
          <a:prstGeom prst="curvedConnector3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717255C-348B-4575-91EB-82FA514B8CCA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>
            <a:off x="3709557" y="4399035"/>
            <a:ext cx="3282370" cy="716033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5CD4C7-34B4-49F1-8748-FCA0178AE2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0" y="1921992"/>
            <a:ext cx="2041238" cy="825827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75AD89-D292-4831-B1F3-E8CC1F1042B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1" y="4399033"/>
            <a:ext cx="2397993" cy="768279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1E74B-66DC-4BB2-A729-A5C85F1936FB}"/>
              </a:ext>
            </a:extLst>
          </p:cNvPr>
          <p:cNvSpPr/>
          <p:nvPr/>
        </p:nvSpPr>
        <p:spPr>
          <a:xfrm>
            <a:off x="6991927" y="4234872"/>
            <a:ext cx="181267" cy="11453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95C58AB-7B94-40E6-BA3C-FED435B64C7D}"/>
              </a:ext>
            </a:extLst>
          </p:cNvPr>
          <p:cNvSpPr/>
          <p:nvPr/>
        </p:nvSpPr>
        <p:spPr>
          <a:xfrm>
            <a:off x="5024583" y="3703782"/>
            <a:ext cx="1311564" cy="3786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8D5710C-CCCD-44BC-B565-29C7A14A6622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5680365" y="3306620"/>
            <a:ext cx="1285010" cy="3971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A80C577-2A6E-445D-BD46-49FB21638D23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6070601" y="3692237"/>
            <a:ext cx="531090" cy="131156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1E1D21-6BB6-46C2-BF3C-4D489A03DA1A}"/>
              </a:ext>
            </a:extLst>
          </p:cNvPr>
          <p:cNvSpPr/>
          <p:nvPr/>
        </p:nvSpPr>
        <p:spPr>
          <a:xfrm>
            <a:off x="9140538" y="1690687"/>
            <a:ext cx="2330102" cy="43129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Module de </a:t>
            </a:r>
            <a:r>
              <a:rPr lang="fr-BE" sz="3200" dirty="0" err="1"/>
              <a:t>detection</a:t>
            </a:r>
            <a:r>
              <a:rPr lang="fr-BE" sz="3200" dirty="0"/>
              <a:t> de fraude migré en .NET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3FC49-C8BF-4CC7-AE8D-1608F67CEEAF}"/>
              </a:ext>
            </a:extLst>
          </p:cNvPr>
          <p:cNvSpPr/>
          <p:nvPr/>
        </p:nvSpPr>
        <p:spPr>
          <a:xfrm>
            <a:off x="7199746" y="2558471"/>
            <a:ext cx="1103745" cy="1145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D4D9679-E317-4C49-9993-6A717731FD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173194" y="3131127"/>
            <a:ext cx="1967344" cy="297873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52F07D-30F6-47D7-9B1E-204B9CE19DD4}"/>
              </a:ext>
            </a:extLst>
          </p:cNvPr>
          <p:cNvSpPr/>
          <p:nvPr/>
        </p:nvSpPr>
        <p:spPr>
          <a:xfrm>
            <a:off x="7204370" y="4244107"/>
            <a:ext cx="1103745" cy="1145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35AD5F0-CC27-4DDF-B9F3-BFB7091AC05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173194" y="4470401"/>
            <a:ext cx="1967344" cy="337126"/>
          </a:xfrm>
          <a:prstGeom prst="curvedConnector3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3127" y="2402825"/>
            <a:ext cx="1886529" cy="12700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220EDE-6712-41F2-9C27-53E12A3D7152}"/>
              </a:ext>
            </a:extLst>
          </p:cNvPr>
          <p:cNvCxnSpPr>
            <a:cxnSpLocks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5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23127" y="2402825"/>
            <a:ext cx="1886529" cy="12700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FD6C3-0077-40EA-84EF-D638F163C2A6}"/>
              </a:ext>
            </a:extLst>
          </p:cNvPr>
          <p:cNvSpPr/>
          <p:nvPr/>
        </p:nvSpPr>
        <p:spPr>
          <a:xfrm>
            <a:off x="748147" y="398411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.NET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65838B-4AEC-44D7-B86C-E65E0E72D6DD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 flipV="1">
            <a:off x="2623127" y="3271981"/>
            <a:ext cx="2919847" cy="1581294"/>
          </a:xfrm>
          <a:prstGeom prst="curvedConnector2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F417F1-7892-4EB9-95AA-7FEBA28620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390333A-5A5E-4756-9AB8-588F048254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0" y="4853274"/>
            <a:ext cx="748147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5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FF9B5D-996E-43C8-A134-F1759836F111}"/>
              </a:ext>
            </a:extLst>
          </p:cNvPr>
          <p:cNvSpPr/>
          <p:nvPr/>
        </p:nvSpPr>
        <p:spPr>
          <a:xfrm>
            <a:off x="748147" y="153366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ASP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FEBE7-6487-4455-B9E4-1F41D2A1B3A2}"/>
              </a:ext>
            </a:extLst>
          </p:cNvPr>
          <p:cNvSpPr/>
          <p:nvPr/>
        </p:nvSpPr>
        <p:spPr>
          <a:xfrm>
            <a:off x="8474364" y="1533667"/>
            <a:ext cx="32604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BE" sz="3200" dirty="0"/>
              <a:t>Système externe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A73245-B24B-4215-9297-ED931AE0240E}"/>
              </a:ext>
            </a:extLst>
          </p:cNvPr>
          <p:cNvSpPr/>
          <p:nvPr/>
        </p:nvSpPr>
        <p:spPr>
          <a:xfrm>
            <a:off x="4509656" y="1533668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COM+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80ED502-E1DE-4B63-8B00-51A17A932B7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623127" y="2402825"/>
            <a:ext cx="1874976" cy="245507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385AAB3-4049-4802-8E2C-34E0B842A8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576292" y="2402824"/>
            <a:ext cx="1898072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C0BE5FBD-A293-4AA1-A37A-740585D5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BE" sz="6000" dirty="0"/>
              <a:t>Appel externe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EFD6C3-0077-40EA-84EF-D638F163C2A6}"/>
              </a:ext>
            </a:extLst>
          </p:cNvPr>
          <p:cNvSpPr/>
          <p:nvPr/>
        </p:nvSpPr>
        <p:spPr>
          <a:xfrm>
            <a:off x="748147" y="3984118"/>
            <a:ext cx="1874980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.NET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A65838B-4AEC-44D7-B86C-E65E0E72D6D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623127" y="4853275"/>
            <a:ext cx="1874976" cy="462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F417F1-7892-4EB9-95AA-7FEBA286203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2402823"/>
            <a:ext cx="748147" cy="2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390333A-5A5E-4756-9AB8-588F048254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0" y="4853274"/>
            <a:ext cx="748147" cy="1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46B3B0-26B7-4734-A688-F3660F57D257}"/>
              </a:ext>
            </a:extLst>
          </p:cNvPr>
          <p:cNvSpPr/>
          <p:nvPr/>
        </p:nvSpPr>
        <p:spPr>
          <a:xfrm>
            <a:off x="4498103" y="3988740"/>
            <a:ext cx="2066636" cy="1738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3200" dirty="0"/>
              <a:t>Déco.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993E8D2-DDB2-4047-BDB5-A663E9DDD92A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rot="5400000" flipH="1" flipV="1">
            <a:off x="5178818" y="3624585"/>
            <a:ext cx="716759" cy="11553"/>
          </a:xfrm>
          <a:prstGeom prst="curvedConnector3">
            <a:avLst>
              <a:gd name="adj1" fmla="val 50000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Cylinder 1">
            <a:extLst>
              <a:ext uri="{FF2B5EF4-FFF2-40B4-BE49-F238E27FC236}">
                <a16:creationId xmlns:a16="http://schemas.microsoft.com/office/drawing/2014/main" id="{DC400AB3-94C6-423B-9BCB-5C03668A5778}"/>
              </a:ext>
            </a:extLst>
          </p:cNvPr>
          <p:cNvSpPr/>
          <p:nvPr/>
        </p:nvSpPr>
        <p:spPr>
          <a:xfrm>
            <a:off x="6038266" y="5131304"/>
            <a:ext cx="1052945" cy="1182253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3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11798</TotalTime>
  <Words>99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 migration: point de départ</vt:lpstr>
      <vt:lpstr>La migration: préparation</vt:lpstr>
      <vt:lpstr>La migration: comparaison</vt:lpstr>
      <vt:lpstr>La migration: arrivée</vt:lpstr>
      <vt:lpstr>Appel externe</vt:lpstr>
      <vt:lpstr>Appel externe</vt:lpstr>
      <vt:lpstr>Appel externe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Retour d’expérience sur une migration sauce DevOps</dc:title>
  <dc:creator>Philippe Vlérick</dc:creator>
  <cp:lastModifiedBy>Philippe Vlérick</cp:lastModifiedBy>
  <cp:revision>43</cp:revision>
  <dcterms:created xsi:type="dcterms:W3CDTF">2018-11-14T13:29:14Z</dcterms:created>
  <dcterms:modified xsi:type="dcterms:W3CDTF">2018-11-25T14:16:48Z</dcterms:modified>
</cp:coreProperties>
</file>