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8D2D-BA3D-A0F7-4A5F-0886CCDBD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951E0-C4D2-1297-A252-F40518CEA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0812-9028-6168-07C0-FAFBF79E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182-0F56-4DFE-B93F-E8C8CBCA5780}" type="datetimeFigureOut">
              <a:rPr lang="en-BE" smtClean="0"/>
              <a:t>14/03/2023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9DAB8-D3B3-441E-5A69-40B1EFD6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4A32-CD84-B853-7F6F-5214740D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51-C92A-4B77-9061-37B1BB4689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41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F04A-26FB-3221-F34A-25F21E32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E7963-3766-ADA8-756E-469453523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127E8-9A15-7F02-F0D4-078AED7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182-0F56-4DFE-B93F-E8C8CBCA5780}" type="datetimeFigureOut">
              <a:rPr lang="en-BE" smtClean="0"/>
              <a:t>14/03/2023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C5AB-135A-C36F-73DA-A73CE5EE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79F32-D3B7-5759-D351-5B887B10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51-C92A-4B77-9061-37B1BB4689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76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B06ED-4A45-CEE2-C2EC-CF727F080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2BAB2-B8F0-B142-9FF6-9E578123F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4F21-B015-BBE6-C541-5ABF4958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182-0F56-4DFE-B93F-E8C8CBCA5780}" type="datetimeFigureOut">
              <a:rPr lang="en-BE" smtClean="0"/>
              <a:t>14/03/2023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7759-DDB5-10D4-7557-1F584430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47A3-9A6C-EEB6-FA17-596229CD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51-C92A-4B77-9061-37B1BB4689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679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5A08-F238-5D4E-93B7-A71DC9CD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4813-674B-D0FD-D7FA-90349FCE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5E77F-90A1-55A5-7DE5-36BEDE68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182-0F56-4DFE-B93F-E8C8CBCA5780}" type="datetimeFigureOut">
              <a:rPr lang="en-BE" smtClean="0"/>
              <a:t>14/03/2023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A8FE-2E64-271C-704A-4AC7E3CE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D1147-C054-9879-AEBD-38A6626A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51-C92A-4B77-9061-37B1BB4689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604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D6DA-6667-D3A7-18F3-CB9F4D1D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B7E27-A82C-03E5-8898-4EF720BC8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89C96-D290-31D9-B08F-DE9CE78F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182-0F56-4DFE-B93F-E8C8CBCA5780}" type="datetimeFigureOut">
              <a:rPr lang="en-BE" smtClean="0"/>
              <a:t>14/03/2023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BDC9-9B82-AF16-F1E4-8D94E929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166A-9C32-A6B9-8A04-D2669499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51-C92A-4B77-9061-37B1BB4689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469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1F7A-D2F1-9C08-4FF3-42A8EC7B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C172-2510-CFDB-47C4-78BEE91D8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2D7E5-A9D0-2403-71FA-C6A9FAC4A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C22D-EC23-AFBE-1734-0CB4DAD5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182-0F56-4DFE-B93F-E8C8CBCA5780}" type="datetimeFigureOut">
              <a:rPr lang="en-BE" smtClean="0"/>
              <a:t>14/03/2023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7993E-14C5-864D-4DED-C3AF117B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951F8-0B0C-6710-C95A-44DD2C03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51-C92A-4B77-9061-37B1BB4689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8579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2CB4-C0A1-3391-6610-078BD201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2C5BA-F6F9-90C4-07A4-4355AD7D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42BAB-7DA3-D264-E92A-D0B006F38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633C9-D612-848B-504D-0172BB3EC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73488-89DF-B8AD-F192-A94A8FB67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35573-222A-3072-61A5-6338A0ED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182-0F56-4DFE-B93F-E8C8CBCA5780}" type="datetimeFigureOut">
              <a:rPr lang="en-BE" smtClean="0"/>
              <a:t>14/03/2023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65956-5C9B-F19E-D6A6-08020069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86443-5C71-AFFB-6910-C283DF8B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51-C92A-4B77-9061-37B1BB4689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975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E7EA-7B14-356E-47C1-328F4743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48A25-6C3A-6151-3DE6-410C4B89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182-0F56-4DFE-B93F-E8C8CBCA5780}" type="datetimeFigureOut">
              <a:rPr lang="en-BE" smtClean="0"/>
              <a:t>14/03/2023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FAB8C-B3F0-3792-4F39-FEE9775C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0EB1F-4032-DCAE-C86C-5466CD81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51-C92A-4B77-9061-37B1BB4689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378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EF519-9C75-80D1-534A-1EF30560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182-0F56-4DFE-B93F-E8C8CBCA5780}" type="datetimeFigureOut">
              <a:rPr lang="en-BE" smtClean="0"/>
              <a:t>14/03/2023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7D354-00B4-81A4-4571-27624F18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2EB7C-4D4D-1B2B-C988-7DA2DFC2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51-C92A-4B77-9061-37B1BB4689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4483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8A45-1244-30F1-E397-4B32EF0E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3F4B-1AF3-E245-EB21-49448896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DBE7-210F-DABA-B661-D02A643AF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9B50B-818E-53EC-B453-43D68250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182-0F56-4DFE-B93F-E8C8CBCA5780}" type="datetimeFigureOut">
              <a:rPr lang="en-BE" smtClean="0"/>
              <a:t>14/03/2023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D4D29-7B29-44F2-5D54-A116DD81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4BA2-768A-C0BE-E4EA-31428667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51-C92A-4B77-9061-37B1BB4689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348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1532-1060-5ADF-50A7-7437DD5F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ECEB5-6025-E148-448B-4336E4683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5107E-2170-E732-B009-82B9F6AD3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082A3-94E0-3F3A-5B2E-8292B176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B182-0F56-4DFE-B93F-E8C8CBCA5780}" type="datetimeFigureOut">
              <a:rPr lang="en-BE" smtClean="0"/>
              <a:t>14/03/2023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8452E-9133-C30B-D229-14837868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CBAC-21EF-7BD9-7ECC-4218218B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D251-C92A-4B77-9061-37B1BB4689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976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81420-0110-4B07-46E8-01C746C8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2F7AF-3194-1F0B-E11F-2FD310896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98BFD-B874-1D62-4D9C-5F709E474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FB182-0F56-4DFE-B93F-E8C8CBCA5780}" type="datetimeFigureOut">
              <a:rPr lang="en-BE" smtClean="0"/>
              <a:t>14/03/2023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60A9-CC06-F948-DF1D-B45A174FD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0A99-7E9D-23E8-7863-1D9F493B4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5D251-C92A-4B77-9061-37B1BB4689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370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AF07ED-8A36-D18B-7085-B180D6A09580}"/>
              </a:ext>
            </a:extLst>
          </p:cNvPr>
          <p:cNvSpPr/>
          <p:nvPr/>
        </p:nvSpPr>
        <p:spPr>
          <a:xfrm>
            <a:off x="4421548" y="355850"/>
            <a:ext cx="3274722" cy="5315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Docker client</a:t>
            </a:r>
            <a:endParaRPr lang="en-B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057501-C664-628E-C6BC-11675C010504}"/>
              </a:ext>
            </a:extLst>
          </p:cNvPr>
          <p:cNvSpPr/>
          <p:nvPr/>
        </p:nvSpPr>
        <p:spPr>
          <a:xfrm>
            <a:off x="4421547" y="1294546"/>
            <a:ext cx="3274723" cy="5315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  <a:endParaRPr lang="en-B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B619F5-7CC3-42B5-077C-67DBAA5DC733}"/>
              </a:ext>
            </a:extLst>
          </p:cNvPr>
          <p:cNvSpPr/>
          <p:nvPr/>
        </p:nvSpPr>
        <p:spPr>
          <a:xfrm>
            <a:off x="4421547" y="2233242"/>
            <a:ext cx="3274723" cy="967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FAE685D-9947-5563-A66F-FF23357F5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120" y="2311206"/>
            <a:ext cx="3029576" cy="81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E758FB-6642-631E-6841-40D10833FF1F}"/>
              </a:ext>
            </a:extLst>
          </p:cNvPr>
          <p:cNvSpPr/>
          <p:nvPr/>
        </p:nvSpPr>
        <p:spPr>
          <a:xfrm>
            <a:off x="4421547" y="3748407"/>
            <a:ext cx="3274723" cy="53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shim</a:t>
            </a:r>
            <a:endParaRPr lang="en-BE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F53D22-E895-C0DA-D503-C7E65DAAB132}"/>
              </a:ext>
            </a:extLst>
          </p:cNvPr>
          <p:cNvSpPr/>
          <p:nvPr/>
        </p:nvSpPr>
        <p:spPr>
          <a:xfrm>
            <a:off x="4421547" y="4296414"/>
            <a:ext cx="3274723" cy="53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runc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9F752A-A2AE-A98E-9ABF-5FFE80EA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20" y="442365"/>
            <a:ext cx="507002" cy="3584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D61CC0-3D94-CCC1-CC52-EF4FB0ACC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20" y="1381062"/>
            <a:ext cx="507002" cy="358491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2433B9-074B-892A-8DF3-1E6D34AB1CD4}"/>
              </a:ext>
            </a:extLst>
          </p:cNvPr>
          <p:cNvSpPr/>
          <p:nvPr/>
        </p:nvSpPr>
        <p:spPr>
          <a:xfrm>
            <a:off x="4421547" y="5340626"/>
            <a:ext cx="3274723" cy="10750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1E82A9-032D-8B48-E5FD-3587AC640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879" y="5402177"/>
            <a:ext cx="1618241" cy="951906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A56993F-B091-D2E0-6257-29337E1E92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5855323" y="1090959"/>
            <a:ext cx="407173" cy="12700"/>
          </a:xfrm>
          <a:prstGeom prst="bentConnector3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55A77AE-C44D-E7F7-3F2F-1E006BA6681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5855323" y="2029655"/>
            <a:ext cx="407173" cy="12700"/>
          </a:xfrm>
          <a:prstGeom prst="bentConnector3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BF53048D-A84C-B305-9BA1-E1437F288AF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5784906" y="3474403"/>
            <a:ext cx="548007" cy="12700"/>
          </a:xfrm>
          <a:prstGeom prst="bentConnector3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B4BEEAAB-3229-0D92-49CE-75065FC73F86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rot="5400000">
            <a:off x="5802565" y="5084281"/>
            <a:ext cx="512689" cy="12700"/>
          </a:xfrm>
          <a:prstGeom prst="bentConnector3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8EA42AF8-B965-FE8F-0D75-F04B50DF2762}"/>
              </a:ext>
            </a:extLst>
          </p:cNvPr>
          <p:cNvSpPr txBox="1"/>
          <p:nvPr/>
        </p:nvSpPr>
        <p:spPr>
          <a:xfrm>
            <a:off x="6126741" y="937071"/>
            <a:ext cx="2295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REST (socket UNIX ou TCP)</a:t>
            </a:r>
            <a:endParaRPr lang="en-BE" sz="1400" dirty="0">
              <a:solidFill>
                <a:schemeClr val="bg1"/>
              </a:solidFill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26519555-211D-66CD-3936-1B14CD34BF3E}"/>
              </a:ext>
            </a:extLst>
          </p:cNvPr>
          <p:cNvSpPr txBox="1"/>
          <p:nvPr/>
        </p:nvSpPr>
        <p:spPr>
          <a:xfrm>
            <a:off x="6127554" y="1873146"/>
            <a:ext cx="2294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gRPC (socket UNIX)</a:t>
            </a:r>
            <a:endParaRPr lang="en-BE" sz="1400" dirty="0">
              <a:solidFill>
                <a:schemeClr val="bg1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5015C79-2070-B00F-3D41-96612E341D46}"/>
              </a:ext>
            </a:extLst>
          </p:cNvPr>
          <p:cNvSpPr txBox="1"/>
          <p:nvPr/>
        </p:nvSpPr>
        <p:spPr>
          <a:xfrm>
            <a:off x="6126742" y="3320515"/>
            <a:ext cx="176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fork() exec()</a:t>
            </a:r>
            <a:endParaRPr lang="en-BE" sz="1400" dirty="0">
              <a:solidFill>
                <a:schemeClr val="bg1"/>
              </a:solidFill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AF0F5F22-80BC-CF23-CF5C-6C2A2227FF72}"/>
              </a:ext>
            </a:extLst>
          </p:cNvPr>
          <p:cNvSpPr txBox="1"/>
          <p:nvPr/>
        </p:nvSpPr>
        <p:spPr>
          <a:xfrm>
            <a:off x="6126742" y="4909736"/>
            <a:ext cx="176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fork() exec()</a:t>
            </a:r>
            <a:endParaRPr lang="en-B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7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VLERICK, Philippe</dc:creator>
  <cp:lastModifiedBy>VLERICK, Philippe</cp:lastModifiedBy>
  <cp:revision>7</cp:revision>
  <dcterms:created xsi:type="dcterms:W3CDTF">2023-03-13T09:16:24Z</dcterms:created>
  <dcterms:modified xsi:type="dcterms:W3CDTF">2023-03-14T15:47:35Z</dcterms:modified>
</cp:coreProperties>
</file>