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4" r:id="rId6"/>
    <p:sldId id="261" r:id="rId7"/>
    <p:sldId id="263" r:id="rId8"/>
    <p:sldId id="266" r:id="rId9"/>
    <p:sldId id="265" r:id="rId10"/>
    <p:sldId id="262" r:id="rId11"/>
    <p:sldId id="258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37" d="100"/>
          <a:sy n="137" d="100"/>
        </p:scale>
        <p:origin x="-780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3D0D4-0C90-4366-AA66-B5F40FF494AC}" type="datetimeFigureOut">
              <a:rPr lang="en-US" smtClean="0"/>
              <a:pPr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26CEE-1DBC-453C-9EDA-FCF9924D0C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3D0D4-0C90-4366-AA66-B5F40FF494AC}" type="datetimeFigureOut">
              <a:rPr lang="en-US" smtClean="0"/>
              <a:pPr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26CEE-1DBC-453C-9EDA-FCF9924D0C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3D0D4-0C90-4366-AA66-B5F40FF494AC}" type="datetimeFigureOut">
              <a:rPr lang="en-US" smtClean="0"/>
              <a:pPr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26CEE-1DBC-453C-9EDA-FCF9924D0C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3D0D4-0C90-4366-AA66-B5F40FF494AC}" type="datetimeFigureOut">
              <a:rPr lang="en-US" smtClean="0"/>
              <a:pPr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26CEE-1DBC-453C-9EDA-FCF9924D0C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3D0D4-0C90-4366-AA66-B5F40FF494AC}" type="datetimeFigureOut">
              <a:rPr lang="en-US" smtClean="0"/>
              <a:pPr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26CEE-1DBC-453C-9EDA-FCF9924D0C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3D0D4-0C90-4366-AA66-B5F40FF494AC}" type="datetimeFigureOut">
              <a:rPr lang="en-US" smtClean="0"/>
              <a:pPr/>
              <a:t>3/7/2025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26CEE-1DBC-453C-9EDA-FCF9924D0C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3D0D4-0C90-4366-AA66-B5F40FF494AC}" type="datetimeFigureOut">
              <a:rPr lang="en-US" smtClean="0"/>
              <a:pPr/>
              <a:t>3/7/2025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26CEE-1DBC-453C-9EDA-FCF9924D0C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3D0D4-0C90-4366-AA66-B5F40FF494AC}" type="datetimeFigureOut">
              <a:rPr lang="en-US" smtClean="0"/>
              <a:pPr/>
              <a:t>3/7/2025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26CEE-1DBC-453C-9EDA-FCF9924D0C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3D0D4-0C90-4366-AA66-B5F40FF494AC}" type="datetimeFigureOut">
              <a:rPr lang="en-US" smtClean="0"/>
              <a:pPr/>
              <a:t>3/7/2025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26CEE-1DBC-453C-9EDA-FCF9924D0C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3D0D4-0C90-4366-AA66-B5F40FF494AC}" type="datetimeFigureOut">
              <a:rPr lang="en-US" smtClean="0"/>
              <a:pPr/>
              <a:t>3/7/2025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26CEE-1DBC-453C-9EDA-FCF9924D0C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3D0D4-0C90-4366-AA66-B5F40FF494AC}" type="datetimeFigureOut">
              <a:rPr lang="en-US" smtClean="0"/>
              <a:pPr/>
              <a:t>3/7/2025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26CEE-1DBC-453C-9EDA-FCF9924D0C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3D0D4-0C90-4366-AA66-B5F40FF494AC}" type="datetimeFigureOut">
              <a:rPr lang="en-US" smtClean="0"/>
              <a:pPr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26CEE-1DBC-453C-9EDA-FCF9924D0C1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AHB2APB Bridge Verification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8800" y="3543300"/>
            <a:ext cx="2895600" cy="6858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P V M </a:t>
            </a:r>
            <a:r>
              <a:rPr lang="en-US" sz="2400" dirty="0" err="1" smtClean="0">
                <a:solidFill>
                  <a:schemeClr val="tx1"/>
                </a:solidFill>
              </a:rPr>
              <a:t>Vamsi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4" name="Right Triangle 3"/>
          <p:cNvSpPr/>
          <p:nvPr/>
        </p:nvSpPr>
        <p:spPr>
          <a:xfrm>
            <a:off x="0" y="4343400"/>
            <a:ext cx="1447800" cy="800100"/>
          </a:xfrm>
          <a:prstGeom prst="rtTriangl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 flipV="1">
            <a:off x="0" y="0"/>
            <a:ext cx="1447800" cy="800100"/>
          </a:xfrm>
          <a:prstGeom prst="rtTriangl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Triangle 5"/>
          <p:cNvSpPr/>
          <p:nvPr/>
        </p:nvSpPr>
        <p:spPr>
          <a:xfrm flipH="1">
            <a:off x="7696200" y="4343400"/>
            <a:ext cx="1447800" cy="800100"/>
          </a:xfrm>
          <a:prstGeom prst="rtTriangl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 rot="10800000">
            <a:off x="7696200" y="0"/>
            <a:ext cx="1447800" cy="800100"/>
          </a:xfrm>
          <a:prstGeom prst="rtTriangl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343400"/>
            <a:ext cx="1447800" cy="800100"/>
          </a:xfrm>
          <a:prstGeom prst="rtTriangl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 flipV="1">
            <a:off x="0" y="0"/>
            <a:ext cx="1447800" cy="800100"/>
          </a:xfrm>
          <a:prstGeom prst="rtTriangl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Triangle 5"/>
          <p:cNvSpPr/>
          <p:nvPr/>
        </p:nvSpPr>
        <p:spPr>
          <a:xfrm flipH="1">
            <a:off x="7696200" y="4343400"/>
            <a:ext cx="1447800" cy="800100"/>
          </a:xfrm>
          <a:prstGeom prst="rtTriangl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 rot="10800000">
            <a:off x="7696200" y="0"/>
            <a:ext cx="1447800" cy="800100"/>
          </a:xfrm>
          <a:prstGeom prst="rtTriangl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352800" y="171450"/>
            <a:ext cx="250741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>
                <a:solidFill>
                  <a:srgbClr val="002060"/>
                </a:solidFill>
              </a:rPr>
              <a:t>Conclusion</a:t>
            </a:r>
            <a:endParaRPr lang="en-US" sz="4000" b="1" dirty="0">
              <a:solidFill>
                <a:srgbClr val="00206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14400" y="1572220"/>
            <a:ext cx="396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Driving and monitoring logic.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Scoreboard.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Coverage.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14400" y="112395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Challenges</a:t>
            </a:r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1066800" y="2876550"/>
            <a:ext cx="6858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 AHB to APB Bridge verification using UVM was successfully completed, with proper functionality of drivers and monitors, and data matching in the scoreboard, confirming the bridge design's correctness.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81000" y="1828800"/>
            <a:ext cx="8229600" cy="857250"/>
          </a:xfrm>
        </p:spPr>
        <p:txBody>
          <a:bodyPr/>
          <a:lstStyle/>
          <a:p>
            <a:r>
              <a:rPr lang="en-US" dirty="0" smtClean="0"/>
              <a:t>THANKYOU</a:t>
            </a:r>
            <a:endParaRPr lang="en-US" dirty="0"/>
          </a:p>
        </p:txBody>
      </p:sp>
      <p:sp>
        <p:nvSpPr>
          <p:cNvPr id="4" name="Right Triangle 3"/>
          <p:cNvSpPr/>
          <p:nvPr/>
        </p:nvSpPr>
        <p:spPr>
          <a:xfrm>
            <a:off x="0" y="4343400"/>
            <a:ext cx="1447800" cy="800100"/>
          </a:xfrm>
          <a:prstGeom prst="rtTriangl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 flipV="1">
            <a:off x="0" y="0"/>
            <a:ext cx="1447800" cy="800100"/>
          </a:xfrm>
          <a:prstGeom prst="rtTriangl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Triangle 5"/>
          <p:cNvSpPr/>
          <p:nvPr/>
        </p:nvSpPr>
        <p:spPr>
          <a:xfrm flipH="1">
            <a:off x="7696200" y="4343400"/>
            <a:ext cx="1447800" cy="800100"/>
          </a:xfrm>
          <a:prstGeom prst="rtTriangl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 rot="10800000">
            <a:off x="7696200" y="0"/>
            <a:ext cx="1447800" cy="800100"/>
          </a:xfrm>
          <a:prstGeom prst="rtTriangl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343400"/>
            <a:ext cx="1447800" cy="800100"/>
          </a:xfrm>
          <a:prstGeom prst="rtTriangl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 flipV="1">
            <a:off x="0" y="0"/>
            <a:ext cx="1447800" cy="800100"/>
          </a:xfrm>
          <a:prstGeom prst="rtTriangl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Triangle 5"/>
          <p:cNvSpPr/>
          <p:nvPr/>
        </p:nvSpPr>
        <p:spPr>
          <a:xfrm flipH="1">
            <a:off x="7696200" y="4343400"/>
            <a:ext cx="1447800" cy="800100"/>
          </a:xfrm>
          <a:prstGeom prst="rtTriangl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 rot="10800000">
            <a:off x="7696200" y="0"/>
            <a:ext cx="1447800" cy="800100"/>
          </a:xfrm>
          <a:prstGeom prst="rtTriangl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810001" y="228600"/>
            <a:ext cx="153740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>
                <a:solidFill>
                  <a:srgbClr val="002060"/>
                </a:solidFill>
              </a:rPr>
              <a:t>AMBA</a:t>
            </a:r>
            <a:endParaRPr lang="en-US" sz="4000" b="1" dirty="0">
              <a:solidFill>
                <a:srgbClr val="00206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1" y="1371600"/>
            <a:ext cx="1628775" cy="1065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4" name="Group 13"/>
          <p:cNvGrpSpPr/>
          <p:nvPr/>
        </p:nvGrpSpPr>
        <p:grpSpPr>
          <a:xfrm>
            <a:off x="5486400" y="1200150"/>
            <a:ext cx="2514600" cy="3486150"/>
            <a:chOff x="5181600" y="1143000"/>
            <a:chExt cx="2514600" cy="4648200"/>
          </a:xfrm>
        </p:grpSpPr>
        <p:sp>
          <p:nvSpPr>
            <p:cNvPr id="9" name="Rectangle 8"/>
            <p:cNvSpPr/>
            <p:nvPr/>
          </p:nvSpPr>
          <p:spPr>
            <a:xfrm>
              <a:off x="5181600" y="1143000"/>
              <a:ext cx="2514600" cy="762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CHI</a:t>
              </a:r>
            </a:p>
            <a:p>
              <a:pPr algn="ctr"/>
              <a:r>
                <a:rPr lang="en-US" dirty="0" smtClean="0"/>
                <a:t>Coherent Hub Interface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181600" y="2133600"/>
              <a:ext cx="2514600" cy="762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ACE</a:t>
              </a:r>
            </a:p>
            <a:p>
              <a:pPr algn="ctr"/>
              <a:r>
                <a:rPr lang="en-US" dirty="0" smtClean="0"/>
                <a:t>AXI Coherency Extension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181600" y="3048000"/>
              <a:ext cx="2514600" cy="762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AXI</a:t>
              </a:r>
            </a:p>
            <a:p>
              <a:pPr algn="ctr"/>
              <a:r>
                <a:rPr lang="en-US" dirty="0" smtClean="0"/>
                <a:t>Adv. eXtensible Interface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181600" y="4038600"/>
              <a:ext cx="2514600" cy="8636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AHB Adv. High Performance Bus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181600" y="5029200"/>
              <a:ext cx="2514600" cy="762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APB</a:t>
              </a:r>
            </a:p>
            <a:p>
              <a:pPr algn="ctr"/>
              <a:r>
                <a:rPr lang="en-US" dirty="0" smtClean="0"/>
                <a:t>Advanced Peripheral Bus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343400"/>
            <a:ext cx="1447800" cy="800100"/>
          </a:xfrm>
          <a:prstGeom prst="rtTriangl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 flipV="1">
            <a:off x="0" y="0"/>
            <a:ext cx="1447800" cy="800100"/>
          </a:xfrm>
          <a:prstGeom prst="rtTriangl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Triangle 5"/>
          <p:cNvSpPr/>
          <p:nvPr/>
        </p:nvSpPr>
        <p:spPr>
          <a:xfrm flipH="1">
            <a:off x="7696200" y="4343400"/>
            <a:ext cx="1447800" cy="800100"/>
          </a:xfrm>
          <a:prstGeom prst="rtTriangl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 rot="10800000">
            <a:off x="7696200" y="0"/>
            <a:ext cx="1447800" cy="800100"/>
          </a:xfrm>
          <a:prstGeom prst="rtTriangl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1" y="857250"/>
            <a:ext cx="8440737" cy="348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2362200" y="114300"/>
            <a:ext cx="487973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>
                <a:solidFill>
                  <a:srgbClr val="002060"/>
                </a:solidFill>
              </a:rPr>
              <a:t>Typical AMBA System </a:t>
            </a:r>
            <a:endParaRPr lang="en-US" sz="40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343400"/>
            <a:ext cx="1447800" cy="800100"/>
          </a:xfrm>
          <a:prstGeom prst="rtTriangl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 flipV="1">
            <a:off x="0" y="0"/>
            <a:ext cx="1447800" cy="800100"/>
          </a:xfrm>
          <a:prstGeom prst="rtTriangl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Triangle 5"/>
          <p:cNvSpPr/>
          <p:nvPr/>
        </p:nvSpPr>
        <p:spPr>
          <a:xfrm flipH="1">
            <a:off x="7696200" y="4343400"/>
            <a:ext cx="1447800" cy="800100"/>
          </a:xfrm>
          <a:prstGeom prst="rtTriangl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 rot="10800000">
            <a:off x="7696200" y="0"/>
            <a:ext cx="1447800" cy="800100"/>
          </a:xfrm>
          <a:prstGeom prst="rtTriangl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76762" y="651510"/>
            <a:ext cx="6648038" cy="43205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Rectangle 7"/>
          <p:cNvSpPr/>
          <p:nvPr/>
        </p:nvSpPr>
        <p:spPr>
          <a:xfrm>
            <a:off x="4038601" y="57150"/>
            <a:ext cx="110639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>
                <a:solidFill>
                  <a:srgbClr val="002060"/>
                </a:solidFill>
              </a:rPr>
              <a:t>AHB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343400"/>
            <a:ext cx="1447800" cy="800100"/>
          </a:xfrm>
          <a:prstGeom prst="rtTriangl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 flipV="1">
            <a:off x="0" y="0"/>
            <a:ext cx="1447800" cy="800100"/>
          </a:xfrm>
          <a:prstGeom prst="rtTriangl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Triangle 5"/>
          <p:cNvSpPr/>
          <p:nvPr/>
        </p:nvSpPr>
        <p:spPr>
          <a:xfrm flipH="1">
            <a:off x="7696200" y="4343400"/>
            <a:ext cx="1447800" cy="800100"/>
          </a:xfrm>
          <a:prstGeom prst="rtTriangl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 rot="10800000">
            <a:off x="7696200" y="0"/>
            <a:ext cx="1447800" cy="800100"/>
          </a:xfrm>
          <a:prstGeom prst="rtTriangl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974104" y="57150"/>
            <a:ext cx="105509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>
                <a:solidFill>
                  <a:srgbClr val="002060"/>
                </a:solidFill>
              </a:rPr>
              <a:t>APB</a:t>
            </a:r>
            <a:endParaRPr lang="en-US" sz="40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800101"/>
            <a:ext cx="4229100" cy="359330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343400"/>
            <a:ext cx="1447800" cy="800100"/>
          </a:xfrm>
          <a:prstGeom prst="rtTriangl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 flipV="1">
            <a:off x="0" y="0"/>
            <a:ext cx="1447800" cy="800100"/>
          </a:xfrm>
          <a:prstGeom prst="rtTriangl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Triangle 5"/>
          <p:cNvSpPr/>
          <p:nvPr/>
        </p:nvSpPr>
        <p:spPr>
          <a:xfrm flipH="1">
            <a:off x="7696200" y="4343400"/>
            <a:ext cx="1447800" cy="800100"/>
          </a:xfrm>
          <a:prstGeom prst="rtTriangl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 rot="10800000">
            <a:off x="7696200" y="0"/>
            <a:ext cx="1447800" cy="800100"/>
          </a:xfrm>
          <a:prstGeom prst="rtTriangl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8564" y="1257300"/>
            <a:ext cx="6878637" cy="300751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Rectangle 7"/>
          <p:cNvSpPr/>
          <p:nvPr/>
        </p:nvSpPr>
        <p:spPr>
          <a:xfrm>
            <a:off x="2596362" y="171450"/>
            <a:ext cx="413997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>
                <a:solidFill>
                  <a:srgbClr val="002060"/>
                </a:solidFill>
              </a:rPr>
              <a:t>AHB to APB Bridge</a:t>
            </a:r>
            <a:endParaRPr lang="en-US" sz="40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343400"/>
            <a:ext cx="1447800" cy="800100"/>
          </a:xfrm>
          <a:prstGeom prst="rtTriangl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 flipV="1">
            <a:off x="0" y="0"/>
            <a:ext cx="1447800" cy="800100"/>
          </a:xfrm>
          <a:prstGeom prst="rtTriangl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Triangle 5"/>
          <p:cNvSpPr/>
          <p:nvPr/>
        </p:nvSpPr>
        <p:spPr>
          <a:xfrm flipH="1">
            <a:off x="7696200" y="4343400"/>
            <a:ext cx="1447800" cy="800100"/>
          </a:xfrm>
          <a:prstGeom prst="rtTriangl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 rot="10800000">
            <a:off x="7696200" y="0"/>
            <a:ext cx="1447800" cy="800100"/>
          </a:xfrm>
          <a:prstGeom prst="rtTriangl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1" y="1257300"/>
            <a:ext cx="3698245" cy="19819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52234" y="1275588"/>
            <a:ext cx="4715566" cy="19819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457200" y="3371850"/>
            <a:ext cx="304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Read Transfer</a:t>
            </a:r>
            <a:endParaRPr lang="en-US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334000" y="3371850"/>
            <a:ext cx="304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Write Transfer</a:t>
            </a:r>
            <a:endParaRPr lang="en-US" sz="2000" b="1" dirty="0"/>
          </a:p>
        </p:txBody>
      </p:sp>
      <p:sp>
        <p:nvSpPr>
          <p:cNvPr id="10" name="Rectangle 9"/>
          <p:cNvSpPr/>
          <p:nvPr/>
        </p:nvSpPr>
        <p:spPr>
          <a:xfrm>
            <a:off x="3240772" y="228600"/>
            <a:ext cx="239802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>
                <a:solidFill>
                  <a:srgbClr val="002060"/>
                </a:solidFill>
              </a:rPr>
              <a:t>Waveform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343400"/>
            <a:ext cx="1447800" cy="800100"/>
          </a:xfrm>
          <a:prstGeom prst="rtTriangl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 flipV="1">
            <a:off x="0" y="0"/>
            <a:ext cx="1447800" cy="800100"/>
          </a:xfrm>
          <a:prstGeom prst="rtTriangl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Triangle 5"/>
          <p:cNvSpPr/>
          <p:nvPr/>
        </p:nvSpPr>
        <p:spPr>
          <a:xfrm flipH="1">
            <a:off x="7696200" y="4343400"/>
            <a:ext cx="1447800" cy="800100"/>
          </a:xfrm>
          <a:prstGeom prst="rtTriangl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 rot="10800000">
            <a:off x="7696200" y="0"/>
            <a:ext cx="1447800" cy="800100"/>
          </a:xfrm>
          <a:prstGeom prst="rtTriangl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739090" y="114300"/>
            <a:ext cx="40427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>
                <a:solidFill>
                  <a:srgbClr val="002060"/>
                </a:solidFill>
              </a:rPr>
              <a:t>Output Waveform</a:t>
            </a:r>
            <a:endParaRPr lang="en-US" sz="4000" b="1" dirty="0">
              <a:solidFill>
                <a:srgbClr val="002060"/>
              </a:solidFill>
            </a:endParaRP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" y="1181100"/>
            <a:ext cx="9006840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343400"/>
            <a:ext cx="1447800" cy="800100"/>
          </a:xfrm>
          <a:prstGeom prst="rtTriangl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 flipV="1">
            <a:off x="0" y="0"/>
            <a:ext cx="1447800" cy="800100"/>
          </a:xfrm>
          <a:prstGeom prst="rtTriangl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Triangle 5"/>
          <p:cNvSpPr/>
          <p:nvPr/>
        </p:nvSpPr>
        <p:spPr>
          <a:xfrm flipH="1">
            <a:off x="7696200" y="4343400"/>
            <a:ext cx="1447800" cy="800100"/>
          </a:xfrm>
          <a:prstGeom prst="rtTriangl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 rot="10800000">
            <a:off x="7696200" y="0"/>
            <a:ext cx="1447800" cy="800100"/>
          </a:xfrm>
          <a:prstGeom prst="rtTriangl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76350"/>
            <a:ext cx="91440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2586690" y="57150"/>
            <a:ext cx="40427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>
                <a:solidFill>
                  <a:srgbClr val="002060"/>
                </a:solidFill>
              </a:rPr>
              <a:t>Output Waveform</a:t>
            </a:r>
            <a:endParaRPr lang="en-US" sz="40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</TotalTime>
  <Words>94</Words>
  <Application>Microsoft Office PowerPoint</Application>
  <PresentationFormat>On-screen Show (16:9)</PresentationFormat>
  <Paragraphs>28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AHB2APB Bridge Verification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THANKYOU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ABC</dc:creator>
  <cp:lastModifiedBy>ABC</cp:lastModifiedBy>
  <cp:revision>24</cp:revision>
  <dcterms:created xsi:type="dcterms:W3CDTF">2025-02-05T13:12:27Z</dcterms:created>
  <dcterms:modified xsi:type="dcterms:W3CDTF">2025-03-07T12:29:46Z</dcterms:modified>
</cp:coreProperties>
</file>