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4"/>
    <p:sldMasterId id="2147483703" r:id="rId5"/>
    <p:sldMasterId id="2147483704" r:id="rId6"/>
    <p:sldMasterId id="214748370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Fjalla One"/>
      <p:regular r:id="rId21"/>
    </p:embeddedFont>
    <p:embeddedFont>
      <p:font typeface="Barlow Semi Condensed Medium"/>
      <p:regular r:id="rId22"/>
      <p:bold r:id="rId23"/>
      <p:italic r:id="rId24"/>
      <p:boldItalic r:id="rId25"/>
    </p:embeddedFont>
    <p:embeddedFont>
      <p:font typeface="Fira Sans Medium"/>
      <p:regular r:id="rId26"/>
      <p:bold r:id="rId27"/>
      <p:italic r:id="rId28"/>
      <p:boldItalic r:id="rId29"/>
    </p:embeddedFont>
    <p:embeddedFont>
      <p:font typeface="Fira Sans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  <p:embeddedFont>
      <p:font typeface="Barlow Semi Condensed"/>
      <p:regular r:id="rId38"/>
      <p:bold r:id="rId39"/>
      <p:italic r:id="rId40"/>
      <p:boldItalic r:id="rId41"/>
    </p:embeddedFont>
    <p:embeddedFont>
      <p:font typeface="Fira Sans Extra Condensed SemiBold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-italic.fntdata"/><Relationship Id="rId42" Type="http://schemas.openxmlformats.org/officeDocument/2006/relationships/font" Target="fonts/FiraSansExtraCondensedSemiBold-regular.fntdata"/><Relationship Id="rId41" Type="http://schemas.openxmlformats.org/officeDocument/2006/relationships/font" Target="fonts/BarlowSemiCondensed-boldItalic.fntdata"/><Relationship Id="rId44" Type="http://schemas.openxmlformats.org/officeDocument/2006/relationships/font" Target="fonts/FiraSansExtraCondensedSemiBold-italic.fntdata"/><Relationship Id="rId43" Type="http://schemas.openxmlformats.org/officeDocument/2006/relationships/font" Target="fonts/FiraSansExtraCondensedSemiBold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FiraSansExtraCondensed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FiraSans-bold.fntdata"/><Relationship Id="rId30" Type="http://schemas.openxmlformats.org/officeDocument/2006/relationships/font" Target="fonts/FiraSans-regular.fntdata"/><Relationship Id="rId33" Type="http://schemas.openxmlformats.org/officeDocument/2006/relationships/font" Target="fonts/FiraSans-boldItalic.fntdata"/><Relationship Id="rId32" Type="http://schemas.openxmlformats.org/officeDocument/2006/relationships/font" Target="fonts/FiraSans-italic.fntdata"/><Relationship Id="rId35" Type="http://schemas.openxmlformats.org/officeDocument/2006/relationships/font" Target="fonts/HelveticaNeue-bold.fntdata"/><Relationship Id="rId34" Type="http://schemas.openxmlformats.org/officeDocument/2006/relationships/font" Target="fonts/HelveticaNeue-regular.fntdata"/><Relationship Id="rId37" Type="http://schemas.openxmlformats.org/officeDocument/2006/relationships/font" Target="fonts/HelveticaNeue-boldItalic.fntdata"/><Relationship Id="rId36" Type="http://schemas.openxmlformats.org/officeDocument/2006/relationships/font" Target="fonts/HelveticaNeue-italic.fntdata"/><Relationship Id="rId39" Type="http://schemas.openxmlformats.org/officeDocument/2006/relationships/font" Target="fonts/BarlowSemiCondensed-bold.fntdata"/><Relationship Id="rId38" Type="http://schemas.openxmlformats.org/officeDocument/2006/relationships/font" Target="fonts/BarlowSemiCondensed-regular.fntdata"/><Relationship Id="rId20" Type="http://schemas.openxmlformats.org/officeDocument/2006/relationships/font" Target="fonts/Economica-boldItalic.fntdata"/><Relationship Id="rId22" Type="http://schemas.openxmlformats.org/officeDocument/2006/relationships/font" Target="fonts/BarlowSemiCondensedMedium-regular.fntdata"/><Relationship Id="rId21" Type="http://schemas.openxmlformats.org/officeDocument/2006/relationships/font" Target="fonts/FjallaOne-regular.fntdata"/><Relationship Id="rId24" Type="http://schemas.openxmlformats.org/officeDocument/2006/relationships/font" Target="fonts/BarlowSemiCondensedMedium-italic.fntdata"/><Relationship Id="rId23" Type="http://schemas.openxmlformats.org/officeDocument/2006/relationships/font" Target="fonts/BarlowSemiCondensedMedium-bold.fntdata"/><Relationship Id="rId26" Type="http://schemas.openxmlformats.org/officeDocument/2006/relationships/font" Target="fonts/FiraSansMedium-regular.fntdata"/><Relationship Id="rId25" Type="http://schemas.openxmlformats.org/officeDocument/2006/relationships/font" Target="fonts/BarlowSemiCondensedMedium-boldItalic.fntdata"/><Relationship Id="rId28" Type="http://schemas.openxmlformats.org/officeDocument/2006/relationships/font" Target="fonts/FiraSansMedium-italic.fntdata"/><Relationship Id="rId27" Type="http://schemas.openxmlformats.org/officeDocument/2006/relationships/font" Target="fonts/FiraSansMedium-bold.fntdata"/><Relationship Id="rId29" Type="http://schemas.openxmlformats.org/officeDocument/2006/relationships/font" Target="fonts/FiraSansMedium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8.xml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18ea445da74_1_4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18ea445da74_1_4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1839345051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1839345051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18393450517_0_6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9" name="Google Shape;2019;g18393450517_0_6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Copyright </a:t>
            </a:r>
            <a:r>
              <a:rPr b="1" lang="en"/>
              <a:t>PresentationGO.com</a:t>
            </a:r>
            <a:r>
              <a:rPr lang="en"/>
              <a:t> – The free PowerPoint and Google Slides template library</a:t>
            </a:r>
            <a:endParaRPr/>
          </a:p>
        </p:txBody>
      </p:sp>
      <p:sp>
        <p:nvSpPr>
          <p:cNvPr id="2020" name="Google Shape;2020;g18393450517_0_6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18393450517_0_1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9" name="Google Shape;2059;g18393450517_0_1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© Copyright </a:t>
            </a:r>
            <a:r>
              <a:rPr b="1" lang="en"/>
              <a:t>PresentationGO.com</a:t>
            </a:r>
            <a:r>
              <a:rPr lang="en"/>
              <a:t> – The free PowerPoint and Google Slides template library</a:t>
            </a:r>
            <a:endParaRPr/>
          </a:p>
        </p:txBody>
      </p:sp>
      <p:sp>
        <p:nvSpPr>
          <p:cNvPr id="2060" name="Google Shape;2060;g18393450517_0_11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18ea445da7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18ea445da7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18393450517_0_4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8" name="Google Shape;2088;g18393450517_0_4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Copyright </a:t>
            </a:r>
            <a:r>
              <a:rPr b="1" lang="en"/>
              <a:t>PresentationGO.com</a:t>
            </a:r>
            <a:r>
              <a:rPr lang="en"/>
              <a:t> – The free PowerPoint and Google Slides template library</a:t>
            </a:r>
            <a:endParaRPr/>
          </a:p>
        </p:txBody>
      </p:sp>
      <p:sp>
        <p:nvSpPr>
          <p:cNvPr id="2089" name="Google Shape;2089;g18393450517_0_4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18ea445da7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18ea445da7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18ea445da74_1_5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18ea445da74_1_5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EFEDEE"/>
            </a:gs>
            <a:gs pos="52999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12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628650" y="122611"/>
            <a:ext cx="85155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0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lvetica Neue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9" name="Google Shape;119;p28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20" name="Google Shape;120;p28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8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8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" name="Google Shape;123;p28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24" name="Google Shape;124;p2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28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131" name="Google Shape;131;p2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8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8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8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28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142" name="Google Shape;142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28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46" name="Google Shape;146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28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150" name="Google Shape;150;p2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9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55" name="Google Shape;155;p29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9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8" name="Google Shape;158;p29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60" name="Google Shape;160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1" name="Google Shape;161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" name="Google Shape;162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70" name="Google Shape;170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75" name="Google Shape;175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9" name="Google Shape;179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0" name="Google Shape;180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81" name="Google Shape;181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88" name="Google Shape;188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93" name="Google Shape;193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98" name="Google Shape;198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02" name="Google Shape;202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06" name="Google Shape;206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10" name="Google Shape;210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13" name="Google Shape;213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" name="Google Shape;215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221" name="Google Shape;221;p30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222" name="Google Shape;222;p3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30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6" name="Google Shape;226;p30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27" name="Google Shape;227;p30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8" name="Google Shape;228;p30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29" name="Google Shape;229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30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36" name="Google Shape;236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30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41" name="Google Shape;241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45" name="Google Shape;245;p30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30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30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30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30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64" name="Google Shape;264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30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68" name="Google Shape;268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30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72" name="Google Shape;272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30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76" name="Google Shape;276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79" name="Google Shape;279;p30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30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1" name="Google Shape;281;p30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7" name="Google Shape;287;p31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88" name="Google Shape;288;p31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89" name="Google Shape;289;p31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0" name="Google Shape;290;p31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1" name="Google Shape;291;p31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2" name="Google Shape;292;p31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93" name="Google Shape;293;p3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94" name="Google Shape;294;p3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5" name="Google Shape;295;p3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96" name="Google Shape;296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2" name="Google Shape;302;p3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03" name="Google Shape;303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7" name="Google Shape;307;p3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08" name="Google Shape;308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12" name="Google Shape;312;p3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3" name="Google Shape;313;p3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14" name="Google Shape;314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" name="Google Shape;320;p3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21" name="Google Shape;321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5" name="Google Shape;325;p3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26" name="Google Shape;326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3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31" name="Google Shape;33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3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35" name="Google Shape;33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8" name="Google Shape;338;p3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39" name="Google Shape;339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2" name="Google Shape;342;p3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43" name="Google Shape;343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46" name="Google Shape;346;p3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3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8" name="Google Shape;348;p3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4" name="Google Shape;354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55" name="Google Shape;355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56" name="Google Shape;356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57" name="Google Shape;357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3" name="Google Shape;363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64" name="Google Shape;364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8" name="Google Shape;368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69" name="Google Shape;369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73" name="Google Shape;373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4" name="Google Shape;374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75" name="Google Shape;375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82" name="Google Shape;382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6" name="Google Shape;386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87" name="Google Shape;387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1" name="Google Shape;391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92" name="Google Shape;392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96" name="Google Shape;396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400" name="Google Shape;400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3" name="Google Shape;403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404" name="Google Shape;404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7" name="Google Shape;407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9" name="Google Shape;409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15" name="Google Shape;415;p33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416" name="Google Shape;416;p33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3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3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9" name="Google Shape;419;p33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20" name="Google Shape;420;p3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33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27" name="Google Shape;427;p3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33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33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38" name="Google Shape;438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33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42" name="Google Shape;442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33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46" name="Google Shape;446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9" name="Google Shape;449;p33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3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1" name="Google Shape;451;p33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52" name="Google Shape;452;p3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33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59" name="Google Shape;459;p3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3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64" name="Google Shape;464;p3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3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69" name="Google Shape;469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3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73" name="Google Shape;473;p3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34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478" name="Google Shape;478;p34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34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81" name="Google Shape;481;p34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482" name="Google Shape;482;p34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34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34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34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86" name="Google Shape;486;p34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487" name="Google Shape;487;p3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3" name="Google Shape;493;p34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494" name="Google Shape;494;p3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8" name="Google Shape;498;p34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499" name="Google Shape;499;p3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3" name="Google Shape;503;p34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504" name="Google Shape;504;p34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4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4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4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4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4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0" name="Google Shape;510;p34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511" name="Google Shape;51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14" name="Google Shape;514;p34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34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34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17" name="Google Shape;517;p34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518" name="Google Shape;518;p3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4" name="Google Shape;524;p34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525" name="Google Shape;525;p3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" name="Google Shape;529;p34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530" name="Google Shape;530;p3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4" name="Google Shape;534;p34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0" name="Google Shape;540;p34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541" name="Google Shape;541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4" name="Google Shape;544;p34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545" name="Google Shape;545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5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0" name="Google Shape;550;p35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3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3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3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4" name="Google Shape;554;p3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555" name="Google Shape;555;p3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562" name="Google Shape;562;p3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3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3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573" name="Google Shape;573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577" name="Google Shape;577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581" name="Google Shape;581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4" name="Google Shape;584;p3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3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3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587" name="Google Shape;587;p3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594" name="Google Shape;594;p3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599" name="Google Shape;599;p3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604" name="Google Shape;604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608" name="Google Shape;608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6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613" name="Google Shape;613;p36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4" name="Google Shape;614;p36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36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6" name="Google Shape;616;p3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617" name="Google Shape;617;p3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36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622" name="Google Shape;622;p3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28" name="Google Shape;628;p3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3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0" name="Google Shape;630;p3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631" name="Google Shape;631;p3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3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638" name="Google Shape;638;p3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3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643" name="Google Shape;643;p3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3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648" name="Google Shape;648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3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652" name="Google Shape;652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7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657" name="Google Shape;657;p37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" name="Google Shape;660;p37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61" name="Google Shape;661;p3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3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3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3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5" name="Google Shape;665;p3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666" name="Google Shape;666;p3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673" name="Google Shape;673;p3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Google Shape;677;p3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678" name="Google Shape;678;p3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683" name="Google Shape;683;p3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3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690" name="Google Shape;690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3" name="Google Shape;693;p3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3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3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6" name="Google Shape;696;p3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697" name="Google Shape;697;p3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3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704" name="Google Shape;704;p3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709" name="Google Shape;709;p3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3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9" name="Google Shape;719;p3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720" name="Google Shape;720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3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724" name="Google Shape;724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728" name="Google Shape;728;p3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1" name="Google Shape;731;p37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9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5" name="Google Shape;735;p39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36" name="Google Shape;736;p39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37" name="Google Shape;737;p39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38" name="Google Shape;738;p39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39" name="Google Shape;739;p39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40" name="Google Shape;740;p39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41" name="Google Shape;741;p39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42" name="Google Shape;742;p39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43" name="Google Shape;743;p39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4" name="Google Shape;744;p39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5" name="Google Shape;745;p39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6" name="Google Shape;746;p39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0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9" name="Google Shape;749;p40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0" name="Google Shape;750;p40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1" name="Google Shape;751;p40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2" name="Google Shape;752;p40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3" name="Google Shape;753;p40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4" name="Google Shape;754;p40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755" name="Google Shape;755;p40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756" name="Google Shape;756;p4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4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58" name="Google Shape;758;p40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759" name="Google Shape;759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3" name="Google Shape;763;p4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764" name="Google Shape;764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8" name="Google Shape;768;p4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769" name="Google Shape;769;p4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1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7" name="Google Shape;777;p41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8" name="Google Shape;778;p41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9" name="Google Shape;779;p41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0" name="Google Shape;780;p41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1" name="Google Shape;781;p41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2" name="Google Shape;782;p41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3" name="Google Shape;783;p41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4" name="Google Shape;784;p41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85" name="Google Shape;785;p41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41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41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8" name="Google Shape;788;p41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789" name="Google Shape;789;p4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41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794" name="Google Shape;794;p4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41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01" name="Google Shape;801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4" name="Google Shape;804;p41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5" name="Google Shape;805;p41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06" name="Google Shape;806;p4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41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13" name="Google Shape;813;p4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41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18" name="Google Shape;818;p4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2" name="Google Shape;822;p4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3" name="Google Shape;823;p4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824" name="Google Shape;824;p4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5" name="Google Shape;825;p4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826" name="Google Shape;826;p4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4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831" name="Google Shape;831;p4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37" name="Google Shape;837;p4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4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39" name="Google Shape;839;p4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840" name="Google Shape;840;p4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6" name="Google Shape;846;p4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847" name="Google Shape;847;p4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4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852" name="Google Shape;852;p4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4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57" name="Google Shape;857;p4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4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861" name="Google Shape;861;p4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4" name="Google Shape;864;p42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65" name="Google Shape;865;p42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66" name="Google Shape;866;p42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67" name="Google Shape;867;p42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8" name="Google Shape;868;p42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69" name="Google Shape;869;p42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3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2" name="Google Shape;872;p43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73" name="Google Shape;873;p43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74" name="Google Shape;874;p43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75" name="Google Shape;875;p43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76" name="Google Shape;876;p43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77" name="Google Shape;877;p43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78" name="Google Shape;878;p43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79" name="Google Shape;879;p43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80" name="Google Shape;880;p43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1" name="Google Shape;881;p43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82" name="Google Shape;882;p43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3" name="Google Shape;883;p43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84" name="Google Shape;884;p43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43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43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43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8" name="Google Shape;888;p43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889" name="Google Shape;889;p4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43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896" name="Google Shape;896;p4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43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901" name="Google Shape;901;p4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43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906" name="Google Shape;906;p4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43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913" name="Google Shape;913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16" name="Google Shape;916;p43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43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43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43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920" name="Google Shape;920;p4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43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927" name="Google Shape;927;p4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43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932" name="Google Shape;932;p4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6" name="Google Shape;936;p43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43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43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43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3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43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2" name="Google Shape;942;p4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943" name="Google Shape;943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6" name="Google Shape;946;p43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947" name="Google Shape;947;p4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4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52" name="Google Shape;952;p44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53" name="Google Shape;953;p44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44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44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6" name="Google Shape;956;p44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957" name="Google Shape;957;p4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44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962" name="Google Shape;962;p4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44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969" name="Google Shape;969;p4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72" name="Google Shape;972;p44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73" name="Google Shape;973;p44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974" name="Google Shape;974;p4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44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981" name="Google Shape;981;p4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44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986" name="Google Shape;986;p4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89" name="Google Shape;989;p44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44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44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44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3" name="Google Shape;993;p44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994" name="Google Shape;994;p4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44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1001" name="Google Shape;1001;p4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44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1006" name="Google Shape;1006;p4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0" name="Google Shape;1010;p44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1011" name="Google Shape;1011;p4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7" name="Google Shape;1017;p44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1018" name="Google Shape;1018;p4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5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1023" name="Google Shape;1023;p45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24" name="Google Shape;1024;p45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025" name="Google Shape;1025;p45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45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45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45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9" name="Google Shape;1029;p45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030" name="Google Shape;1030;p4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45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37" name="Google Shape;1037;p4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45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42" name="Google Shape;1042;p4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6" name="Google Shape;1046;p45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47" name="Google Shape;1047;p4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45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54" name="Google Shape;1054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57" name="Google Shape;1057;p45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45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45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60" name="Google Shape;1060;p45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61" name="Google Shape;1061;p4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45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68" name="Google Shape;1068;p4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45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73" name="Google Shape;1073;p4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7" name="Google Shape;1077;p45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5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5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5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5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5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3" name="Google Shape;1083;p45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84" name="Google Shape;1084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45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88" name="Google Shape;1088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45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92" name="Google Shape;1092;p4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6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7" name="Google Shape;1097;p46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98" name="Google Shape;1098;p46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9" name="Google Shape;1099;p46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00" name="Google Shape;1100;p46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1" name="Google Shape;1101;p46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02" name="Google Shape;1102;p46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46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46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46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6" name="Google Shape;1106;p46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107" name="Google Shape;1107;p4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Google Shape;1113;p46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114" name="Google Shape;1114;p4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8" name="Google Shape;1118;p46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119" name="Google Shape;1119;p4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3" name="Google Shape;1123;p46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124" name="Google Shape;1124;p4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46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131" name="Google Shape;1131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34" name="Google Shape;1134;p46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46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46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7" name="Google Shape;1137;p46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138" name="Google Shape;1138;p4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46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145" name="Google Shape;1145;p4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46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150" name="Google Shape;1150;p4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4" name="Google Shape;1154;p46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6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6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6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6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6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0" name="Google Shape;1160;p46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161" name="Google Shape;1161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46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165" name="Google Shape;1165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Google Shape;1168;p46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169" name="Google Shape;1169;p4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7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174" name="Google Shape;1174;p47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175" name="Google Shape;1175;p47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47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77" name="Google Shape;1177;p47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178" name="Google Shape;1178;p4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4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4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4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2" name="Google Shape;1182;p47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183" name="Google Shape;1183;p4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4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4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4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7" name="Google Shape;1187;p47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188" name="Google Shape;1188;p4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4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4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4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4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4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4" name="Google Shape;1194;p47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95" name="Google Shape;1195;p47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96" name="Google Shape;1196;p47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97" name="Google Shape;1197;p47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98" name="Google Shape;1198;p47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99" name="Google Shape;1199;p47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1" name="Google Shape;1201;p48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2" name="Google Shape;1202;p48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03" name="Google Shape;1203;p48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4" name="Google Shape;1204;p48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05" name="Google Shape;1205;p4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9" name="Google Shape;1209;p48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210" name="Google Shape;1210;p4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16" name="Google Shape;1216;p48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7" name="Google Shape;1217;p48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18" name="Google Shape;1218;p48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19" name="Google Shape;1219;p4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5" name="Google Shape;1225;p48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26" name="Google Shape;1226;p4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48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31" name="Google Shape;1231;p4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5" name="Google Shape;1235;p48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36" name="Google Shape;1236;p4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9" name="Google Shape;1239;p48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40" name="Google Shape;1240;p4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48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44" name="Google Shape;1244;p48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45" name="Google Shape;1245;p48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46" name="Google Shape;1246;p48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47" name="Google Shape;1247;p48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48" name="Google Shape;1248;p48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49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1" name="Google Shape;1251;p49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252" name="Google Shape;1252;p49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49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54" name="Google Shape;1254;p49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255" name="Google Shape;1255;p4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49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260" name="Google Shape;1260;p4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6" name="Google Shape;1266;p49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49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8" name="Google Shape;1268;p49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69" name="Google Shape;1269;p4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49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76" name="Google Shape;1276;p4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81" name="Google Shape;1281;p4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5" name="Google Shape;1285;p49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86" name="Google Shape;1286;p4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90" name="Google Shape;1290;p4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0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5" name="Google Shape;1295;p50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50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7" name="Google Shape;1297;p5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98" name="Google Shape;1298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2" name="Google Shape;1302;p50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303" name="Google Shape;1303;p5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5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Google Shape;1310;p5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1" name="Google Shape;1311;p5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312" name="Google Shape;1312;p5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8" name="Google Shape;1318;p5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319" name="Google Shape;1319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3" name="Google Shape;1323;p5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324" name="Google Shape;1324;p5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8" name="Google Shape;1328;p5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329" name="Google Shape;1329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2" name="Google Shape;1332;p5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333" name="Google Shape;1333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51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338" name="Google Shape;1338;p51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Google Shape;1339;p51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0" name="Google Shape;1340;p51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41" name="Google Shape;1341;p51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342" name="Google Shape;1342;p5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51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349" name="Google Shape;1349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3" name="Google Shape;1353;p51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51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51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51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51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51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9" name="Google Shape;1359;p51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360" name="Google Shape;1360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3" name="Google Shape;1363;p51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364" name="Google Shape;1364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7" name="Google Shape;1367;p51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368" name="Google Shape;1368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71" name="Google Shape;1371;p51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51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73" name="Google Shape;1373;p51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374" name="Google Shape;1374;p5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0" name="Google Shape;1380;p51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381" name="Google Shape;1381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5" name="Google Shape;1385;p51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386" name="Google Shape;1386;p5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0" name="Google Shape;1390;p51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391" name="Google Shape;1391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4" name="Google Shape;1394;p51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395" name="Google Shape;1395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5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00" name="Google Shape;1400;p52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52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2" name="Google Shape;1402;p52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03" name="Google Shape;1403;p52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404" name="Google Shape;1404;p5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8" name="Google Shape;1408;p52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409" name="Google Shape;1409;p5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5" name="Google Shape;1415;p52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416" name="Google Shape;1416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19" name="Google Shape;1419;p52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20" name="Google Shape;1420;p52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421" name="Google Shape;1421;p5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7" name="Google Shape;1427;p52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428" name="Google Shape;1428;p5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2" name="Google Shape;1432;p52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433" name="Google Shape;1433;p5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7" name="Google Shape;1437;p5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5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5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0" name="Google Shape;1440;p5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1" name="Google Shape;1441;p5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442" name="Google Shape;1442;p5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5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449" name="Google Shape;1449;p5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3" name="Google Shape;1453;p5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454" name="Google Shape;1454;p5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5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459" name="Google Shape;1459;p5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5" name="Google Shape;1465;p5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466" name="Google Shape;1466;p5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69" name="Google Shape;1469;p5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0" name="Google Shape;1470;p5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1" name="Google Shape;1471;p5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72" name="Google Shape;1472;p5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473" name="Google Shape;1473;p5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9" name="Google Shape;1479;p5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480" name="Google Shape;1480;p5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4" name="Google Shape;1484;p5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485" name="Google Shape;1485;p5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9" name="Google Shape;1489;p5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5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5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5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5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5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5" name="Google Shape;1495;p5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496" name="Google Shape;1496;p5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9" name="Google Shape;1499;p5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500" name="Google Shape;1500;p5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3" name="Google Shape;1503;p5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504" name="Google Shape;1504;p5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8" name="Google Shape;1508;p5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509" name="Google Shape;1509;p5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5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1" name="Google Shape;1511;p5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512" name="Google Shape;1512;p5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5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5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5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6" name="Google Shape;1516;p5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517" name="Google Shape;1517;p5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5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5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5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1" name="Google Shape;1521;p5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522" name="Google Shape;1522;p5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5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5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5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5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5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9" name="Google Shape;1529;p5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530" name="Google Shape;1530;p5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31" name="Google Shape;1531;p5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532" name="Google Shape;1532;p5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5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5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5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5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5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8" name="Google Shape;1538;p5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39" name="Google Shape;1539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3" name="Google Shape;1543;p5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544" name="Google Shape;1544;p5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5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5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5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48" name="Google Shape;1548;p5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49" name="Google Shape;1549;p5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50" name="Google Shape;1550;p5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5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5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5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5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5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6" name="Google Shape;1556;p5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557" name="Google Shape;1557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1" name="Google Shape;1561;p5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62" name="Google Shape;1562;p5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5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5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5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6" name="Google Shape;1566;p5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67" name="Google Shape;1567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0" name="Google Shape;1570;p5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71" name="Google Shape;1571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4" name="Google Shape;1574;p5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75" name="Google Shape;1575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8" name="Google Shape;1578;p5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579" name="Google Shape;1579;p5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5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5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2" name="Google Shape;1582;p5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3" name="Google Shape;1583;p5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4" name="Google Shape;1584;p5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9" name="Google Shape;1589;p56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90" name="Google Shape;1590;p56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1" name="Google Shape;1591;p56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2" name="Google Shape;1592;p56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3" name="Google Shape;1593;p56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94" name="Google Shape;1594;p56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95" name="Google Shape;1595;p5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5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5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5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5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5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1" name="Google Shape;1601;p56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602" name="Google Shape;1602;p5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5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5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5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6" name="Google Shape;1606;p56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607" name="Google Shape;1607;p5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5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5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5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1" name="Google Shape;1611;p56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12" name="Google Shape;1612;p56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56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56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56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56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56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8" name="Google Shape;1618;p56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19" name="Google Shape;1619;p5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5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5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22" name="Google Shape;1622;p56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3" name="Google Shape;1623;p56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4" name="Google Shape;1624;p56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56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5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5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5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5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5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5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56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5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5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5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5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56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5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5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5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5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2" name="Google Shape;1642;p56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6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6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6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6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6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8" name="Google Shape;1648;p56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49" name="Google Shape;1649;p5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5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5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2" name="Google Shape;1652;p56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53" name="Google Shape;1653;p5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5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5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7" name="Google Shape;1657;p57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658" name="Google Shape;1658;p57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7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0" name="Google Shape;1660;p57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661" name="Google Shape;1661;p57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662" name="Google Shape;1662;p57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3" name="Google Shape;1663;p57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4" name="Google Shape;1664;p57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5" name="Google Shape;1665;p57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66" name="Google Shape;1666;p57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667" name="Google Shape;1667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3" name="Google Shape;1673;p57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674" name="Google Shape;1674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8" name="Google Shape;1678;p57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679" name="Google Shape;1679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3" name="Google Shape;1683;p57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84" name="Google Shape;1684;p57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57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57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57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57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57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0" name="Google Shape;1690;p57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91" name="Google Shape;1691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4" name="Google Shape;1694;p57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5" name="Google Shape;1695;p57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6" name="Google Shape;1696;p57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97" name="Google Shape;1697;p57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98" name="Google Shape;1698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4" name="Google Shape;1704;p57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705" name="Google Shape;1705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9" name="Google Shape;1709;p57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710" name="Google Shape;1710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4" name="Google Shape;1714;p57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7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7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7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7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7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0" name="Google Shape;1720;p57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721" name="Google Shape;1721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4" name="Google Shape;1724;p57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725" name="Google Shape;1725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28" name="Google Shape;1728;p57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58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31" name="Google Shape;1731;p58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32" name="Google Shape;1732;p58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33" name="Google Shape;1733;p58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34" name="Google Shape;1734;p58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35" name="Google Shape;1735;p58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36" name="Google Shape;1736;p5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5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5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5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5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5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2" name="Google Shape;1742;p58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743" name="Google Shape;1743;p5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5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5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5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7" name="Google Shape;1747;p58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748" name="Google Shape;1748;p5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5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5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5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52" name="Google Shape;1752;p58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53" name="Google Shape;1753;p58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754" name="Google Shape;1754;p5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5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5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5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5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5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0" name="Google Shape;1760;p58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761" name="Google Shape;1761;p5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5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5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5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5" name="Google Shape;1765;p58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766" name="Google Shape;1766;p5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5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5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5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0" name="Google Shape;1770;p58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771" name="Google Shape;1771;p5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5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5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4" name="Google Shape;1774;p58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775" name="Google Shape;1775;p5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5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5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8" name="Google Shape;1778;p58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779" name="Google Shape;1779;p5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5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5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2" name="Google Shape;1782;p58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783" name="Google Shape;1783;p5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5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5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86" name="Google Shape;1786;p58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7" name="Google Shape;1787;p58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88" name="Google Shape;1788;p58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8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8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8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hyperlink" Target="http://www.presentationgo.com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EDEE"/>
            </a:gs>
            <a:gs pos="52999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12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628650" y="122611"/>
            <a:ext cx="7886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0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lvetica Neue"/>
              <a:buNone/>
              <a:defRPr b="1" i="0" sz="2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628650" y="914400"/>
            <a:ext cx="7886700" cy="3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5"/>
          <p:cNvSpPr/>
          <p:nvPr/>
        </p:nvSpPr>
        <p:spPr>
          <a:xfrm>
            <a:off x="0" y="4729433"/>
            <a:ext cx="9144000" cy="41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www.</a:t>
            </a:r>
            <a:r>
              <a:rPr b="0" i="0" lang="en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presentationgo</a:t>
            </a:r>
            <a:r>
              <a:rPr b="0" i="0" lang="en" sz="2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sz="1100"/>
          </a:p>
        </p:txBody>
      </p:sp>
      <p:sp>
        <p:nvSpPr>
          <p:cNvPr id="107" name="Google Shape;107;p25"/>
          <p:cNvSpPr/>
          <p:nvPr/>
        </p:nvSpPr>
        <p:spPr>
          <a:xfrm>
            <a:off x="-9526" y="5219701"/>
            <a:ext cx="12459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© </a:t>
            </a:r>
            <a:r>
              <a:rPr b="0" i="0" lang="en" sz="800" u="sng" cap="none" strike="noStrike">
                <a:solidFill>
                  <a:srgbClr val="A5CD28"/>
                </a:solidFill>
                <a:latin typeface="Open Sans"/>
                <a:ea typeface="Open Sans"/>
                <a:cs typeface="Open Sans"/>
                <a:sym typeface="Open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presentationgo.com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5"/>
          <p:cNvSpPr/>
          <p:nvPr/>
        </p:nvSpPr>
        <p:spPr>
          <a:xfrm rot="5400000">
            <a:off x="68794" y="130279"/>
            <a:ext cx="276799" cy="427678"/>
          </a:xfrm>
          <a:custGeom>
            <a:rect b="b" l="l" r="r" t="t"/>
            <a:pathLst>
              <a:path extrusionOk="0" h="1598797" w="1034764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700" rotWithShape="0" algn="tl" dir="2700000" dist="12700">
              <a:srgbClr val="7F7F7F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25"/>
          <p:cNvGrpSpPr/>
          <p:nvPr/>
        </p:nvGrpSpPr>
        <p:grpSpPr>
          <a:xfrm>
            <a:off x="-1241181" y="-12490"/>
            <a:ext cx="1176955" cy="589892"/>
            <a:chOff x="-2096383" y="21447"/>
            <a:chExt cx="1569273" cy="786523"/>
          </a:xfrm>
        </p:grpSpPr>
        <p:sp>
          <p:nvSpPr>
            <p:cNvPr id="110" name="Google Shape;110;p25"/>
            <p:cNvSpPr txBox="1"/>
            <p:nvPr/>
          </p:nvSpPr>
          <p:spPr>
            <a:xfrm>
              <a:off x="-2096383" y="21447"/>
              <a:ext cx="365700" cy="4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By:</a:t>
              </a:r>
              <a:endParaRPr sz="1100"/>
            </a:p>
          </p:txBody>
        </p:sp>
        <p:sp>
          <p:nvSpPr>
            <p:cNvPr id="111" name="Google Shape;111;p25"/>
            <p:cNvSpPr txBox="1"/>
            <p:nvPr/>
          </p:nvSpPr>
          <p:spPr>
            <a:xfrm>
              <a:off x="-1002010" y="387370"/>
              <a:ext cx="474900" cy="4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.com</a:t>
              </a:r>
              <a:endParaRPr sz="1100"/>
            </a:p>
          </p:txBody>
        </p:sp>
        <p:pic>
          <p:nvPicPr>
            <p:cNvPr id="112" name="Google Shape;112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  <p:sldLayoutId id="2147483701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6" name="Google Shape;1796;p59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797" name="Google Shape;1797;p59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9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9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9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9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9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9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9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9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9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9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9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9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9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9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9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9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9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9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9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9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9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9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9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9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9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9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9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9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9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9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9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9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9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9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9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9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9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9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9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9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9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9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9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9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59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9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9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9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9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9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9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9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9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9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9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9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9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9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9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9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9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9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9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9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9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9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9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9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9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9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9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9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9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9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9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9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9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9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9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9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9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9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9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9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9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59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9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9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9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9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9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9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9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9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9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9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9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9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9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59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59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9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9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9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59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59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59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59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59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9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9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59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59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59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9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9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9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9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9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9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9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59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9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59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59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59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9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59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59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59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59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59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59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59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9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9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9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9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59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9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9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9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9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59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59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9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9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9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9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9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9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9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9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9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9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9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9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9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9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9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9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59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59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9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59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9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9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9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59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59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59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59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9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9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9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9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9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9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9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9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59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59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9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9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9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9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9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59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9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9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9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9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0" name="Google Shape;1990;p59"/>
          <p:cNvSpPr txBox="1"/>
          <p:nvPr>
            <p:ph type="ctrTitle"/>
          </p:nvPr>
        </p:nvSpPr>
        <p:spPr>
          <a:xfrm>
            <a:off x="5248656" y="187908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Image contrast enhancement using triple clipped dynamic histogram equalisation based on standard deviation (</a:t>
            </a:r>
            <a:r>
              <a:rPr b="1" lang="en" sz="2100"/>
              <a:t>σ</a:t>
            </a:r>
            <a:r>
              <a:rPr lang="en" sz="2100"/>
              <a:t>) 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991" name="Google Shape;1991;p59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Swarnava Bag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Saad Ansari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Saraf Parth Vikrant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60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Table of Contents</a:t>
            </a:r>
            <a:endParaRPr sz="25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97" name="Google Shape;1997;p60"/>
          <p:cNvSpPr/>
          <p:nvPr/>
        </p:nvSpPr>
        <p:spPr>
          <a:xfrm>
            <a:off x="1728583" y="3899553"/>
            <a:ext cx="667924" cy="583584"/>
          </a:xfrm>
          <a:custGeom>
            <a:rect b="b" l="l" r="r" t="t"/>
            <a:pathLst>
              <a:path extrusionOk="0" h="18966" w="21707">
                <a:moveTo>
                  <a:pt x="10418" y="0"/>
                </a:moveTo>
                <a:cubicBezTo>
                  <a:pt x="5036" y="0"/>
                  <a:pt x="0" y="3546"/>
                  <a:pt x="108" y="9493"/>
                </a:cubicBezTo>
                <a:cubicBezTo>
                  <a:pt x="203" y="13673"/>
                  <a:pt x="2515" y="16713"/>
                  <a:pt x="5840" y="18423"/>
                </a:cubicBezTo>
                <a:cubicBezTo>
                  <a:pt x="6980" y="18582"/>
                  <a:pt x="8120" y="18740"/>
                  <a:pt x="9292" y="18835"/>
                </a:cubicBezTo>
                <a:cubicBezTo>
                  <a:pt x="9292" y="18772"/>
                  <a:pt x="9355" y="18772"/>
                  <a:pt x="9387" y="18772"/>
                </a:cubicBezTo>
                <a:cubicBezTo>
                  <a:pt x="9640" y="18803"/>
                  <a:pt x="9894" y="18867"/>
                  <a:pt x="10147" y="18867"/>
                </a:cubicBezTo>
                <a:cubicBezTo>
                  <a:pt x="10432" y="18898"/>
                  <a:pt x="10717" y="18930"/>
                  <a:pt x="11034" y="18930"/>
                </a:cubicBezTo>
                <a:cubicBezTo>
                  <a:pt x="11066" y="18930"/>
                  <a:pt x="11097" y="18930"/>
                  <a:pt x="11097" y="18962"/>
                </a:cubicBezTo>
                <a:cubicBezTo>
                  <a:pt x="11183" y="18964"/>
                  <a:pt x="11269" y="18966"/>
                  <a:pt x="11354" y="18966"/>
                </a:cubicBezTo>
                <a:cubicBezTo>
                  <a:pt x="12282" y="18966"/>
                  <a:pt x="13210" y="18811"/>
                  <a:pt x="14137" y="18550"/>
                </a:cubicBezTo>
                <a:cubicBezTo>
                  <a:pt x="14153" y="18534"/>
                  <a:pt x="14177" y="18526"/>
                  <a:pt x="14201" y="18526"/>
                </a:cubicBezTo>
                <a:cubicBezTo>
                  <a:pt x="14225" y="18526"/>
                  <a:pt x="14248" y="18534"/>
                  <a:pt x="14264" y="18550"/>
                </a:cubicBezTo>
                <a:cubicBezTo>
                  <a:pt x="17399" y="17536"/>
                  <a:pt x="19996" y="15130"/>
                  <a:pt x="20661" y="11614"/>
                </a:cubicBezTo>
                <a:cubicBezTo>
                  <a:pt x="21706" y="6452"/>
                  <a:pt x="18286" y="1512"/>
                  <a:pt x="13282" y="340"/>
                </a:cubicBezTo>
                <a:cubicBezTo>
                  <a:pt x="12334" y="112"/>
                  <a:pt x="11371" y="0"/>
                  <a:pt x="10418" y="0"/>
                </a:cubicBezTo>
                <a:close/>
              </a:path>
            </a:pathLst>
          </a:custGeom>
          <a:solidFill>
            <a:srgbClr val="F4A5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98" name="Google Shape;1998;p60"/>
          <p:cNvSpPr/>
          <p:nvPr/>
        </p:nvSpPr>
        <p:spPr>
          <a:xfrm>
            <a:off x="1687289" y="3873367"/>
            <a:ext cx="762819" cy="653555"/>
          </a:xfrm>
          <a:custGeom>
            <a:rect b="b" l="l" r="r" t="t"/>
            <a:pathLst>
              <a:path extrusionOk="0" h="21240" w="24791">
                <a:moveTo>
                  <a:pt x="11803" y="832"/>
                </a:moveTo>
                <a:cubicBezTo>
                  <a:pt x="12742" y="832"/>
                  <a:pt x="13691" y="939"/>
                  <a:pt x="14624" y="1160"/>
                </a:cubicBezTo>
                <a:cubicBezTo>
                  <a:pt x="19628" y="2363"/>
                  <a:pt x="23048" y="7303"/>
                  <a:pt x="22003" y="12465"/>
                </a:cubicBezTo>
                <a:cubicBezTo>
                  <a:pt x="21307" y="15949"/>
                  <a:pt x="18741" y="18356"/>
                  <a:pt x="15606" y="19401"/>
                </a:cubicBezTo>
                <a:cubicBezTo>
                  <a:pt x="15590" y="19385"/>
                  <a:pt x="15567" y="19377"/>
                  <a:pt x="15543" y="19377"/>
                </a:cubicBezTo>
                <a:cubicBezTo>
                  <a:pt x="15519" y="19377"/>
                  <a:pt x="15495" y="19385"/>
                  <a:pt x="15479" y="19401"/>
                </a:cubicBezTo>
                <a:cubicBezTo>
                  <a:pt x="14552" y="19662"/>
                  <a:pt x="13624" y="19817"/>
                  <a:pt x="12696" y="19817"/>
                </a:cubicBezTo>
                <a:cubicBezTo>
                  <a:pt x="12611" y="19817"/>
                  <a:pt x="12525" y="19815"/>
                  <a:pt x="12439" y="19813"/>
                </a:cubicBezTo>
                <a:cubicBezTo>
                  <a:pt x="12439" y="19781"/>
                  <a:pt x="12408" y="19781"/>
                  <a:pt x="12376" y="19781"/>
                </a:cubicBezTo>
                <a:cubicBezTo>
                  <a:pt x="12091" y="19781"/>
                  <a:pt x="11774" y="19749"/>
                  <a:pt x="11489" y="19718"/>
                </a:cubicBezTo>
                <a:cubicBezTo>
                  <a:pt x="11236" y="19718"/>
                  <a:pt x="10982" y="19654"/>
                  <a:pt x="10761" y="19623"/>
                </a:cubicBezTo>
                <a:cubicBezTo>
                  <a:pt x="10744" y="19614"/>
                  <a:pt x="10729" y="19610"/>
                  <a:pt x="10716" y="19610"/>
                </a:cubicBezTo>
                <a:cubicBezTo>
                  <a:pt x="10680" y="19610"/>
                  <a:pt x="10657" y="19640"/>
                  <a:pt x="10634" y="19686"/>
                </a:cubicBezTo>
                <a:cubicBezTo>
                  <a:pt x="9494" y="19559"/>
                  <a:pt x="8322" y="19433"/>
                  <a:pt x="7182" y="19274"/>
                </a:cubicBezTo>
                <a:cubicBezTo>
                  <a:pt x="3889" y="17564"/>
                  <a:pt x="1545" y="14524"/>
                  <a:pt x="1482" y="10312"/>
                </a:cubicBezTo>
                <a:cubicBezTo>
                  <a:pt x="1347" y="4377"/>
                  <a:pt x="6406" y="832"/>
                  <a:pt x="11803" y="832"/>
                </a:cubicBezTo>
                <a:close/>
                <a:moveTo>
                  <a:pt x="8544" y="19908"/>
                </a:moveTo>
                <a:lnTo>
                  <a:pt x="8544" y="19908"/>
                </a:lnTo>
                <a:cubicBezTo>
                  <a:pt x="8734" y="19939"/>
                  <a:pt x="8892" y="19971"/>
                  <a:pt x="9082" y="19971"/>
                </a:cubicBezTo>
                <a:cubicBezTo>
                  <a:pt x="9336" y="20066"/>
                  <a:pt x="9557" y="20129"/>
                  <a:pt x="9811" y="20193"/>
                </a:cubicBezTo>
                <a:cubicBezTo>
                  <a:pt x="9811" y="20224"/>
                  <a:pt x="9811" y="20288"/>
                  <a:pt x="9842" y="20319"/>
                </a:cubicBezTo>
                <a:cubicBezTo>
                  <a:pt x="9399" y="20193"/>
                  <a:pt x="8956" y="20066"/>
                  <a:pt x="8544" y="19908"/>
                </a:cubicBezTo>
                <a:close/>
                <a:moveTo>
                  <a:pt x="11786" y="1"/>
                </a:moveTo>
                <a:cubicBezTo>
                  <a:pt x="6404" y="1"/>
                  <a:pt x="1286" y="3071"/>
                  <a:pt x="658" y="8887"/>
                </a:cubicBezTo>
                <a:cubicBezTo>
                  <a:pt x="0" y="15311"/>
                  <a:pt x="5017" y="21240"/>
                  <a:pt x="11506" y="21240"/>
                </a:cubicBezTo>
                <a:cubicBezTo>
                  <a:pt x="11574" y="21240"/>
                  <a:pt x="11642" y="21239"/>
                  <a:pt x="11711" y="21238"/>
                </a:cubicBezTo>
                <a:cubicBezTo>
                  <a:pt x="11838" y="21238"/>
                  <a:pt x="11901" y="21174"/>
                  <a:pt x="11933" y="21111"/>
                </a:cubicBezTo>
                <a:cubicBezTo>
                  <a:pt x="12345" y="21155"/>
                  <a:pt x="12770" y="21176"/>
                  <a:pt x="13201" y="21176"/>
                </a:cubicBezTo>
                <a:cubicBezTo>
                  <a:pt x="15588" y="21176"/>
                  <a:pt x="18184" y="20522"/>
                  <a:pt x="20008" y="19369"/>
                </a:cubicBezTo>
                <a:cubicBezTo>
                  <a:pt x="22320" y="17881"/>
                  <a:pt x="23745" y="14397"/>
                  <a:pt x="24062" y="11737"/>
                </a:cubicBezTo>
                <a:cubicBezTo>
                  <a:pt x="24790" y="5498"/>
                  <a:pt x="19691" y="653"/>
                  <a:pt x="13833" y="19"/>
                </a:cubicBezTo>
                <a:cubicBezTo>
                  <a:pt x="13815" y="14"/>
                  <a:pt x="13798" y="11"/>
                  <a:pt x="13781" y="11"/>
                </a:cubicBezTo>
                <a:cubicBezTo>
                  <a:pt x="13704" y="11"/>
                  <a:pt x="13631" y="63"/>
                  <a:pt x="13579" y="114"/>
                </a:cubicBezTo>
                <a:cubicBezTo>
                  <a:pt x="12982" y="39"/>
                  <a:pt x="12383" y="1"/>
                  <a:pt x="1178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60"/>
          <p:cNvSpPr/>
          <p:nvPr/>
        </p:nvSpPr>
        <p:spPr>
          <a:xfrm>
            <a:off x="1451245" y="3736283"/>
            <a:ext cx="3088077" cy="903715"/>
          </a:xfrm>
          <a:custGeom>
            <a:rect b="b" l="l" r="r" t="t"/>
            <a:pathLst>
              <a:path extrusionOk="0" h="29370" w="100360">
                <a:moveTo>
                  <a:pt x="19031" y="943"/>
                </a:moveTo>
                <a:cubicBezTo>
                  <a:pt x="20293" y="943"/>
                  <a:pt x="21543" y="983"/>
                  <a:pt x="22739" y="991"/>
                </a:cubicBezTo>
                <a:cubicBezTo>
                  <a:pt x="27679" y="1023"/>
                  <a:pt x="32620" y="1023"/>
                  <a:pt x="37560" y="1086"/>
                </a:cubicBezTo>
                <a:cubicBezTo>
                  <a:pt x="57670" y="1213"/>
                  <a:pt x="77748" y="1308"/>
                  <a:pt x="97858" y="1403"/>
                </a:cubicBezTo>
                <a:cubicBezTo>
                  <a:pt x="97763" y="5836"/>
                  <a:pt x="97826" y="10270"/>
                  <a:pt x="97794" y="14704"/>
                </a:cubicBezTo>
                <a:cubicBezTo>
                  <a:pt x="97731" y="19074"/>
                  <a:pt x="97414" y="23507"/>
                  <a:pt x="97668" y="27846"/>
                </a:cubicBezTo>
                <a:lnTo>
                  <a:pt x="97636" y="27846"/>
                </a:lnTo>
                <a:cubicBezTo>
                  <a:pt x="84018" y="27276"/>
                  <a:pt x="70369" y="27276"/>
                  <a:pt x="56751" y="27276"/>
                </a:cubicBezTo>
                <a:cubicBezTo>
                  <a:pt x="51064" y="27262"/>
                  <a:pt x="45347" y="27208"/>
                  <a:pt x="39625" y="27208"/>
                </a:cubicBezTo>
                <a:cubicBezTo>
                  <a:pt x="32031" y="27208"/>
                  <a:pt x="24430" y="27304"/>
                  <a:pt x="16880" y="27719"/>
                </a:cubicBezTo>
                <a:cubicBezTo>
                  <a:pt x="16817" y="27719"/>
                  <a:pt x="16785" y="27688"/>
                  <a:pt x="16722" y="27688"/>
                </a:cubicBezTo>
                <a:cubicBezTo>
                  <a:pt x="5162" y="27118"/>
                  <a:pt x="0" y="11093"/>
                  <a:pt x="8899" y="3619"/>
                </a:cubicBezTo>
                <a:cubicBezTo>
                  <a:pt x="11694" y="1271"/>
                  <a:pt x="15411" y="943"/>
                  <a:pt x="19031" y="943"/>
                </a:cubicBezTo>
                <a:close/>
                <a:moveTo>
                  <a:pt x="19204" y="0"/>
                </a:moveTo>
                <a:cubicBezTo>
                  <a:pt x="15995" y="0"/>
                  <a:pt x="12702" y="230"/>
                  <a:pt x="9913" y="1751"/>
                </a:cubicBezTo>
                <a:cubicBezTo>
                  <a:pt x="6176" y="3809"/>
                  <a:pt x="4276" y="8085"/>
                  <a:pt x="3737" y="12170"/>
                </a:cubicBezTo>
                <a:cubicBezTo>
                  <a:pt x="3104" y="16920"/>
                  <a:pt x="4751" y="21956"/>
                  <a:pt x="8076" y="25091"/>
                </a:cubicBezTo>
                <a:lnTo>
                  <a:pt x="8108" y="25154"/>
                </a:lnTo>
                <a:cubicBezTo>
                  <a:pt x="8234" y="25249"/>
                  <a:pt x="8361" y="25376"/>
                  <a:pt x="8456" y="25471"/>
                </a:cubicBezTo>
                <a:cubicBezTo>
                  <a:pt x="11937" y="28682"/>
                  <a:pt x="16613" y="29370"/>
                  <a:pt x="21236" y="29370"/>
                </a:cubicBezTo>
                <a:cubicBezTo>
                  <a:pt x="22586" y="29370"/>
                  <a:pt x="23931" y="29311"/>
                  <a:pt x="25241" y="29240"/>
                </a:cubicBezTo>
                <a:cubicBezTo>
                  <a:pt x="30318" y="28953"/>
                  <a:pt x="35408" y="28878"/>
                  <a:pt x="40503" y="28878"/>
                </a:cubicBezTo>
                <a:cubicBezTo>
                  <a:pt x="43290" y="28878"/>
                  <a:pt x="46078" y="28900"/>
                  <a:pt x="48866" y="28923"/>
                </a:cubicBezTo>
                <a:cubicBezTo>
                  <a:pt x="65239" y="29050"/>
                  <a:pt x="81643" y="29208"/>
                  <a:pt x="98048" y="29335"/>
                </a:cubicBezTo>
                <a:cubicBezTo>
                  <a:pt x="98143" y="29335"/>
                  <a:pt x="98206" y="29303"/>
                  <a:pt x="98269" y="29303"/>
                </a:cubicBezTo>
                <a:cubicBezTo>
                  <a:pt x="98650" y="29303"/>
                  <a:pt x="99030" y="29271"/>
                  <a:pt x="99410" y="29176"/>
                </a:cubicBezTo>
                <a:cubicBezTo>
                  <a:pt x="99568" y="29113"/>
                  <a:pt x="99631" y="28986"/>
                  <a:pt x="99631" y="28860"/>
                </a:cubicBezTo>
                <a:cubicBezTo>
                  <a:pt x="99695" y="28796"/>
                  <a:pt x="99726" y="28701"/>
                  <a:pt x="99726" y="28606"/>
                </a:cubicBezTo>
                <a:cubicBezTo>
                  <a:pt x="100360" y="19771"/>
                  <a:pt x="100265" y="10682"/>
                  <a:pt x="99916" y="1846"/>
                </a:cubicBezTo>
                <a:cubicBezTo>
                  <a:pt x="99916" y="1783"/>
                  <a:pt x="99916" y="1688"/>
                  <a:pt x="99885" y="1624"/>
                </a:cubicBezTo>
                <a:cubicBezTo>
                  <a:pt x="99885" y="1529"/>
                  <a:pt x="99821" y="1403"/>
                  <a:pt x="99695" y="1339"/>
                </a:cubicBezTo>
                <a:cubicBezTo>
                  <a:pt x="99441" y="1149"/>
                  <a:pt x="99156" y="1023"/>
                  <a:pt x="98903" y="864"/>
                </a:cubicBezTo>
                <a:cubicBezTo>
                  <a:pt x="98840" y="674"/>
                  <a:pt x="98681" y="579"/>
                  <a:pt x="98523" y="516"/>
                </a:cubicBezTo>
                <a:cubicBezTo>
                  <a:pt x="98428" y="389"/>
                  <a:pt x="98301" y="294"/>
                  <a:pt x="98079" y="294"/>
                </a:cubicBezTo>
                <a:cubicBezTo>
                  <a:pt x="72966" y="168"/>
                  <a:pt x="47852" y="104"/>
                  <a:pt x="22739" y="41"/>
                </a:cubicBezTo>
                <a:cubicBezTo>
                  <a:pt x="21593" y="32"/>
                  <a:pt x="20404" y="0"/>
                  <a:pt x="1920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60"/>
          <p:cNvSpPr/>
          <p:nvPr/>
        </p:nvSpPr>
        <p:spPr>
          <a:xfrm>
            <a:off x="1226710" y="2677918"/>
            <a:ext cx="667924" cy="583245"/>
          </a:xfrm>
          <a:custGeom>
            <a:rect b="b" l="l" r="r" t="t"/>
            <a:pathLst>
              <a:path extrusionOk="0" h="18955" w="21707">
                <a:moveTo>
                  <a:pt x="10442" y="1"/>
                </a:moveTo>
                <a:cubicBezTo>
                  <a:pt x="5063" y="1"/>
                  <a:pt x="1" y="3546"/>
                  <a:pt x="108" y="9481"/>
                </a:cubicBezTo>
                <a:cubicBezTo>
                  <a:pt x="203" y="13661"/>
                  <a:pt x="2515" y="16733"/>
                  <a:pt x="5841" y="18443"/>
                </a:cubicBezTo>
                <a:cubicBezTo>
                  <a:pt x="6981" y="18601"/>
                  <a:pt x="8121" y="18728"/>
                  <a:pt x="9293" y="18823"/>
                </a:cubicBezTo>
                <a:cubicBezTo>
                  <a:pt x="9293" y="18791"/>
                  <a:pt x="9356" y="18760"/>
                  <a:pt x="9388" y="18760"/>
                </a:cubicBezTo>
                <a:cubicBezTo>
                  <a:pt x="9641" y="18823"/>
                  <a:pt x="9894" y="18855"/>
                  <a:pt x="10148" y="18886"/>
                </a:cubicBezTo>
                <a:cubicBezTo>
                  <a:pt x="10433" y="18918"/>
                  <a:pt x="10718" y="18918"/>
                  <a:pt x="11034" y="18918"/>
                </a:cubicBezTo>
                <a:cubicBezTo>
                  <a:pt x="11066" y="18918"/>
                  <a:pt x="11066" y="18950"/>
                  <a:pt x="11098" y="18950"/>
                </a:cubicBezTo>
                <a:cubicBezTo>
                  <a:pt x="11198" y="18953"/>
                  <a:pt x="11298" y="18954"/>
                  <a:pt x="11399" y="18954"/>
                </a:cubicBezTo>
                <a:cubicBezTo>
                  <a:pt x="12311" y="18954"/>
                  <a:pt x="13222" y="18823"/>
                  <a:pt x="14106" y="18538"/>
                </a:cubicBezTo>
                <a:cubicBezTo>
                  <a:pt x="14170" y="18538"/>
                  <a:pt x="14233" y="18538"/>
                  <a:pt x="14265" y="18570"/>
                </a:cubicBezTo>
                <a:cubicBezTo>
                  <a:pt x="17400" y="17525"/>
                  <a:pt x="19965" y="15118"/>
                  <a:pt x="20662" y="11634"/>
                </a:cubicBezTo>
                <a:cubicBezTo>
                  <a:pt x="21707" y="6472"/>
                  <a:pt x="18287" y="1532"/>
                  <a:pt x="13251" y="328"/>
                </a:cubicBezTo>
                <a:cubicBezTo>
                  <a:pt x="12322" y="108"/>
                  <a:pt x="11377" y="1"/>
                  <a:pt x="10442" y="1"/>
                </a:cubicBezTo>
                <a:close/>
              </a:path>
            </a:pathLst>
          </a:custGeom>
          <a:solidFill>
            <a:srgbClr val="96C4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1" name="Google Shape;2001;p60"/>
          <p:cNvSpPr/>
          <p:nvPr/>
        </p:nvSpPr>
        <p:spPr>
          <a:xfrm>
            <a:off x="1185415" y="2651948"/>
            <a:ext cx="762819" cy="653955"/>
          </a:xfrm>
          <a:custGeom>
            <a:rect b="b" l="l" r="r" t="t"/>
            <a:pathLst>
              <a:path extrusionOk="0" h="21253" w="24791">
                <a:moveTo>
                  <a:pt x="11784" y="845"/>
                </a:moveTo>
                <a:cubicBezTo>
                  <a:pt x="12719" y="845"/>
                  <a:pt x="13664" y="952"/>
                  <a:pt x="14593" y="1172"/>
                </a:cubicBezTo>
                <a:cubicBezTo>
                  <a:pt x="19629" y="2376"/>
                  <a:pt x="23049" y="7316"/>
                  <a:pt x="22004" y="12478"/>
                </a:cubicBezTo>
                <a:cubicBezTo>
                  <a:pt x="21307" y="15962"/>
                  <a:pt x="18742" y="18369"/>
                  <a:pt x="15607" y="19414"/>
                </a:cubicBezTo>
                <a:cubicBezTo>
                  <a:pt x="15575" y="19382"/>
                  <a:pt x="15512" y="19382"/>
                  <a:pt x="15480" y="19382"/>
                </a:cubicBezTo>
                <a:cubicBezTo>
                  <a:pt x="14567" y="19667"/>
                  <a:pt x="13654" y="19798"/>
                  <a:pt x="12741" y="19798"/>
                </a:cubicBezTo>
                <a:cubicBezTo>
                  <a:pt x="12640" y="19798"/>
                  <a:pt x="12540" y="19797"/>
                  <a:pt x="12440" y="19794"/>
                </a:cubicBezTo>
                <a:cubicBezTo>
                  <a:pt x="12440" y="19794"/>
                  <a:pt x="12408" y="19762"/>
                  <a:pt x="12376" y="19762"/>
                </a:cubicBezTo>
                <a:cubicBezTo>
                  <a:pt x="12060" y="19762"/>
                  <a:pt x="11775" y="19762"/>
                  <a:pt x="11490" y="19730"/>
                </a:cubicBezTo>
                <a:cubicBezTo>
                  <a:pt x="11236" y="19699"/>
                  <a:pt x="10983" y="19667"/>
                  <a:pt x="10730" y="19604"/>
                </a:cubicBezTo>
                <a:cubicBezTo>
                  <a:pt x="10698" y="19604"/>
                  <a:pt x="10635" y="19635"/>
                  <a:pt x="10635" y="19667"/>
                </a:cubicBezTo>
                <a:cubicBezTo>
                  <a:pt x="9463" y="19572"/>
                  <a:pt x="8323" y="19445"/>
                  <a:pt x="7183" y="19287"/>
                </a:cubicBezTo>
                <a:cubicBezTo>
                  <a:pt x="3889" y="17577"/>
                  <a:pt x="1545" y="14505"/>
                  <a:pt x="1450" y="10325"/>
                </a:cubicBezTo>
                <a:cubicBezTo>
                  <a:pt x="1343" y="4390"/>
                  <a:pt x="6405" y="845"/>
                  <a:pt x="11784" y="845"/>
                </a:cubicBezTo>
                <a:close/>
                <a:moveTo>
                  <a:pt x="8544" y="19889"/>
                </a:moveTo>
                <a:lnTo>
                  <a:pt x="8544" y="19889"/>
                </a:lnTo>
                <a:cubicBezTo>
                  <a:pt x="8734" y="19952"/>
                  <a:pt x="8893" y="19952"/>
                  <a:pt x="9083" y="19984"/>
                </a:cubicBezTo>
                <a:cubicBezTo>
                  <a:pt x="9336" y="20047"/>
                  <a:pt x="9558" y="20110"/>
                  <a:pt x="9811" y="20205"/>
                </a:cubicBezTo>
                <a:cubicBezTo>
                  <a:pt x="9811" y="20237"/>
                  <a:pt x="9811" y="20269"/>
                  <a:pt x="9843" y="20332"/>
                </a:cubicBezTo>
                <a:cubicBezTo>
                  <a:pt x="9399" y="20205"/>
                  <a:pt x="8956" y="20047"/>
                  <a:pt x="8544" y="19889"/>
                </a:cubicBezTo>
                <a:close/>
                <a:moveTo>
                  <a:pt x="13833" y="1"/>
                </a:moveTo>
                <a:cubicBezTo>
                  <a:pt x="13738" y="1"/>
                  <a:pt x="13643" y="32"/>
                  <a:pt x="13580" y="127"/>
                </a:cubicBezTo>
                <a:cubicBezTo>
                  <a:pt x="12980" y="52"/>
                  <a:pt x="12377" y="14"/>
                  <a:pt x="11778" y="14"/>
                </a:cubicBezTo>
                <a:cubicBezTo>
                  <a:pt x="6373" y="14"/>
                  <a:pt x="1257" y="3084"/>
                  <a:pt x="659" y="8900"/>
                </a:cubicBezTo>
                <a:cubicBezTo>
                  <a:pt x="1" y="15324"/>
                  <a:pt x="5018" y="21253"/>
                  <a:pt x="11506" y="21253"/>
                </a:cubicBezTo>
                <a:cubicBezTo>
                  <a:pt x="11574" y="21253"/>
                  <a:pt x="11643" y="21252"/>
                  <a:pt x="11711" y="21251"/>
                </a:cubicBezTo>
                <a:cubicBezTo>
                  <a:pt x="11838" y="21251"/>
                  <a:pt x="11901" y="21187"/>
                  <a:pt x="11933" y="21092"/>
                </a:cubicBezTo>
                <a:cubicBezTo>
                  <a:pt x="12373" y="21145"/>
                  <a:pt x="12829" y="21170"/>
                  <a:pt x="13293" y="21170"/>
                </a:cubicBezTo>
                <a:cubicBezTo>
                  <a:pt x="15640" y="21170"/>
                  <a:pt x="18206" y="20519"/>
                  <a:pt x="19977" y="19382"/>
                </a:cubicBezTo>
                <a:cubicBezTo>
                  <a:pt x="22320" y="17894"/>
                  <a:pt x="23746" y="14378"/>
                  <a:pt x="24062" y="11750"/>
                </a:cubicBezTo>
                <a:cubicBezTo>
                  <a:pt x="24791" y="5511"/>
                  <a:pt x="19692" y="666"/>
                  <a:pt x="1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60"/>
          <p:cNvSpPr/>
          <p:nvPr/>
        </p:nvSpPr>
        <p:spPr>
          <a:xfrm>
            <a:off x="949372" y="2514709"/>
            <a:ext cx="3088108" cy="903438"/>
          </a:xfrm>
          <a:custGeom>
            <a:rect b="b" l="l" r="r" t="t"/>
            <a:pathLst>
              <a:path extrusionOk="0" h="29361" w="100361">
                <a:moveTo>
                  <a:pt x="19026" y="929"/>
                </a:moveTo>
                <a:cubicBezTo>
                  <a:pt x="20291" y="929"/>
                  <a:pt x="21544" y="969"/>
                  <a:pt x="22739" y="977"/>
                </a:cubicBezTo>
                <a:cubicBezTo>
                  <a:pt x="27680" y="1009"/>
                  <a:pt x="32588" y="1040"/>
                  <a:pt x="37560" y="1072"/>
                </a:cubicBezTo>
                <a:cubicBezTo>
                  <a:pt x="57639" y="1199"/>
                  <a:pt x="77748" y="1325"/>
                  <a:pt x="97858" y="1389"/>
                </a:cubicBezTo>
                <a:cubicBezTo>
                  <a:pt x="97763" y="5822"/>
                  <a:pt x="97827" y="10288"/>
                  <a:pt x="97795" y="14721"/>
                </a:cubicBezTo>
                <a:cubicBezTo>
                  <a:pt x="97732" y="19060"/>
                  <a:pt x="97415" y="23494"/>
                  <a:pt x="97668" y="27864"/>
                </a:cubicBezTo>
                <a:cubicBezTo>
                  <a:pt x="97668" y="27864"/>
                  <a:pt x="97637" y="27832"/>
                  <a:pt x="97637" y="27832"/>
                </a:cubicBezTo>
                <a:cubicBezTo>
                  <a:pt x="84019" y="27294"/>
                  <a:pt x="70369" y="27294"/>
                  <a:pt x="56752" y="27262"/>
                </a:cubicBezTo>
                <a:cubicBezTo>
                  <a:pt x="51065" y="27262"/>
                  <a:pt x="45361" y="27210"/>
                  <a:pt x="39654" y="27210"/>
                </a:cubicBezTo>
                <a:cubicBezTo>
                  <a:pt x="32045" y="27210"/>
                  <a:pt x="24431" y="27303"/>
                  <a:pt x="16849" y="27737"/>
                </a:cubicBezTo>
                <a:cubicBezTo>
                  <a:pt x="16817" y="27706"/>
                  <a:pt x="16785" y="27706"/>
                  <a:pt x="16690" y="27674"/>
                </a:cubicBezTo>
                <a:cubicBezTo>
                  <a:pt x="5131" y="27104"/>
                  <a:pt x="1" y="11080"/>
                  <a:pt x="8868" y="3606"/>
                </a:cubicBezTo>
                <a:cubicBezTo>
                  <a:pt x="11662" y="1258"/>
                  <a:pt x="15397" y="929"/>
                  <a:pt x="19026" y="929"/>
                </a:cubicBezTo>
                <a:close/>
                <a:moveTo>
                  <a:pt x="19316" y="1"/>
                </a:moveTo>
                <a:cubicBezTo>
                  <a:pt x="16071" y="1"/>
                  <a:pt x="12735" y="207"/>
                  <a:pt x="9913" y="1769"/>
                </a:cubicBezTo>
                <a:cubicBezTo>
                  <a:pt x="6176" y="3796"/>
                  <a:pt x="4276" y="8103"/>
                  <a:pt x="3738" y="12156"/>
                </a:cubicBezTo>
                <a:cubicBezTo>
                  <a:pt x="3104" y="16938"/>
                  <a:pt x="4751" y="21942"/>
                  <a:pt x="8076" y="25109"/>
                </a:cubicBezTo>
                <a:lnTo>
                  <a:pt x="8108" y="25172"/>
                </a:lnTo>
                <a:cubicBezTo>
                  <a:pt x="8235" y="25267"/>
                  <a:pt x="8330" y="25362"/>
                  <a:pt x="8456" y="25489"/>
                </a:cubicBezTo>
                <a:cubicBezTo>
                  <a:pt x="11915" y="28680"/>
                  <a:pt x="16554" y="29360"/>
                  <a:pt x="21149" y="29360"/>
                </a:cubicBezTo>
                <a:cubicBezTo>
                  <a:pt x="22528" y="29360"/>
                  <a:pt x="23903" y="29299"/>
                  <a:pt x="25241" y="29226"/>
                </a:cubicBezTo>
                <a:cubicBezTo>
                  <a:pt x="30265" y="28962"/>
                  <a:pt x="35288" y="28881"/>
                  <a:pt x="40320" y="28881"/>
                </a:cubicBezTo>
                <a:cubicBezTo>
                  <a:pt x="43155" y="28881"/>
                  <a:pt x="45993" y="28907"/>
                  <a:pt x="48835" y="28941"/>
                </a:cubicBezTo>
                <a:cubicBezTo>
                  <a:pt x="65239" y="29067"/>
                  <a:pt x="81644" y="29194"/>
                  <a:pt x="98048" y="29321"/>
                </a:cubicBezTo>
                <a:cubicBezTo>
                  <a:pt x="98143" y="29321"/>
                  <a:pt x="98207" y="29321"/>
                  <a:pt x="98238" y="29289"/>
                </a:cubicBezTo>
                <a:cubicBezTo>
                  <a:pt x="98650" y="29289"/>
                  <a:pt x="99030" y="29289"/>
                  <a:pt x="99378" y="29162"/>
                </a:cubicBezTo>
                <a:cubicBezTo>
                  <a:pt x="99537" y="29131"/>
                  <a:pt x="99632" y="28972"/>
                  <a:pt x="99632" y="28846"/>
                </a:cubicBezTo>
                <a:cubicBezTo>
                  <a:pt x="99695" y="28782"/>
                  <a:pt x="99727" y="28719"/>
                  <a:pt x="99727" y="28624"/>
                </a:cubicBezTo>
                <a:cubicBezTo>
                  <a:pt x="100360" y="19788"/>
                  <a:pt x="100265" y="10699"/>
                  <a:pt x="99917" y="1832"/>
                </a:cubicBezTo>
                <a:cubicBezTo>
                  <a:pt x="99917" y="1769"/>
                  <a:pt x="99885" y="1706"/>
                  <a:pt x="99885" y="1642"/>
                </a:cubicBezTo>
                <a:cubicBezTo>
                  <a:pt x="99885" y="1515"/>
                  <a:pt x="99822" y="1420"/>
                  <a:pt x="99695" y="1325"/>
                </a:cubicBezTo>
                <a:cubicBezTo>
                  <a:pt x="99442" y="1167"/>
                  <a:pt x="99157" y="1009"/>
                  <a:pt x="98872" y="850"/>
                </a:cubicBezTo>
                <a:cubicBezTo>
                  <a:pt x="98840" y="692"/>
                  <a:pt x="98682" y="565"/>
                  <a:pt x="98523" y="534"/>
                </a:cubicBezTo>
                <a:cubicBezTo>
                  <a:pt x="98428" y="375"/>
                  <a:pt x="98302" y="280"/>
                  <a:pt x="98080" y="280"/>
                </a:cubicBezTo>
                <a:cubicBezTo>
                  <a:pt x="72966" y="154"/>
                  <a:pt x="47853" y="122"/>
                  <a:pt x="22739" y="27"/>
                </a:cubicBezTo>
                <a:cubicBezTo>
                  <a:pt x="21628" y="27"/>
                  <a:pt x="20478" y="1"/>
                  <a:pt x="1931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60"/>
          <p:cNvSpPr/>
          <p:nvPr/>
        </p:nvSpPr>
        <p:spPr>
          <a:xfrm>
            <a:off x="823272" y="1398434"/>
            <a:ext cx="666971" cy="584076"/>
          </a:xfrm>
          <a:custGeom>
            <a:rect b="b" l="l" r="r" t="t"/>
            <a:pathLst>
              <a:path extrusionOk="0" h="18982" w="21676">
                <a:moveTo>
                  <a:pt x="10442" y="0"/>
                </a:moveTo>
                <a:cubicBezTo>
                  <a:pt x="5063" y="0"/>
                  <a:pt x="1" y="3545"/>
                  <a:pt x="108" y="9481"/>
                </a:cubicBezTo>
                <a:cubicBezTo>
                  <a:pt x="203" y="13661"/>
                  <a:pt x="2515" y="16733"/>
                  <a:pt x="5841" y="18443"/>
                </a:cubicBezTo>
                <a:cubicBezTo>
                  <a:pt x="6981" y="18601"/>
                  <a:pt x="8121" y="18728"/>
                  <a:pt x="9261" y="18823"/>
                </a:cubicBezTo>
                <a:cubicBezTo>
                  <a:pt x="9283" y="18800"/>
                  <a:pt x="9306" y="18778"/>
                  <a:pt x="9339" y="18778"/>
                </a:cubicBezTo>
                <a:cubicBezTo>
                  <a:pt x="9353" y="18778"/>
                  <a:pt x="9369" y="18782"/>
                  <a:pt x="9388" y="18791"/>
                </a:cubicBezTo>
                <a:cubicBezTo>
                  <a:pt x="9641" y="18823"/>
                  <a:pt x="9894" y="18855"/>
                  <a:pt x="10148" y="18886"/>
                </a:cubicBezTo>
                <a:cubicBezTo>
                  <a:pt x="10433" y="18918"/>
                  <a:pt x="10718" y="18918"/>
                  <a:pt x="11034" y="18950"/>
                </a:cubicBezTo>
                <a:cubicBezTo>
                  <a:pt x="11066" y="18950"/>
                  <a:pt x="11066" y="18950"/>
                  <a:pt x="11098" y="18981"/>
                </a:cubicBezTo>
                <a:cubicBezTo>
                  <a:pt x="12111" y="18981"/>
                  <a:pt x="13093" y="18855"/>
                  <a:pt x="14106" y="18538"/>
                </a:cubicBezTo>
                <a:cubicBezTo>
                  <a:pt x="14170" y="18538"/>
                  <a:pt x="14233" y="18538"/>
                  <a:pt x="14265" y="18569"/>
                </a:cubicBezTo>
                <a:cubicBezTo>
                  <a:pt x="17400" y="17524"/>
                  <a:pt x="19965" y="15118"/>
                  <a:pt x="20662" y="11634"/>
                </a:cubicBezTo>
                <a:cubicBezTo>
                  <a:pt x="21675" y="6472"/>
                  <a:pt x="18287" y="1532"/>
                  <a:pt x="13251" y="328"/>
                </a:cubicBezTo>
                <a:cubicBezTo>
                  <a:pt x="12322" y="108"/>
                  <a:pt x="11377" y="0"/>
                  <a:pt x="10442" y="0"/>
                </a:cubicBezTo>
                <a:close/>
              </a:path>
            </a:pathLst>
          </a:custGeom>
          <a:solidFill>
            <a:srgbClr val="F4D6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4" name="Google Shape;2004;p60"/>
          <p:cNvSpPr/>
          <p:nvPr/>
        </p:nvSpPr>
        <p:spPr>
          <a:xfrm>
            <a:off x="781024" y="1372864"/>
            <a:ext cx="763773" cy="653555"/>
          </a:xfrm>
          <a:custGeom>
            <a:rect b="b" l="l" r="r" t="t"/>
            <a:pathLst>
              <a:path extrusionOk="0" h="21240" w="24822">
                <a:moveTo>
                  <a:pt x="11815" y="831"/>
                </a:moveTo>
                <a:cubicBezTo>
                  <a:pt x="12750" y="831"/>
                  <a:pt x="13695" y="939"/>
                  <a:pt x="14624" y="1159"/>
                </a:cubicBezTo>
                <a:cubicBezTo>
                  <a:pt x="19660" y="2363"/>
                  <a:pt x="23048" y="7303"/>
                  <a:pt x="22035" y="12465"/>
                </a:cubicBezTo>
                <a:cubicBezTo>
                  <a:pt x="21338" y="15949"/>
                  <a:pt x="18773" y="18355"/>
                  <a:pt x="15638" y="19400"/>
                </a:cubicBezTo>
                <a:cubicBezTo>
                  <a:pt x="15622" y="19385"/>
                  <a:pt x="15598" y="19377"/>
                  <a:pt x="15570" y="19377"/>
                </a:cubicBezTo>
                <a:cubicBezTo>
                  <a:pt x="15543" y="19377"/>
                  <a:pt x="15511" y="19385"/>
                  <a:pt x="15479" y="19400"/>
                </a:cubicBezTo>
                <a:cubicBezTo>
                  <a:pt x="14466" y="19686"/>
                  <a:pt x="13484" y="19812"/>
                  <a:pt x="12471" y="19812"/>
                </a:cubicBezTo>
                <a:cubicBezTo>
                  <a:pt x="12439" y="19781"/>
                  <a:pt x="12439" y="19781"/>
                  <a:pt x="12407" y="19781"/>
                </a:cubicBezTo>
                <a:cubicBezTo>
                  <a:pt x="12091" y="19749"/>
                  <a:pt x="11806" y="19749"/>
                  <a:pt x="11521" y="19717"/>
                </a:cubicBezTo>
                <a:cubicBezTo>
                  <a:pt x="11267" y="19686"/>
                  <a:pt x="11014" y="19654"/>
                  <a:pt x="10761" y="19622"/>
                </a:cubicBezTo>
                <a:cubicBezTo>
                  <a:pt x="10742" y="19613"/>
                  <a:pt x="10726" y="19609"/>
                  <a:pt x="10712" y="19609"/>
                </a:cubicBezTo>
                <a:cubicBezTo>
                  <a:pt x="10679" y="19609"/>
                  <a:pt x="10656" y="19631"/>
                  <a:pt x="10634" y="19654"/>
                </a:cubicBezTo>
                <a:cubicBezTo>
                  <a:pt x="9494" y="19559"/>
                  <a:pt x="8354" y="19432"/>
                  <a:pt x="7214" y="19274"/>
                </a:cubicBezTo>
                <a:cubicBezTo>
                  <a:pt x="3888" y="17564"/>
                  <a:pt x="1576" y="14492"/>
                  <a:pt x="1481" y="10312"/>
                </a:cubicBezTo>
                <a:cubicBezTo>
                  <a:pt x="1374" y="4376"/>
                  <a:pt x="6436" y="831"/>
                  <a:pt x="11815" y="831"/>
                </a:cubicBezTo>
                <a:close/>
                <a:moveTo>
                  <a:pt x="8591" y="19882"/>
                </a:moveTo>
                <a:cubicBezTo>
                  <a:pt x="8746" y="19939"/>
                  <a:pt x="8930" y="19940"/>
                  <a:pt x="9114" y="19971"/>
                </a:cubicBezTo>
                <a:cubicBezTo>
                  <a:pt x="9335" y="20066"/>
                  <a:pt x="9589" y="20129"/>
                  <a:pt x="9842" y="20192"/>
                </a:cubicBezTo>
                <a:cubicBezTo>
                  <a:pt x="9842" y="20224"/>
                  <a:pt x="9842" y="20287"/>
                  <a:pt x="9874" y="20319"/>
                </a:cubicBezTo>
                <a:cubicBezTo>
                  <a:pt x="9436" y="20194"/>
                  <a:pt x="8999" y="20038"/>
                  <a:pt x="8591" y="19882"/>
                </a:cubicBezTo>
                <a:close/>
                <a:moveTo>
                  <a:pt x="11809" y="1"/>
                </a:moveTo>
                <a:cubicBezTo>
                  <a:pt x="6404" y="1"/>
                  <a:pt x="1288" y="3070"/>
                  <a:pt x="690" y="8886"/>
                </a:cubicBezTo>
                <a:cubicBezTo>
                  <a:pt x="0" y="15311"/>
                  <a:pt x="5048" y="21239"/>
                  <a:pt x="11537" y="21239"/>
                </a:cubicBezTo>
                <a:cubicBezTo>
                  <a:pt x="11605" y="21239"/>
                  <a:pt x="11674" y="21239"/>
                  <a:pt x="11742" y="21237"/>
                </a:cubicBezTo>
                <a:cubicBezTo>
                  <a:pt x="11837" y="21237"/>
                  <a:pt x="11932" y="21174"/>
                  <a:pt x="11964" y="21111"/>
                </a:cubicBezTo>
                <a:cubicBezTo>
                  <a:pt x="12371" y="21154"/>
                  <a:pt x="12793" y="21176"/>
                  <a:pt x="13222" y="21176"/>
                </a:cubicBezTo>
                <a:cubicBezTo>
                  <a:pt x="15596" y="21176"/>
                  <a:pt x="18211" y="20522"/>
                  <a:pt x="20008" y="19369"/>
                </a:cubicBezTo>
                <a:cubicBezTo>
                  <a:pt x="22351" y="17880"/>
                  <a:pt x="23745" y="14365"/>
                  <a:pt x="24062" y="11737"/>
                </a:cubicBezTo>
                <a:cubicBezTo>
                  <a:pt x="24822" y="5498"/>
                  <a:pt x="19723" y="652"/>
                  <a:pt x="13864" y="19"/>
                </a:cubicBezTo>
                <a:cubicBezTo>
                  <a:pt x="13841" y="13"/>
                  <a:pt x="13820" y="11"/>
                  <a:pt x="13800" y="11"/>
                </a:cubicBezTo>
                <a:cubicBezTo>
                  <a:pt x="13714" y="11"/>
                  <a:pt x="13662" y="62"/>
                  <a:pt x="13611" y="114"/>
                </a:cubicBezTo>
                <a:cubicBezTo>
                  <a:pt x="13011" y="38"/>
                  <a:pt x="12408" y="1"/>
                  <a:pt x="118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60"/>
          <p:cNvSpPr/>
          <p:nvPr/>
        </p:nvSpPr>
        <p:spPr>
          <a:xfrm>
            <a:off x="545934" y="1235225"/>
            <a:ext cx="3088108" cy="903807"/>
          </a:xfrm>
          <a:custGeom>
            <a:rect b="b" l="l" r="r" t="t"/>
            <a:pathLst>
              <a:path extrusionOk="0" h="29373" w="100361">
                <a:moveTo>
                  <a:pt x="19124" y="943"/>
                </a:moveTo>
                <a:cubicBezTo>
                  <a:pt x="20356" y="943"/>
                  <a:pt x="21575" y="977"/>
                  <a:pt x="22739" y="977"/>
                </a:cubicBezTo>
                <a:cubicBezTo>
                  <a:pt x="27680" y="1009"/>
                  <a:pt x="32588" y="1040"/>
                  <a:pt x="37560" y="1072"/>
                </a:cubicBezTo>
                <a:cubicBezTo>
                  <a:pt x="57639" y="1230"/>
                  <a:pt x="77748" y="1325"/>
                  <a:pt x="97858" y="1420"/>
                </a:cubicBezTo>
                <a:cubicBezTo>
                  <a:pt x="97763" y="5854"/>
                  <a:pt x="97827" y="10288"/>
                  <a:pt x="97795" y="14721"/>
                </a:cubicBezTo>
                <a:cubicBezTo>
                  <a:pt x="97732" y="19091"/>
                  <a:pt x="97415" y="23525"/>
                  <a:pt x="97668" y="27864"/>
                </a:cubicBezTo>
                <a:cubicBezTo>
                  <a:pt x="97668" y="27864"/>
                  <a:pt x="97637" y="27832"/>
                  <a:pt x="97637" y="27832"/>
                </a:cubicBezTo>
                <a:cubicBezTo>
                  <a:pt x="84019" y="27294"/>
                  <a:pt x="70369" y="27294"/>
                  <a:pt x="56752" y="27294"/>
                </a:cubicBezTo>
                <a:cubicBezTo>
                  <a:pt x="50846" y="27280"/>
                  <a:pt x="44916" y="27215"/>
                  <a:pt x="38985" y="27215"/>
                </a:cubicBezTo>
                <a:cubicBezTo>
                  <a:pt x="31590" y="27215"/>
                  <a:pt x="24195" y="27315"/>
                  <a:pt x="16849" y="27737"/>
                </a:cubicBezTo>
                <a:cubicBezTo>
                  <a:pt x="16817" y="27705"/>
                  <a:pt x="16754" y="27705"/>
                  <a:pt x="16690" y="27705"/>
                </a:cubicBezTo>
                <a:cubicBezTo>
                  <a:pt x="5131" y="27135"/>
                  <a:pt x="1" y="11111"/>
                  <a:pt x="8868" y="3637"/>
                </a:cubicBezTo>
                <a:cubicBezTo>
                  <a:pt x="11688" y="1244"/>
                  <a:pt x="15464" y="943"/>
                  <a:pt x="19124" y="943"/>
                </a:cubicBezTo>
                <a:close/>
                <a:moveTo>
                  <a:pt x="19316" y="0"/>
                </a:moveTo>
                <a:cubicBezTo>
                  <a:pt x="16071" y="0"/>
                  <a:pt x="12735" y="206"/>
                  <a:pt x="9913" y="1769"/>
                </a:cubicBezTo>
                <a:cubicBezTo>
                  <a:pt x="6176" y="3795"/>
                  <a:pt x="4276" y="8102"/>
                  <a:pt x="3738" y="12188"/>
                </a:cubicBezTo>
                <a:cubicBezTo>
                  <a:pt x="3104" y="16938"/>
                  <a:pt x="4751" y="21942"/>
                  <a:pt x="8045" y="25109"/>
                </a:cubicBezTo>
                <a:lnTo>
                  <a:pt x="8076" y="25109"/>
                </a:lnTo>
                <a:lnTo>
                  <a:pt x="8108" y="25172"/>
                </a:lnTo>
                <a:cubicBezTo>
                  <a:pt x="8235" y="25267"/>
                  <a:pt x="8330" y="25394"/>
                  <a:pt x="8456" y="25489"/>
                </a:cubicBezTo>
                <a:cubicBezTo>
                  <a:pt x="11901" y="28667"/>
                  <a:pt x="16517" y="29373"/>
                  <a:pt x="21079" y="29373"/>
                </a:cubicBezTo>
                <a:cubicBezTo>
                  <a:pt x="22472" y="29373"/>
                  <a:pt x="23861" y="29307"/>
                  <a:pt x="25209" y="29226"/>
                </a:cubicBezTo>
                <a:cubicBezTo>
                  <a:pt x="30216" y="28964"/>
                  <a:pt x="35209" y="28894"/>
                  <a:pt x="40206" y="28894"/>
                </a:cubicBezTo>
                <a:cubicBezTo>
                  <a:pt x="43080" y="28894"/>
                  <a:pt x="45955" y="28917"/>
                  <a:pt x="48835" y="28941"/>
                </a:cubicBezTo>
                <a:cubicBezTo>
                  <a:pt x="65239" y="29067"/>
                  <a:pt x="81644" y="29194"/>
                  <a:pt x="98048" y="29352"/>
                </a:cubicBezTo>
                <a:cubicBezTo>
                  <a:pt x="98112" y="29352"/>
                  <a:pt x="98207" y="29321"/>
                  <a:pt x="98238" y="29289"/>
                </a:cubicBezTo>
                <a:cubicBezTo>
                  <a:pt x="98335" y="29296"/>
                  <a:pt x="98431" y="29300"/>
                  <a:pt x="98525" y="29300"/>
                </a:cubicBezTo>
                <a:cubicBezTo>
                  <a:pt x="98828" y="29300"/>
                  <a:pt x="99112" y="29259"/>
                  <a:pt x="99378" y="29162"/>
                </a:cubicBezTo>
                <a:cubicBezTo>
                  <a:pt x="99537" y="29131"/>
                  <a:pt x="99632" y="29004"/>
                  <a:pt x="99632" y="28845"/>
                </a:cubicBezTo>
                <a:cubicBezTo>
                  <a:pt x="99695" y="28782"/>
                  <a:pt x="99727" y="28719"/>
                  <a:pt x="99727" y="28624"/>
                </a:cubicBezTo>
                <a:cubicBezTo>
                  <a:pt x="100360" y="19788"/>
                  <a:pt x="100265" y="10699"/>
                  <a:pt x="99917" y="1864"/>
                </a:cubicBezTo>
                <a:cubicBezTo>
                  <a:pt x="99917" y="1769"/>
                  <a:pt x="99885" y="1705"/>
                  <a:pt x="99885" y="1642"/>
                </a:cubicBezTo>
                <a:cubicBezTo>
                  <a:pt x="99885" y="1515"/>
                  <a:pt x="99822" y="1420"/>
                  <a:pt x="99695" y="1325"/>
                </a:cubicBezTo>
                <a:cubicBezTo>
                  <a:pt x="99442" y="1167"/>
                  <a:pt x="99157" y="1009"/>
                  <a:pt x="98872" y="882"/>
                </a:cubicBezTo>
                <a:cubicBezTo>
                  <a:pt x="98808" y="692"/>
                  <a:pt x="98682" y="565"/>
                  <a:pt x="98523" y="534"/>
                </a:cubicBezTo>
                <a:cubicBezTo>
                  <a:pt x="98428" y="407"/>
                  <a:pt x="98270" y="280"/>
                  <a:pt x="98080" y="280"/>
                </a:cubicBezTo>
                <a:cubicBezTo>
                  <a:pt x="72966" y="153"/>
                  <a:pt x="47853" y="122"/>
                  <a:pt x="22739" y="27"/>
                </a:cubicBezTo>
                <a:cubicBezTo>
                  <a:pt x="21628" y="27"/>
                  <a:pt x="20478" y="0"/>
                  <a:pt x="1931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60"/>
          <p:cNvSpPr/>
          <p:nvPr/>
        </p:nvSpPr>
        <p:spPr>
          <a:xfrm>
            <a:off x="5285576" y="2677918"/>
            <a:ext cx="667801" cy="583245"/>
          </a:xfrm>
          <a:custGeom>
            <a:rect b="b" l="l" r="r" t="t"/>
            <a:pathLst>
              <a:path extrusionOk="0" h="18955" w="21703">
                <a:moveTo>
                  <a:pt x="10457" y="1"/>
                </a:moveTo>
                <a:cubicBezTo>
                  <a:pt x="5060" y="1"/>
                  <a:pt x="1" y="3546"/>
                  <a:pt x="136" y="9481"/>
                </a:cubicBezTo>
                <a:cubicBezTo>
                  <a:pt x="199" y="13661"/>
                  <a:pt x="2543" y="16733"/>
                  <a:pt x="5836" y="18443"/>
                </a:cubicBezTo>
                <a:cubicBezTo>
                  <a:pt x="6976" y="18601"/>
                  <a:pt x="8148" y="18728"/>
                  <a:pt x="9288" y="18823"/>
                </a:cubicBezTo>
                <a:cubicBezTo>
                  <a:pt x="9320" y="18791"/>
                  <a:pt x="9352" y="18760"/>
                  <a:pt x="9415" y="18760"/>
                </a:cubicBezTo>
                <a:cubicBezTo>
                  <a:pt x="9637" y="18823"/>
                  <a:pt x="9890" y="18855"/>
                  <a:pt x="10143" y="18886"/>
                </a:cubicBezTo>
                <a:cubicBezTo>
                  <a:pt x="10428" y="18918"/>
                  <a:pt x="10745" y="18918"/>
                  <a:pt x="11030" y="18918"/>
                </a:cubicBezTo>
                <a:cubicBezTo>
                  <a:pt x="11062" y="18918"/>
                  <a:pt x="11093" y="18950"/>
                  <a:pt x="11093" y="18950"/>
                </a:cubicBezTo>
                <a:cubicBezTo>
                  <a:pt x="11194" y="18953"/>
                  <a:pt x="11294" y="18954"/>
                  <a:pt x="11394" y="18954"/>
                </a:cubicBezTo>
                <a:cubicBezTo>
                  <a:pt x="12307" y="18954"/>
                  <a:pt x="13220" y="18823"/>
                  <a:pt x="14134" y="18538"/>
                </a:cubicBezTo>
                <a:cubicBezTo>
                  <a:pt x="14165" y="18538"/>
                  <a:pt x="14229" y="18538"/>
                  <a:pt x="14260" y="18570"/>
                </a:cubicBezTo>
                <a:cubicBezTo>
                  <a:pt x="17395" y="17525"/>
                  <a:pt x="19992" y="15118"/>
                  <a:pt x="20657" y="11634"/>
                </a:cubicBezTo>
                <a:cubicBezTo>
                  <a:pt x="21702" y="6472"/>
                  <a:pt x="18282" y="1532"/>
                  <a:pt x="13278" y="328"/>
                </a:cubicBezTo>
                <a:cubicBezTo>
                  <a:pt x="12345" y="108"/>
                  <a:pt x="11396" y="1"/>
                  <a:pt x="10457" y="1"/>
                </a:cubicBezTo>
                <a:close/>
              </a:path>
            </a:pathLst>
          </a:custGeom>
          <a:solidFill>
            <a:srgbClr val="73A4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2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07" name="Google Shape;2007;p60"/>
          <p:cNvSpPr/>
          <p:nvPr/>
        </p:nvSpPr>
        <p:spPr>
          <a:xfrm>
            <a:off x="5244159" y="2651948"/>
            <a:ext cx="762819" cy="653955"/>
          </a:xfrm>
          <a:custGeom>
            <a:rect b="b" l="l" r="r" t="t"/>
            <a:pathLst>
              <a:path extrusionOk="0" h="21253" w="24791">
                <a:moveTo>
                  <a:pt x="11803" y="845"/>
                </a:moveTo>
                <a:cubicBezTo>
                  <a:pt x="12742" y="845"/>
                  <a:pt x="13691" y="952"/>
                  <a:pt x="14624" y="1172"/>
                </a:cubicBezTo>
                <a:cubicBezTo>
                  <a:pt x="19628" y="2376"/>
                  <a:pt x="23048" y="7316"/>
                  <a:pt x="22003" y="12478"/>
                </a:cubicBezTo>
                <a:cubicBezTo>
                  <a:pt x="21338" y="15962"/>
                  <a:pt x="18741" y="18369"/>
                  <a:pt x="15606" y="19414"/>
                </a:cubicBezTo>
                <a:cubicBezTo>
                  <a:pt x="15575" y="19382"/>
                  <a:pt x="15543" y="19382"/>
                  <a:pt x="15480" y="19382"/>
                </a:cubicBezTo>
                <a:cubicBezTo>
                  <a:pt x="14566" y="19667"/>
                  <a:pt x="13653" y="19798"/>
                  <a:pt x="12764" y="19798"/>
                </a:cubicBezTo>
                <a:cubicBezTo>
                  <a:pt x="12666" y="19798"/>
                  <a:pt x="12568" y="19797"/>
                  <a:pt x="12471" y="19794"/>
                </a:cubicBezTo>
                <a:cubicBezTo>
                  <a:pt x="12439" y="19794"/>
                  <a:pt x="12408" y="19762"/>
                  <a:pt x="12376" y="19762"/>
                </a:cubicBezTo>
                <a:cubicBezTo>
                  <a:pt x="12091" y="19762"/>
                  <a:pt x="11774" y="19762"/>
                  <a:pt x="11489" y="19730"/>
                </a:cubicBezTo>
                <a:cubicBezTo>
                  <a:pt x="11236" y="19699"/>
                  <a:pt x="11014" y="19667"/>
                  <a:pt x="10761" y="19604"/>
                </a:cubicBezTo>
                <a:cubicBezTo>
                  <a:pt x="10698" y="19604"/>
                  <a:pt x="10666" y="19635"/>
                  <a:pt x="10634" y="19667"/>
                </a:cubicBezTo>
                <a:cubicBezTo>
                  <a:pt x="9494" y="19572"/>
                  <a:pt x="8354" y="19445"/>
                  <a:pt x="7182" y="19287"/>
                </a:cubicBezTo>
                <a:cubicBezTo>
                  <a:pt x="3889" y="17577"/>
                  <a:pt x="1545" y="14505"/>
                  <a:pt x="1482" y="10325"/>
                </a:cubicBezTo>
                <a:cubicBezTo>
                  <a:pt x="1347" y="4390"/>
                  <a:pt x="6406" y="845"/>
                  <a:pt x="11803" y="845"/>
                </a:cubicBezTo>
                <a:close/>
                <a:moveTo>
                  <a:pt x="8544" y="19889"/>
                </a:moveTo>
                <a:lnTo>
                  <a:pt x="8544" y="19889"/>
                </a:lnTo>
                <a:cubicBezTo>
                  <a:pt x="8734" y="19952"/>
                  <a:pt x="8924" y="19952"/>
                  <a:pt x="9082" y="19984"/>
                </a:cubicBezTo>
                <a:cubicBezTo>
                  <a:pt x="9336" y="20047"/>
                  <a:pt x="9557" y="20110"/>
                  <a:pt x="9811" y="20205"/>
                </a:cubicBezTo>
                <a:cubicBezTo>
                  <a:pt x="9811" y="20237"/>
                  <a:pt x="9811" y="20269"/>
                  <a:pt x="9842" y="20332"/>
                </a:cubicBezTo>
                <a:cubicBezTo>
                  <a:pt x="9399" y="20205"/>
                  <a:pt x="8956" y="20047"/>
                  <a:pt x="8544" y="19889"/>
                </a:cubicBezTo>
                <a:close/>
                <a:moveTo>
                  <a:pt x="13833" y="1"/>
                </a:moveTo>
                <a:cubicBezTo>
                  <a:pt x="13738" y="1"/>
                  <a:pt x="13643" y="32"/>
                  <a:pt x="13579" y="127"/>
                </a:cubicBezTo>
                <a:cubicBezTo>
                  <a:pt x="12982" y="52"/>
                  <a:pt x="12383" y="14"/>
                  <a:pt x="11786" y="14"/>
                </a:cubicBezTo>
                <a:cubicBezTo>
                  <a:pt x="6404" y="14"/>
                  <a:pt x="1286" y="3084"/>
                  <a:pt x="658" y="8900"/>
                </a:cubicBezTo>
                <a:cubicBezTo>
                  <a:pt x="0" y="15324"/>
                  <a:pt x="5018" y="21253"/>
                  <a:pt x="11536" y="21253"/>
                </a:cubicBezTo>
                <a:cubicBezTo>
                  <a:pt x="11605" y="21253"/>
                  <a:pt x="11674" y="21252"/>
                  <a:pt x="11743" y="21251"/>
                </a:cubicBezTo>
                <a:cubicBezTo>
                  <a:pt x="11838" y="21251"/>
                  <a:pt x="11901" y="21187"/>
                  <a:pt x="11964" y="21092"/>
                </a:cubicBezTo>
                <a:cubicBezTo>
                  <a:pt x="12404" y="21145"/>
                  <a:pt x="12859" y="21170"/>
                  <a:pt x="13322" y="21170"/>
                </a:cubicBezTo>
                <a:cubicBezTo>
                  <a:pt x="15663" y="21170"/>
                  <a:pt x="18211" y="20519"/>
                  <a:pt x="20008" y="19382"/>
                </a:cubicBezTo>
                <a:cubicBezTo>
                  <a:pt x="22352" y="17894"/>
                  <a:pt x="23745" y="14378"/>
                  <a:pt x="24062" y="11750"/>
                </a:cubicBezTo>
                <a:cubicBezTo>
                  <a:pt x="24790" y="5511"/>
                  <a:pt x="19692" y="666"/>
                  <a:pt x="1383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60"/>
          <p:cNvSpPr/>
          <p:nvPr/>
        </p:nvSpPr>
        <p:spPr>
          <a:xfrm>
            <a:off x="5008115" y="2514709"/>
            <a:ext cx="3088077" cy="903438"/>
          </a:xfrm>
          <a:custGeom>
            <a:rect b="b" l="l" r="r" t="t"/>
            <a:pathLst>
              <a:path extrusionOk="0" h="29361" w="100360">
                <a:moveTo>
                  <a:pt x="19026" y="929"/>
                </a:moveTo>
                <a:cubicBezTo>
                  <a:pt x="20291" y="929"/>
                  <a:pt x="21543" y="969"/>
                  <a:pt x="22739" y="977"/>
                </a:cubicBezTo>
                <a:cubicBezTo>
                  <a:pt x="27679" y="1009"/>
                  <a:pt x="32620" y="1040"/>
                  <a:pt x="37560" y="1072"/>
                </a:cubicBezTo>
                <a:cubicBezTo>
                  <a:pt x="57670" y="1199"/>
                  <a:pt x="77748" y="1325"/>
                  <a:pt x="97858" y="1389"/>
                </a:cubicBezTo>
                <a:cubicBezTo>
                  <a:pt x="97763" y="5822"/>
                  <a:pt x="97826" y="10288"/>
                  <a:pt x="97795" y="14721"/>
                </a:cubicBezTo>
                <a:cubicBezTo>
                  <a:pt x="97731" y="19060"/>
                  <a:pt x="97415" y="23494"/>
                  <a:pt x="97668" y="27864"/>
                </a:cubicBezTo>
                <a:cubicBezTo>
                  <a:pt x="97668" y="27864"/>
                  <a:pt x="97636" y="27832"/>
                  <a:pt x="97636" y="27832"/>
                </a:cubicBezTo>
                <a:cubicBezTo>
                  <a:pt x="84019" y="27294"/>
                  <a:pt x="70369" y="27294"/>
                  <a:pt x="56751" y="27262"/>
                </a:cubicBezTo>
                <a:cubicBezTo>
                  <a:pt x="51078" y="27262"/>
                  <a:pt x="45376" y="27210"/>
                  <a:pt x="39669" y="27210"/>
                </a:cubicBezTo>
                <a:cubicBezTo>
                  <a:pt x="32061" y="27210"/>
                  <a:pt x="24444" y="27303"/>
                  <a:pt x="16880" y="27737"/>
                </a:cubicBezTo>
                <a:cubicBezTo>
                  <a:pt x="16817" y="27706"/>
                  <a:pt x="16785" y="27706"/>
                  <a:pt x="16690" y="27674"/>
                </a:cubicBezTo>
                <a:cubicBezTo>
                  <a:pt x="5163" y="27104"/>
                  <a:pt x="0" y="11080"/>
                  <a:pt x="8899" y="3606"/>
                </a:cubicBezTo>
                <a:cubicBezTo>
                  <a:pt x="11670" y="1258"/>
                  <a:pt x="15399" y="929"/>
                  <a:pt x="19026" y="929"/>
                </a:cubicBezTo>
                <a:close/>
                <a:moveTo>
                  <a:pt x="19315" y="1"/>
                </a:moveTo>
                <a:cubicBezTo>
                  <a:pt x="16071" y="1"/>
                  <a:pt x="12734" y="207"/>
                  <a:pt x="9913" y="1769"/>
                </a:cubicBezTo>
                <a:cubicBezTo>
                  <a:pt x="6176" y="3796"/>
                  <a:pt x="4276" y="8103"/>
                  <a:pt x="3737" y="12156"/>
                </a:cubicBezTo>
                <a:cubicBezTo>
                  <a:pt x="3104" y="16938"/>
                  <a:pt x="4751" y="21942"/>
                  <a:pt x="8076" y="25109"/>
                </a:cubicBezTo>
                <a:lnTo>
                  <a:pt x="8108" y="25172"/>
                </a:lnTo>
                <a:cubicBezTo>
                  <a:pt x="8234" y="25267"/>
                  <a:pt x="8361" y="25362"/>
                  <a:pt x="8456" y="25489"/>
                </a:cubicBezTo>
                <a:cubicBezTo>
                  <a:pt x="11915" y="28680"/>
                  <a:pt x="16554" y="29360"/>
                  <a:pt x="21149" y="29360"/>
                </a:cubicBezTo>
                <a:cubicBezTo>
                  <a:pt x="22528" y="29360"/>
                  <a:pt x="23903" y="29299"/>
                  <a:pt x="25241" y="29226"/>
                </a:cubicBezTo>
                <a:cubicBezTo>
                  <a:pt x="30264" y="28962"/>
                  <a:pt x="35301" y="28881"/>
                  <a:pt x="40342" y="28881"/>
                </a:cubicBezTo>
                <a:cubicBezTo>
                  <a:pt x="43182" y="28881"/>
                  <a:pt x="46024" y="28907"/>
                  <a:pt x="48866" y="28941"/>
                </a:cubicBezTo>
                <a:cubicBezTo>
                  <a:pt x="65239" y="29067"/>
                  <a:pt x="81643" y="29194"/>
                  <a:pt x="98048" y="29321"/>
                </a:cubicBezTo>
                <a:cubicBezTo>
                  <a:pt x="98143" y="29321"/>
                  <a:pt x="98206" y="29321"/>
                  <a:pt x="98270" y="29289"/>
                </a:cubicBezTo>
                <a:cubicBezTo>
                  <a:pt x="98650" y="29289"/>
                  <a:pt x="99061" y="29289"/>
                  <a:pt x="99410" y="29162"/>
                </a:cubicBezTo>
                <a:cubicBezTo>
                  <a:pt x="99568" y="29131"/>
                  <a:pt x="99631" y="28972"/>
                  <a:pt x="99631" y="28846"/>
                </a:cubicBezTo>
                <a:cubicBezTo>
                  <a:pt x="99695" y="28782"/>
                  <a:pt x="99726" y="28719"/>
                  <a:pt x="99726" y="28624"/>
                </a:cubicBezTo>
                <a:cubicBezTo>
                  <a:pt x="100360" y="19788"/>
                  <a:pt x="100296" y="10699"/>
                  <a:pt x="99916" y="1832"/>
                </a:cubicBezTo>
                <a:cubicBezTo>
                  <a:pt x="99916" y="1769"/>
                  <a:pt x="99916" y="1706"/>
                  <a:pt x="99885" y="1642"/>
                </a:cubicBezTo>
                <a:cubicBezTo>
                  <a:pt x="99885" y="1515"/>
                  <a:pt x="99853" y="1420"/>
                  <a:pt x="99695" y="1325"/>
                </a:cubicBezTo>
                <a:cubicBezTo>
                  <a:pt x="99441" y="1167"/>
                  <a:pt x="99156" y="1009"/>
                  <a:pt x="98903" y="850"/>
                </a:cubicBezTo>
                <a:cubicBezTo>
                  <a:pt x="98840" y="692"/>
                  <a:pt x="98681" y="565"/>
                  <a:pt x="98523" y="534"/>
                </a:cubicBezTo>
                <a:cubicBezTo>
                  <a:pt x="98428" y="375"/>
                  <a:pt x="98301" y="280"/>
                  <a:pt x="98080" y="280"/>
                </a:cubicBezTo>
                <a:cubicBezTo>
                  <a:pt x="72966" y="154"/>
                  <a:pt x="47852" y="122"/>
                  <a:pt x="22739" y="27"/>
                </a:cubicBezTo>
                <a:cubicBezTo>
                  <a:pt x="21628" y="27"/>
                  <a:pt x="20478" y="1"/>
                  <a:pt x="1931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60"/>
          <p:cNvSpPr/>
          <p:nvPr/>
        </p:nvSpPr>
        <p:spPr>
          <a:xfrm>
            <a:off x="4882016" y="1398434"/>
            <a:ext cx="667924" cy="584076"/>
          </a:xfrm>
          <a:custGeom>
            <a:rect b="b" l="l" r="r" t="t"/>
            <a:pathLst>
              <a:path extrusionOk="0" h="18982" w="21707">
                <a:moveTo>
                  <a:pt x="10442" y="0"/>
                </a:moveTo>
                <a:cubicBezTo>
                  <a:pt x="5063" y="0"/>
                  <a:pt x="0" y="3545"/>
                  <a:pt x="108" y="9481"/>
                </a:cubicBezTo>
                <a:cubicBezTo>
                  <a:pt x="203" y="13661"/>
                  <a:pt x="2515" y="16733"/>
                  <a:pt x="5840" y="18443"/>
                </a:cubicBezTo>
                <a:cubicBezTo>
                  <a:pt x="6980" y="18601"/>
                  <a:pt x="8120" y="18728"/>
                  <a:pt x="9292" y="18823"/>
                </a:cubicBezTo>
                <a:cubicBezTo>
                  <a:pt x="9292" y="18800"/>
                  <a:pt x="9324" y="18778"/>
                  <a:pt x="9354" y="18778"/>
                </a:cubicBezTo>
                <a:cubicBezTo>
                  <a:pt x="9366" y="18778"/>
                  <a:pt x="9378" y="18782"/>
                  <a:pt x="9387" y="18791"/>
                </a:cubicBezTo>
                <a:cubicBezTo>
                  <a:pt x="9641" y="18823"/>
                  <a:pt x="9894" y="18855"/>
                  <a:pt x="10147" y="18886"/>
                </a:cubicBezTo>
                <a:cubicBezTo>
                  <a:pt x="10432" y="18918"/>
                  <a:pt x="10717" y="18918"/>
                  <a:pt x="11034" y="18950"/>
                </a:cubicBezTo>
                <a:cubicBezTo>
                  <a:pt x="11066" y="18950"/>
                  <a:pt x="11097" y="18950"/>
                  <a:pt x="11097" y="18981"/>
                </a:cubicBezTo>
                <a:cubicBezTo>
                  <a:pt x="12111" y="18981"/>
                  <a:pt x="13124" y="18855"/>
                  <a:pt x="14138" y="18538"/>
                </a:cubicBezTo>
                <a:cubicBezTo>
                  <a:pt x="14169" y="18538"/>
                  <a:pt x="14233" y="18538"/>
                  <a:pt x="14264" y="18569"/>
                </a:cubicBezTo>
                <a:cubicBezTo>
                  <a:pt x="17399" y="17524"/>
                  <a:pt x="19965" y="15118"/>
                  <a:pt x="20661" y="11634"/>
                </a:cubicBezTo>
                <a:cubicBezTo>
                  <a:pt x="21706" y="6472"/>
                  <a:pt x="18286" y="1532"/>
                  <a:pt x="13251" y="328"/>
                </a:cubicBezTo>
                <a:cubicBezTo>
                  <a:pt x="12322" y="108"/>
                  <a:pt x="11377" y="0"/>
                  <a:pt x="10442" y="0"/>
                </a:cubicBezTo>
                <a:close/>
              </a:path>
            </a:pathLst>
          </a:custGeom>
          <a:solidFill>
            <a:srgbClr val="F465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10" name="Google Shape;2010;p60"/>
          <p:cNvSpPr/>
          <p:nvPr/>
        </p:nvSpPr>
        <p:spPr>
          <a:xfrm>
            <a:off x="4840721" y="1372864"/>
            <a:ext cx="762819" cy="653555"/>
          </a:xfrm>
          <a:custGeom>
            <a:rect b="b" l="l" r="r" t="t"/>
            <a:pathLst>
              <a:path extrusionOk="0" h="21240" w="24791">
                <a:moveTo>
                  <a:pt x="11784" y="831"/>
                </a:moveTo>
                <a:cubicBezTo>
                  <a:pt x="12719" y="831"/>
                  <a:pt x="13664" y="939"/>
                  <a:pt x="14593" y="1159"/>
                </a:cubicBezTo>
                <a:cubicBezTo>
                  <a:pt x="19628" y="2363"/>
                  <a:pt x="23048" y="7303"/>
                  <a:pt x="22003" y="12465"/>
                </a:cubicBezTo>
                <a:cubicBezTo>
                  <a:pt x="21307" y="15949"/>
                  <a:pt x="18741" y="18355"/>
                  <a:pt x="15606" y="19400"/>
                </a:cubicBezTo>
                <a:cubicBezTo>
                  <a:pt x="15590" y="19385"/>
                  <a:pt x="15567" y="19377"/>
                  <a:pt x="15539" y="19377"/>
                </a:cubicBezTo>
                <a:cubicBezTo>
                  <a:pt x="15511" y="19377"/>
                  <a:pt x="15480" y="19385"/>
                  <a:pt x="15448" y="19400"/>
                </a:cubicBezTo>
                <a:cubicBezTo>
                  <a:pt x="14466" y="19686"/>
                  <a:pt x="13453" y="19812"/>
                  <a:pt x="12439" y="19812"/>
                </a:cubicBezTo>
                <a:cubicBezTo>
                  <a:pt x="12408" y="19781"/>
                  <a:pt x="12408" y="19781"/>
                  <a:pt x="12376" y="19781"/>
                </a:cubicBezTo>
                <a:cubicBezTo>
                  <a:pt x="12059" y="19749"/>
                  <a:pt x="11774" y="19749"/>
                  <a:pt x="11489" y="19717"/>
                </a:cubicBezTo>
                <a:cubicBezTo>
                  <a:pt x="11236" y="19686"/>
                  <a:pt x="10983" y="19654"/>
                  <a:pt x="10729" y="19622"/>
                </a:cubicBezTo>
                <a:cubicBezTo>
                  <a:pt x="10720" y="19613"/>
                  <a:pt x="10708" y="19609"/>
                  <a:pt x="10696" y="19609"/>
                </a:cubicBezTo>
                <a:cubicBezTo>
                  <a:pt x="10666" y="19609"/>
                  <a:pt x="10634" y="19631"/>
                  <a:pt x="10634" y="19654"/>
                </a:cubicBezTo>
                <a:cubicBezTo>
                  <a:pt x="9462" y="19559"/>
                  <a:pt x="8322" y="19432"/>
                  <a:pt x="7182" y="19274"/>
                </a:cubicBezTo>
                <a:cubicBezTo>
                  <a:pt x="3857" y="17564"/>
                  <a:pt x="1545" y="14492"/>
                  <a:pt x="1450" y="10312"/>
                </a:cubicBezTo>
                <a:cubicBezTo>
                  <a:pt x="1342" y="4376"/>
                  <a:pt x="6405" y="831"/>
                  <a:pt x="11784" y="831"/>
                </a:cubicBezTo>
                <a:close/>
                <a:moveTo>
                  <a:pt x="8544" y="19876"/>
                </a:moveTo>
                <a:cubicBezTo>
                  <a:pt x="8734" y="19939"/>
                  <a:pt x="8892" y="19939"/>
                  <a:pt x="9082" y="19971"/>
                </a:cubicBezTo>
                <a:cubicBezTo>
                  <a:pt x="9304" y="20066"/>
                  <a:pt x="9557" y="20129"/>
                  <a:pt x="9811" y="20192"/>
                </a:cubicBezTo>
                <a:cubicBezTo>
                  <a:pt x="9811" y="20224"/>
                  <a:pt x="9811" y="20287"/>
                  <a:pt x="9842" y="20319"/>
                </a:cubicBezTo>
                <a:cubicBezTo>
                  <a:pt x="9399" y="20192"/>
                  <a:pt x="8956" y="20034"/>
                  <a:pt x="8544" y="19876"/>
                </a:cubicBezTo>
                <a:close/>
                <a:moveTo>
                  <a:pt x="11778" y="1"/>
                </a:moveTo>
                <a:cubicBezTo>
                  <a:pt x="6373" y="1"/>
                  <a:pt x="1257" y="3070"/>
                  <a:pt x="658" y="8886"/>
                </a:cubicBezTo>
                <a:cubicBezTo>
                  <a:pt x="0" y="15311"/>
                  <a:pt x="5018" y="21239"/>
                  <a:pt x="11506" y="21239"/>
                </a:cubicBezTo>
                <a:cubicBezTo>
                  <a:pt x="11574" y="21239"/>
                  <a:pt x="11642" y="21239"/>
                  <a:pt x="11711" y="21237"/>
                </a:cubicBezTo>
                <a:cubicBezTo>
                  <a:pt x="11838" y="21237"/>
                  <a:pt x="11901" y="21174"/>
                  <a:pt x="11933" y="21111"/>
                </a:cubicBezTo>
                <a:cubicBezTo>
                  <a:pt x="12340" y="21154"/>
                  <a:pt x="12761" y="21176"/>
                  <a:pt x="13191" y="21176"/>
                </a:cubicBezTo>
                <a:cubicBezTo>
                  <a:pt x="15565" y="21176"/>
                  <a:pt x="18180" y="20522"/>
                  <a:pt x="19977" y="19369"/>
                </a:cubicBezTo>
                <a:cubicBezTo>
                  <a:pt x="22320" y="17880"/>
                  <a:pt x="23745" y="14365"/>
                  <a:pt x="24062" y="11737"/>
                </a:cubicBezTo>
                <a:cubicBezTo>
                  <a:pt x="24790" y="5498"/>
                  <a:pt x="19692" y="652"/>
                  <a:pt x="13833" y="19"/>
                </a:cubicBezTo>
                <a:cubicBezTo>
                  <a:pt x="13815" y="13"/>
                  <a:pt x="13798" y="11"/>
                  <a:pt x="13781" y="11"/>
                </a:cubicBezTo>
                <a:cubicBezTo>
                  <a:pt x="13704" y="11"/>
                  <a:pt x="13631" y="62"/>
                  <a:pt x="13579" y="114"/>
                </a:cubicBezTo>
                <a:cubicBezTo>
                  <a:pt x="12979" y="38"/>
                  <a:pt x="12377" y="1"/>
                  <a:pt x="1177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60"/>
          <p:cNvSpPr/>
          <p:nvPr/>
        </p:nvSpPr>
        <p:spPr>
          <a:xfrm>
            <a:off x="4604678" y="1235225"/>
            <a:ext cx="3088077" cy="903807"/>
          </a:xfrm>
          <a:custGeom>
            <a:rect b="b" l="l" r="r" t="t"/>
            <a:pathLst>
              <a:path extrusionOk="0" h="29373" w="100360">
                <a:moveTo>
                  <a:pt x="19124" y="943"/>
                </a:moveTo>
                <a:cubicBezTo>
                  <a:pt x="20356" y="943"/>
                  <a:pt x="21574" y="977"/>
                  <a:pt x="22739" y="977"/>
                </a:cubicBezTo>
                <a:cubicBezTo>
                  <a:pt x="27679" y="1009"/>
                  <a:pt x="32620" y="1040"/>
                  <a:pt x="37560" y="1072"/>
                </a:cubicBezTo>
                <a:cubicBezTo>
                  <a:pt x="57670" y="1230"/>
                  <a:pt x="77748" y="1325"/>
                  <a:pt x="97858" y="1420"/>
                </a:cubicBezTo>
                <a:cubicBezTo>
                  <a:pt x="97763" y="5854"/>
                  <a:pt x="97826" y="10288"/>
                  <a:pt x="97795" y="14721"/>
                </a:cubicBezTo>
                <a:cubicBezTo>
                  <a:pt x="97731" y="19091"/>
                  <a:pt x="97415" y="23525"/>
                  <a:pt x="97668" y="27864"/>
                </a:cubicBezTo>
                <a:cubicBezTo>
                  <a:pt x="97668" y="27864"/>
                  <a:pt x="97636" y="27832"/>
                  <a:pt x="97636" y="27832"/>
                </a:cubicBezTo>
                <a:cubicBezTo>
                  <a:pt x="84019" y="27294"/>
                  <a:pt x="70369" y="27294"/>
                  <a:pt x="56751" y="27294"/>
                </a:cubicBezTo>
                <a:cubicBezTo>
                  <a:pt x="50846" y="27280"/>
                  <a:pt x="44922" y="27215"/>
                  <a:pt x="38995" y="27215"/>
                </a:cubicBezTo>
                <a:cubicBezTo>
                  <a:pt x="31605" y="27215"/>
                  <a:pt x="24212" y="27315"/>
                  <a:pt x="16848" y="27737"/>
                </a:cubicBezTo>
                <a:cubicBezTo>
                  <a:pt x="16817" y="27705"/>
                  <a:pt x="16753" y="27705"/>
                  <a:pt x="16690" y="27705"/>
                </a:cubicBezTo>
                <a:cubicBezTo>
                  <a:pt x="5163" y="27135"/>
                  <a:pt x="0" y="11111"/>
                  <a:pt x="8899" y="3637"/>
                </a:cubicBezTo>
                <a:cubicBezTo>
                  <a:pt x="11695" y="1244"/>
                  <a:pt x="15466" y="943"/>
                  <a:pt x="19124" y="943"/>
                </a:cubicBezTo>
                <a:close/>
                <a:moveTo>
                  <a:pt x="19315" y="0"/>
                </a:moveTo>
                <a:cubicBezTo>
                  <a:pt x="16071" y="0"/>
                  <a:pt x="12734" y="206"/>
                  <a:pt x="9913" y="1769"/>
                </a:cubicBezTo>
                <a:cubicBezTo>
                  <a:pt x="6176" y="3795"/>
                  <a:pt x="4276" y="8102"/>
                  <a:pt x="3737" y="12188"/>
                </a:cubicBezTo>
                <a:cubicBezTo>
                  <a:pt x="3104" y="16938"/>
                  <a:pt x="4751" y="21942"/>
                  <a:pt x="8076" y="25109"/>
                </a:cubicBezTo>
                <a:lnTo>
                  <a:pt x="8108" y="25172"/>
                </a:lnTo>
                <a:cubicBezTo>
                  <a:pt x="8234" y="25267"/>
                  <a:pt x="8329" y="25394"/>
                  <a:pt x="8456" y="25489"/>
                </a:cubicBezTo>
                <a:cubicBezTo>
                  <a:pt x="11901" y="28667"/>
                  <a:pt x="16516" y="29373"/>
                  <a:pt x="21079" y="29373"/>
                </a:cubicBezTo>
                <a:cubicBezTo>
                  <a:pt x="22472" y="29373"/>
                  <a:pt x="23860" y="29307"/>
                  <a:pt x="25209" y="29226"/>
                </a:cubicBezTo>
                <a:cubicBezTo>
                  <a:pt x="30215" y="28964"/>
                  <a:pt x="35209" y="28894"/>
                  <a:pt x="40206" y="28894"/>
                </a:cubicBezTo>
                <a:cubicBezTo>
                  <a:pt x="43080" y="28894"/>
                  <a:pt x="45955" y="28917"/>
                  <a:pt x="48834" y="28941"/>
                </a:cubicBezTo>
                <a:cubicBezTo>
                  <a:pt x="65239" y="29067"/>
                  <a:pt x="81643" y="29194"/>
                  <a:pt x="98048" y="29352"/>
                </a:cubicBezTo>
                <a:cubicBezTo>
                  <a:pt x="98143" y="29352"/>
                  <a:pt x="98206" y="29321"/>
                  <a:pt x="98270" y="29289"/>
                </a:cubicBezTo>
                <a:cubicBezTo>
                  <a:pt x="98359" y="29296"/>
                  <a:pt x="98449" y="29300"/>
                  <a:pt x="98539" y="29300"/>
                </a:cubicBezTo>
                <a:cubicBezTo>
                  <a:pt x="98829" y="29300"/>
                  <a:pt x="99119" y="29259"/>
                  <a:pt x="99410" y="29162"/>
                </a:cubicBezTo>
                <a:cubicBezTo>
                  <a:pt x="99536" y="29131"/>
                  <a:pt x="99631" y="29004"/>
                  <a:pt x="99631" y="28845"/>
                </a:cubicBezTo>
                <a:cubicBezTo>
                  <a:pt x="99695" y="28782"/>
                  <a:pt x="99726" y="28719"/>
                  <a:pt x="99726" y="28624"/>
                </a:cubicBezTo>
                <a:cubicBezTo>
                  <a:pt x="100360" y="19788"/>
                  <a:pt x="100265" y="10699"/>
                  <a:pt x="99916" y="1864"/>
                </a:cubicBezTo>
                <a:cubicBezTo>
                  <a:pt x="99916" y="1769"/>
                  <a:pt x="99885" y="1705"/>
                  <a:pt x="99885" y="1642"/>
                </a:cubicBezTo>
                <a:cubicBezTo>
                  <a:pt x="99885" y="1515"/>
                  <a:pt x="99821" y="1420"/>
                  <a:pt x="99695" y="1325"/>
                </a:cubicBezTo>
                <a:cubicBezTo>
                  <a:pt x="99441" y="1167"/>
                  <a:pt x="99156" y="1009"/>
                  <a:pt x="98871" y="882"/>
                </a:cubicBezTo>
                <a:cubicBezTo>
                  <a:pt x="98840" y="692"/>
                  <a:pt x="98681" y="565"/>
                  <a:pt x="98523" y="534"/>
                </a:cubicBezTo>
                <a:cubicBezTo>
                  <a:pt x="98428" y="407"/>
                  <a:pt x="98270" y="280"/>
                  <a:pt x="98080" y="280"/>
                </a:cubicBezTo>
                <a:cubicBezTo>
                  <a:pt x="72966" y="153"/>
                  <a:pt x="47852" y="122"/>
                  <a:pt x="22739" y="27"/>
                </a:cubicBezTo>
                <a:cubicBezTo>
                  <a:pt x="21628" y="27"/>
                  <a:pt x="20478" y="0"/>
                  <a:pt x="1931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60"/>
          <p:cNvSpPr txBox="1"/>
          <p:nvPr/>
        </p:nvSpPr>
        <p:spPr>
          <a:xfrm>
            <a:off x="1610075" y="1515950"/>
            <a:ext cx="1955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Intro to TCDHE-SD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13" name="Google Shape;2013;p60"/>
          <p:cNvSpPr txBox="1"/>
          <p:nvPr/>
        </p:nvSpPr>
        <p:spPr>
          <a:xfrm>
            <a:off x="5574300" y="1474800"/>
            <a:ext cx="1955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Comparisons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14" name="Google Shape;2014;p60"/>
          <p:cNvSpPr txBox="1"/>
          <p:nvPr/>
        </p:nvSpPr>
        <p:spPr>
          <a:xfrm>
            <a:off x="6083163" y="2766488"/>
            <a:ext cx="1955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Why it’s better?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15" name="Google Shape;2015;p60"/>
          <p:cNvSpPr txBox="1"/>
          <p:nvPr/>
        </p:nvSpPr>
        <p:spPr>
          <a:xfrm>
            <a:off x="1948225" y="2778250"/>
            <a:ext cx="23745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Implemented Algorithm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16" name="Google Shape;2016;p60"/>
          <p:cNvSpPr txBox="1"/>
          <p:nvPr/>
        </p:nvSpPr>
        <p:spPr>
          <a:xfrm>
            <a:off x="2450100" y="4016975"/>
            <a:ext cx="1955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Observations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2" name="Google Shape;2022;p61"/>
          <p:cNvGrpSpPr/>
          <p:nvPr/>
        </p:nvGrpSpPr>
        <p:grpSpPr>
          <a:xfrm>
            <a:off x="5659958" y="835819"/>
            <a:ext cx="898673" cy="2598090"/>
            <a:chOff x="6835411" y="809625"/>
            <a:chExt cx="1198230" cy="3464120"/>
          </a:xfrm>
        </p:grpSpPr>
        <p:sp>
          <p:nvSpPr>
            <p:cNvPr id="2023" name="Google Shape;2023;p61"/>
            <p:cNvSpPr/>
            <p:nvPr/>
          </p:nvSpPr>
          <p:spPr>
            <a:xfrm>
              <a:off x="7102006" y="2265179"/>
              <a:ext cx="665010" cy="634122"/>
            </a:xfrm>
            <a:custGeom>
              <a:rect b="b" l="l" r="r" t="t"/>
              <a:pathLst>
                <a:path extrusionOk="0" h="21600" w="21600">
                  <a:moveTo>
                    <a:pt x="0" y="19269"/>
                  </a:moveTo>
                  <a:cubicBezTo>
                    <a:pt x="0" y="20568"/>
                    <a:pt x="4839" y="21600"/>
                    <a:pt x="10800" y="21600"/>
                  </a:cubicBezTo>
                  <a:cubicBezTo>
                    <a:pt x="16761" y="21600"/>
                    <a:pt x="21600" y="20548"/>
                    <a:pt x="21600" y="19269"/>
                  </a:cubicBezTo>
                  <a:cubicBezTo>
                    <a:pt x="21600" y="19248"/>
                    <a:pt x="21600" y="19228"/>
                    <a:pt x="21600" y="19207"/>
                  </a:cubicBezTo>
                  <a:lnTo>
                    <a:pt x="21246" y="14421"/>
                  </a:lnTo>
                  <a:cubicBezTo>
                    <a:pt x="21246" y="14132"/>
                    <a:pt x="20990" y="13843"/>
                    <a:pt x="20518" y="13595"/>
                  </a:cubicBezTo>
                  <a:lnTo>
                    <a:pt x="19731" y="1939"/>
                  </a:lnTo>
                  <a:cubicBezTo>
                    <a:pt x="19731" y="866"/>
                    <a:pt x="15738" y="0"/>
                    <a:pt x="10800" y="0"/>
                  </a:cubicBezTo>
                  <a:cubicBezTo>
                    <a:pt x="5862" y="0"/>
                    <a:pt x="1869" y="866"/>
                    <a:pt x="1869" y="1939"/>
                  </a:cubicBezTo>
                  <a:lnTo>
                    <a:pt x="1161" y="13554"/>
                  </a:lnTo>
                  <a:cubicBezTo>
                    <a:pt x="649" y="13822"/>
                    <a:pt x="354" y="14111"/>
                    <a:pt x="354" y="14421"/>
                  </a:cubicBezTo>
                  <a:lnTo>
                    <a:pt x="0" y="19207"/>
                  </a:lnTo>
                  <a:cubicBezTo>
                    <a:pt x="0" y="19228"/>
                    <a:pt x="0" y="19248"/>
                    <a:pt x="0" y="19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61"/>
            <p:cNvSpPr/>
            <p:nvPr/>
          </p:nvSpPr>
          <p:spPr>
            <a:xfrm>
              <a:off x="6835411" y="2773936"/>
              <a:ext cx="1198230" cy="1499809"/>
            </a:xfrm>
            <a:custGeom>
              <a:rect b="b" l="l" r="r" t="t"/>
              <a:pathLst>
                <a:path extrusionOk="0" h="21361" w="21441">
                  <a:moveTo>
                    <a:pt x="0" y="12827"/>
                  </a:moveTo>
                  <a:cubicBezTo>
                    <a:pt x="0" y="17390"/>
                    <a:pt x="4509" y="21126"/>
                    <a:pt x="10177" y="21350"/>
                  </a:cubicBezTo>
                  <a:cubicBezTo>
                    <a:pt x="16398" y="21600"/>
                    <a:pt x="21600" y="17554"/>
                    <a:pt x="21437" y="12603"/>
                  </a:cubicBezTo>
                  <a:cubicBezTo>
                    <a:pt x="21372" y="10541"/>
                    <a:pt x="20386" y="8661"/>
                    <a:pt x="18793" y="7220"/>
                  </a:cubicBezTo>
                  <a:cubicBezTo>
                    <a:pt x="16961" y="5555"/>
                    <a:pt x="15888" y="3442"/>
                    <a:pt x="15682" y="1225"/>
                  </a:cubicBezTo>
                  <a:lnTo>
                    <a:pt x="15650" y="811"/>
                  </a:lnTo>
                  <a:cubicBezTo>
                    <a:pt x="15650" y="362"/>
                    <a:pt x="13450" y="0"/>
                    <a:pt x="10730" y="0"/>
                  </a:cubicBezTo>
                  <a:cubicBezTo>
                    <a:pt x="8009" y="0"/>
                    <a:pt x="5809" y="362"/>
                    <a:pt x="5809" y="811"/>
                  </a:cubicBezTo>
                  <a:lnTo>
                    <a:pt x="5777" y="1208"/>
                  </a:lnTo>
                  <a:cubicBezTo>
                    <a:pt x="5603" y="3442"/>
                    <a:pt x="4476" y="5555"/>
                    <a:pt x="2634" y="7246"/>
                  </a:cubicBezTo>
                  <a:cubicBezTo>
                    <a:pt x="986" y="8738"/>
                    <a:pt x="0" y="10688"/>
                    <a:pt x="0" y="12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61"/>
            <p:cNvSpPr/>
            <p:nvPr/>
          </p:nvSpPr>
          <p:spPr>
            <a:xfrm>
              <a:off x="7151460" y="2725483"/>
              <a:ext cx="566126" cy="957365"/>
            </a:xfrm>
            <a:custGeom>
              <a:rect b="b" l="l" r="r" t="t"/>
              <a:pathLst>
                <a:path extrusionOk="0" h="21555" w="21319">
                  <a:moveTo>
                    <a:pt x="3749" y="21545"/>
                  </a:moveTo>
                  <a:cubicBezTo>
                    <a:pt x="4707" y="21600"/>
                    <a:pt x="5551" y="21409"/>
                    <a:pt x="6190" y="21000"/>
                  </a:cubicBezTo>
                  <a:cubicBezTo>
                    <a:pt x="6920" y="20523"/>
                    <a:pt x="7399" y="19773"/>
                    <a:pt x="7558" y="18750"/>
                  </a:cubicBezTo>
                  <a:cubicBezTo>
                    <a:pt x="7581" y="18573"/>
                    <a:pt x="7604" y="18382"/>
                    <a:pt x="7627" y="18177"/>
                  </a:cubicBezTo>
                  <a:cubicBezTo>
                    <a:pt x="8585" y="18164"/>
                    <a:pt x="9588" y="18164"/>
                    <a:pt x="10592" y="18164"/>
                  </a:cubicBezTo>
                  <a:cubicBezTo>
                    <a:pt x="10592" y="18164"/>
                    <a:pt x="10615" y="18164"/>
                    <a:pt x="10615" y="18164"/>
                  </a:cubicBezTo>
                  <a:lnTo>
                    <a:pt x="10683" y="18164"/>
                  </a:lnTo>
                  <a:cubicBezTo>
                    <a:pt x="10683" y="18164"/>
                    <a:pt x="10706" y="18164"/>
                    <a:pt x="10706" y="18164"/>
                  </a:cubicBezTo>
                  <a:cubicBezTo>
                    <a:pt x="11710" y="18164"/>
                    <a:pt x="12713" y="18164"/>
                    <a:pt x="13671" y="18177"/>
                  </a:cubicBezTo>
                  <a:cubicBezTo>
                    <a:pt x="13694" y="18382"/>
                    <a:pt x="13717" y="18573"/>
                    <a:pt x="13740" y="18750"/>
                  </a:cubicBezTo>
                  <a:cubicBezTo>
                    <a:pt x="13922" y="19773"/>
                    <a:pt x="14378" y="20523"/>
                    <a:pt x="15108" y="21000"/>
                  </a:cubicBezTo>
                  <a:cubicBezTo>
                    <a:pt x="15747" y="21409"/>
                    <a:pt x="16591" y="21600"/>
                    <a:pt x="17549" y="21545"/>
                  </a:cubicBezTo>
                  <a:cubicBezTo>
                    <a:pt x="19487" y="21436"/>
                    <a:pt x="21449" y="20305"/>
                    <a:pt x="21312" y="19405"/>
                  </a:cubicBezTo>
                  <a:cubicBezTo>
                    <a:pt x="21107" y="18177"/>
                    <a:pt x="18073" y="17891"/>
                    <a:pt x="14264" y="17823"/>
                  </a:cubicBezTo>
                  <a:cubicBezTo>
                    <a:pt x="13831" y="12614"/>
                    <a:pt x="15724" y="164"/>
                    <a:pt x="15747" y="27"/>
                  </a:cubicBezTo>
                  <a:lnTo>
                    <a:pt x="15131" y="0"/>
                  </a:lnTo>
                  <a:cubicBezTo>
                    <a:pt x="15108" y="136"/>
                    <a:pt x="13238" y="12545"/>
                    <a:pt x="13648" y="17823"/>
                  </a:cubicBezTo>
                  <a:cubicBezTo>
                    <a:pt x="12690" y="17809"/>
                    <a:pt x="11687" y="17809"/>
                    <a:pt x="10683" y="17809"/>
                  </a:cubicBezTo>
                  <a:lnTo>
                    <a:pt x="10615" y="17809"/>
                  </a:lnTo>
                  <a:cubicBezTo>
                    <a:pt x="10615" y="17809"/>
                    <a:pt x="10592" y="17809"/>
                    <a:pt x="10592" y="17809"/>
                  </a:cubicBezTo>
                  <a:cubicBezTo>
                    <a:pt x="9588" y="17809"/>
                    <a:pt x="8608" y="17809"/>
                    <a:pt x="7672" y="17823"/>
                  </a:cubicBezTo>
                  <a:cubicBezTo>
                    <a:pt x="8106" y="12545"/>
                    <a:pt x="6213" y="136"/>
                    <a:pt x="6190" y="0"/>
                  </a:cubicBezTo>
                  <a:lnTo>
                    <a:pt x="5574" y="27"/>
                  </a:lnTo>
                  <a:cubicBezTo>
                    <a:pt x="5597" y="164"/>
                    <a:pt x="7490" y="12614"/>
                    <a:pt x="7057" y="17823"/>
                  </a:cubicBezTo>
                  <a:cubicBezTo>
                    <a:pt x="3225" y="17891"/>
                    <a:pt x="191" y="18164"/>
                    <a:pt x="9" y="19405"/>
                  </a:cubicBezTo>
                  <a:cubicBezTo>
                    <a:pt x="-151" y="20305"/>
                    <a:pt x="1833" y="21436"/>
                    <a:pt x="3749" y="21545"/>
                  </a:cubicBezTo>
                  <a:close/>
                  <a:moveTo>
                    <a:pt x="20742" y="19445"/>
                  </a:moveTo>
                  <a:cubicBezTo>
                    <a:pt x="20833" y="20086"/>
                    <a:pt x="19259" y="21082"/>
                    <a:pt x="17549" y="21191"/>
                  </a:cubicBezTo>
                  <a:cubicBezTo>
                    <a:pt x="17457" y="21191"/>
                    <a:pt x="17366" y="21205"/>
                    <a:pt x="17275" y="21205"/>
                  </a:cubicBezTo>
                  <a:cubicBezTo>
                    <a:pt x="15701" y="21205"/>
                    <a:pt x="14697" y="20332"/>
                    <a:pt x="14401" y="18736"/>
                  </a:cubicBezTo>
                  <a:cubicBezTo>
                    <a:pt x="14378" y="18573"/>
                    <a:pt x="14355" y="18395"/>
                    <a:pt x="14332" y="18218"/>
                  </a:cubicBezTo>
                  <a:cubicBezTo>
                    <a:pt x="17754" y="18259"/>
                    <a:pt x="20582" y="18505"/>
                    <a:pt x="20742" y="19445"/>
                  </a:cubicBezTo>
                  <a:close/>
                  <a:moveTo>
                    <a:pt x="625" y="19445"/>
                  </a:moveTo>
                  <a:cubicBezTo>
                    <a:pt x="784" y="18505"/>
                    <a:pt x="3590" y="18273"/>
                    <a:pt x="7034" y="18205"/>
                  </a:cubicBezTo>
                  <a:cubicBezTo>
                    <a:pt x="7011" y="18395"/>
                    <a:pt x="6988" y="18559"/>
                    <a:pt x="6965" y="18723"/>
                  </a:cubicBezTo>
                  <a:cubicBezTo>
                    <a:pt x="6692" y="20318"/>
                    <a:pt x="5665" y="21191"/>
                    <a:pt x="4091" y="21191"/>
                  </a:cubicBezTo>
                  <a:cubicBezTo>
                    <a:pt x="4000" y="21191"/>
                    <a:pt x="3909" y="21191"/>
                    <a:pt x="3818" y="21177"/>
                  </a:cubicBezTo>
                  <a:cubicBezTo>
                    <a:pt x="2107" y="21082"/>
                    <a:pt x="510" y="20086"/>
                    <a:pt x="625" y="194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61"/>
            <p:cNvSpPr/>
            <p:nvPr/>
          </p:nvSpPr>
          <p:spPr>
            <a:xfrm>
              <a:off x="7396661" y="809625"/>
              <a:ext cx="75600" cy="1611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61"/>
            <p:cNvSpPr/>
            <p:nvPr/>
          </p:nvSpPr>
          <p:spPr>
            <a:xfrm rot="-2116124">
              <a:off x="7487776" y="3907636"/>
              <a:ext cx="371485" cy="17154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8" name="Google Shape;2028;p61"/>
          <p:cNvGrpSpPr/>
          <p:nvPr/>
        </p:nvGrpSpPr>
        <p:grpSpPr>
          <a:xfrm flipH="1" rot="10800000">
            <a:off x="3652136" y="560377"/>
            <a:ext cx="1329794" cy="2598119"/>
            <a:chOff x="4158380" y="2265180"/>
            <a:chExt cx="1773059" cy="4034347"/>
          </a:xfrm>
        </p:grpSpPr>
        <p:sp>
          <p:nvSpPr>
            <p:cNvPr id="2029" name="Google Shape;2029;p61"/>
            <p:cNvSpPr/>
            <p:nvPr/>
          </p:nvSpPr>
          <p:spPr>
            <a:xfrm>
              <a:off x="4588401" y="2265180"/>
              <a:ext cx="1198230" cy="1499809"/>
            </a:xfrm>
            <a:custGeom>
              <a:rect b="b" l="l" r="r" t="t"/>
              <a:pathLst>
                <a:path extrusionOk="0" h="21361" w="21441">
                  <a:moveTo>
                    <a:pt x="21441" y="8534"/>
                  </a:moveTo>
                  <a:cubicBezTo>
                    <a:pt x="21441" y="3971"/>
                    <a:pt x="16932" y="235"/>
                    <a:pt x="11264" y="11"/>
                  </a:cubicBezTo>
                  <a:cubicBezTo>
                    <a:pt x="5043" y="-239"/>
                    <a:pt x="-159" y="3807"/>
                    <a:pt x="4" y="8758"/>
                  </a:cubicBezTo>
                  <a:cubicBezTo>
                    <a:pt x="69" y="10820"/>
                    <a:pt x="1055" y="12700"/>
                    <a:pt x="2648" y="14141"/>
                  </a:cubicBezTo>
                  <a:cubicBezTo>
                    <a:pt x="4480" y="15806"/>
                    <a:pt x="5553" y="17919"/>
                    <a:pt x="5759" y="20136"/>
                  </a:cubicBezTo>
                  <a:lnTo>
                    <a:pt x="5791" y="20550"/>
                  </a:lnTo>
                  <a:cubicBezTo>
                    <a:pt x="5791" y="20999"/>
                    <a:pt x="7991" y="21361"/>
                    <a:pt x="10711" y="21361"/>
                  </a:cubicBezTo>
                  <a:cubicBezTo>
                    <a:pt x="13432" y="21361"/>
                    <a:pt x="15632" y="20999"/>
                    <a:pt x="15632" y="20550"/>
                  </a:cubicBezTo>
                  <a:lnTo>
                    <a:pt x="15664" y="20153"/>
                  </a:lnTo>
                  <a:cubicBezTo>
                    <a:pt x="15838" y="17919"/>
                    <a:pt x="16965" y="15806"/>
                    <a:pt x="18807" y="14115"/>
                  </a:cubicBezTo>
                  <a:cubicBezTo>
                    <a:pt x="20455" y="12623"/>
                    <a:pt x="21441" y="10673"/>
                    <a:pt x="21441" y="8534"/>
                  </a:cubicBezTo>
                  <a:close/>
                </a:path>
              </a:pathLst>
            </a:custGeom>
            <a:solidFill>
              <a:srgbClr val="99DBF9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61"/>
            <p:cNvSpPr/>
            <p:nvPr/>
          </p:nvSpPr>
          <p:spPr>
            <a:xfrm>
              <a:off x="4909408" y="2858761"/>
              <a:ext cx="566110" cy="786467"/>
            </a:xfrm>
            <a:custGeom>
              <a:rect b="b" l="l" r="r" t="t"/>
              <a:pathLst>
                <a:path extrusionOk="0" h="786467" w="566110">
                  <a:moveTo>
                    <a:pt x="458057" y="16135"/>
                  </a:moveTo>
                  <a:cubicBezTo>
                    <a:pt x="416287" y="16135"/>
                    <a:pt x="389016" y="54909"/>
                    <a:pt x="381740" y="125750"/>
                  </a:cubicBezTo>
                  <a:cubicBezTo>
                    <a:pt x="381156" y="133034"/>
                    <a:pt x="380545" y="140318"/>
                    <a:pt x="379934" y="148756"/>
                  </a:cubicBezTo>
                  <a:cubicBezTo>
                    <a:pt x="471387" y="145736"/>
                    <a:pt x="545898" y="135432"/>
                    <a:pt x="550121" y="93683"/>
                  </a:cubicBezTo>
                  <a:cubicBezTo>
                    <a:pt x="552564" y="65213"/>
                    <a:pt x="510156" y="20976"/>
                    <a:pt x="465333" y="16757"/>
                  </a:cubicBezTo>
                  <a:cubicBezTo>
                    <a:pt x="462916" y="16135"/>
                    <a:pt x="460500" y="16135"/>
                    <a:pt x="458057" y="16135"/>
                  </a:cubicBezTo>
                  <a:close/>
                  <a:moveTo>
                    <a:pt x="107992" y="15513"/>
                  </a:moveTo>
                  <a:cubicBezTo>
                    <a:pt x="105575" y="15513"/>
                    <a:pt x="103132" y="16135"/>
                    <a:pt x="100716" y="16135"/>
                  </a:cubicBezTo>
                  <a:cubicBezTo>
                    <a:pt x="55308" y="20976"/>
                    <a:pt x="13511" y="65213"/>
                    <a:pt x="15928" y="93683"/>
                  </a:cubicBezTo>
                  <a:cubicBezTo>
                    <a:pt x="19566" y="135432"/>
                    <a:pt x="94661" y="146358"/>
                    <a:pt x="186114" y="148179"/>
                  </a:cubicBezTo>
                  <a:cubicBezTo>
                    <a:pt x="185504" y="140318"/>
                    <a:pt x="184919" y="132412"/>
                    <a:pt x="184309" y="125172"/>
                  </a:cubicBezTo>
                  <a:cubicBezTo>
                    <a:pt x="176422" y="54287"/>
                    <a:pt x="149788" y="15513"/>
                    <a:pt x="107992" y="15513"/>
                  </a:cubicBezTo>
                  <a:close/>
                  <a:moveTo>
                    <a:pt x="100105" y="412"/>
                  </a:moveTo>
                  <a:cubicBezTo>
                    <a:pt x="125544" y="-2031"/>
                    <a:pt x="147956" y="6453"/>
                    <a:pt x="164924" y="24618"/>
                  </a:cubicBezTo>
                  <a:cubicBezTo>
                    <a:pt x="184309" y="45804"/>
                    <a:pt x="196417" y="79115"/>
                    <a:pt x="201250" y="124551"/>
                  </a:cubicBezTo>
                  <a:cubicBezTo>
                    <a:pt x="201861" y="132412"/>
                    <a:pt x="202472" y="140895"/>
                    <a:pt x="203082" y="150000"/>
                  </a:cubicBezTo>
                  <a:cubicBezTo>
                    <a:pt x="228521" y="150577"/>
                    <a:pt x="255155" y="150577"/>
                    <a:pt x="281816" y="150577"/>
                  </a:cubicBezTo>
                  <a:cubicBezTo>
                    <a:pt x="281816" y="150577"/>
                    <a:pt x="282427" y="150577"/>
                    <a:pt x="282427" y="150577"/>
                  </a:cubicBezTo>
                  <a:lnTo>
                    <a:pt x="284232" y="150577"/>
                  </a:lnTo>
                  <a:cubicBezTo>
                    <a:pt x="284232" y="150577"/>
                    <a:pt x="284843" y="150577"/>
                    <a:pt x="284843" y="150577"/>
                  </a:cubicBezTo>
                  <a:cubicBezTo>
                    <a:pt x="311504" y="150577"/>
                    <a:pt x="338138" y="150577"/>
                    <a:pt x="363577" y="150000"/>
                  </a:cubicBezTo>
                  <a:cubicBezTo>
                    <a:pt x="364187" y="140895"/>
                    <a:pt x="364798" y="132412"/>
                    <a:pt x="365409" y="124551"/>
                  </a:cubicBezTo>
                  <a:cubicBezTo>
                    <a:pt x="369631" y="79115"/>
                    <a:pt x="382351" y="45804"/>
                    <a:pt x="401735" y="24618"/>
                  </a:cubicBezTo>
                  <a:cubicBezTo>
                    <a:pt x="418703" y="6453"/>
                    <a:pt x="441115" y="-2031"/>
                    <a:pt x="466554" y="412"/>
                  </a:cubicBezTo>
                  <a:cubicBezTo>
                    <a:pt x="518016" y="5253"/>
                    <a:pt x="570116" y="54909"/>
                    <a:pt x="565867" y="95459"/>
                  </a:cubicBezTo>
                  <a:cubicBezTo>
                    <a:pt x="561034" y="150577"/>
                    <a:pt x="480469" y="162703"/>
                    <a:pt x="378713" y="165723"/>
                  </a:cubicBezTo>
                  <a:cubicBezTo>
                    <a:pt x="371527" y="310320"/>
                    <a:pt x="388467" y="580543"/>
                    <a:pt x="402332" y="764362"/>
                  </a:cubicBezTo>
                  <a:lnTo>
                    <a:pt x="404073" y="786467"/>
                  </a:lnTo>
                  <a:lnTo>
                    <a:pt x="387536" y="785786"/>
                  </a:lnTo>
                  <a:lnTo>
                    <a:pt x="385976" y="766010"/>
                  </a:lnTo>
                  <a:cubicBezTo>
                    <a:pt x="372113" y="582465"/>
                    <a:pt x="355179" y="312235"/>
                    <a:pt x="362382" y="165723"/>
                  </a:cubicBezTo>
                  <a:cubicBezTo>
                    <a:pt x="337527" y="166345"/>
                    <a:pt x="311504" y="166345"/>
                    <a:pt x="284843" y="166345"/>
                  </a:cubicBezTo>
                  <a:cubicBezTo>
                    <a:pt x="284843" y="166345"/>
                    <a:pt x="284232" y="166345"/>
                    <a:pt x="284232" y="166345"/>
                  </a:cubicBezTo>
                  <a:lnTo>
                    <a:pt x="282427" y="166345"/>
                  </a:lnTo>
                  <a:cubicBezTo>
                    <a:pt x="255766" y="166345"/>
                    <a:pt x="229132" y="166345"/>
                    <a:pt x="203693" y="165723"/>
                  </a:cubicBezTo>
                  <a:cubicBezTo>
                    <a:pt x="210498" y="312235"/>
                    <a:pt x="193652" y="582465"/>
                    <a:pt x="179912" y="766010"/>
                  </a:cubicBezTo>
                  <a:lnTo>
                    <a:pt x="178395" y="785440"/>
                  </a:lnTo>
                  <a:lnTo>
                    <a:pt x="162003" y="786125"/>
                  </a:lnTo>
                  <a:lnTo>
                    <a:pt x="163716" y="764362"/>
                  </a:lnTo>
                  <a:cubicBezTo>
                    <a:pt x="177581" y="580543"/>
                    <a:pt x="194522" y="310320"/>
                    <a:pt x="187336" y="165723"/>
                  </a:cubicBezTo>
                  <a:cubicBezTo>
                    <a:pt x="86190" y="162703"/>
                    <a:pt x="5625" y="150000"/>
                    <a:pt x="181" y="95459"/>
                  </a:cubicBezTo>
                  <a:cubicBezTo>
                    <a:pt x="-3457" y="55486"/>
                    <a:pt x="48643" y="5253"/>
                    <a:pt x="100105" y="4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61"/>
            <p:cNvSpPr/>
            <p:nvPr/>
          </p:nvSpPr>
          <p:spPr>
            <a:xfrm>
              <a:off x="4158380" y="4203301"/>
              <a:ext cx="1773059" cy="2096226"/>
            </a:xfrm>
            <a:custGeom>
              <a:rect b="b" l="l" r="r" t="t"/>
              <a:pathLst>
                <a:path extrusionOk="0" h="21600" w="21406">
                  <a:moveTo>
                    <a:pt x="20810" y="9711"/>
                  </a:moveTo>
                  <a:cubicBezTo>
                    <a:pt x="21234" y="9237"/>
                    <a:pt x="21461" y="8638"/>
                    <a:pt x="21395" y="8032"/>
                  </a:cubicBezTo>
                  <a:cubicBezTo>
                    <a:pt x="21366" y="7751"/>
                    <a:pt x="21271" y="7533"/>
                    <a:pt x="21102" y="7371"/>
                  </a:cubicBezTo>
                  <a:cubicBezTo>
                    <a:pt x="20868" y="7146"/>
                    <a:pt x="20539" y="7071"/>
                    <a:pt x="20342" y="7027"/>
                  </a:cubicBezTo>
                  <a:cubicBezTo>
                    <a:pt x="19135" y="6753"/>
                    <a:pt x="17914" y="6541"/>
                    <a:pt x="16671" y="6397"/>
                  </a:cubicBezTo>
                  <a:cubicBezTo>
                    <a:pt x="16364" y="5873"/>
                    <a:pt x="15889" y="5405"/>
                    <a:pt x="15158" y="5330"/>
                  </a:cubicBezTo>
                  <a:cubicBezTo>
                    <a:pt x="14448" y="5261"/>
                    <a:pt x="13849" y="5617"/>
                    <a:pt x="13461" y="5885"/>
                  </a:cubicBezTo>
                  <a:cubicBezTo>
                    <a:pt x="13330" y="5979"/>
                    <a:pt x="13205" y="6072"/>
                    <a:pt x="13074" y="6172"/>
                  </a:cubicBezTo>
                  <a:cubicBezTo>
                    <a:pt x="12679" y="6166"/>
                    <a:pt x="12277" y="6172"/>
                    <a:pt x="11875" y="6179"/>
                  </a:cubicBezTo>
                  <a:cubicBezTo>
                    <a:pt x="11348" y="6191"/>
                    <a:pt x="10822" y="6216"/>
                    <a:pt x="10295" y="6253"/>
                  </a:cubicBezTo>
                  <a:cubicBezTo>
                    <a:pt x="10068" y="5991"/>
                    <a:pt x="9849" y="5717"/>
                    <a:pt x="9615" y="5436"/>
                  </a:cubicBezTo>
                  <a:cubicBezTo>
                    <a:pt x="9491" y="5286"/>
                    <a:pt x="9366" y="5136"/>
                    <a:pt x="9242" y="4987"/>
                  </a:cubicBezTo>
                  <a:cubicBezTo>
                    <a:pt x="9593" y="5012"/>
                    <a:pt x="9944" y="5018"/>
                    <a:pt x="10302" y="4993"/>
                  </a:cubicBezTo>
                  <a:cubicBezTo>
                    <a:pt x="11253" y="4930"/>
                    <a:pt x="12013" y="4656"/>
                    <a:pt x="12503" y="4200"/>
                  </a:cubicBezTo>
                  <a:cubicBezTo>
                    <a:pt x="13030" y="3707"/>
                    <a:pt x="13278" y="2977"/>
                    <a:pt x="13227" y="2035"/>
                  </a:cubicBezTo>
                  <a:cubicBezTo>
                    <a:pt x="13213" y="1804"/>
                    <a:pt x="13191" y="1573"/>
                    <a:pt x="13169" y="1354"/>
                  </a:cubicBezTo>
                  <a:cubicBezTo>
                    <a:pt x="13118" y="917"/>
                    <a:pt x="13074" y="499"/>
                    <a:pt x="13132" y="94"/>
                  </a:cubicBezTo>
                  <a:lnTo>
                    <a:pt x="12226" y="0"/>
                  </a:lnTo>
                  <a:cubicBezTo>
                    <a:pt x="12160" y="487"/>
                    <a:pt x="12211" y="961"/>
                    <a:pt x="12262" y="1423"/>
                  </a:cubicBezTo>
                  <a:cubicBezTo>
                    <a:pt x="12284" y="1648"/>
                    <a:pt x="12313" y="1854"/>
                    <a:pt x="12321" y="2066"/>
                  </a:cubicBezTo>
                  <a:cubicBezTo>
                    <a:pt x="12357" y="2790"/>
                    <a:pt x="12196" y="3333"/>
                    <a:pt x="11831" y="3670"/>
                  </a:cubicBezTo>
                  <a:cubicBezTo>
                    <a:pt x="11414" y="4063"/>
                    <a:pt x="10734" y="4181"/>
                    <a:pt x="10237" y="4213"/>
                  </a:cubicBezTo>
                  <a:cubicBezTo>
                    <a:pt x="9666" y="4250"/>
                    <a:pt x="9096" y="4200"/>
                    <a:pt x="8511" y="4119"/>
                  </a:cubicBezTo>
                  <a:cubicBezTo>
                    <a:pt x="7546" y="3027"/>
                    <a:pt x="6522" y="2066"/>
                    <a:pt x="5316" y="1648"/>
                  </a:cubicBezTo>
                  <a:cubicBezTo>
                    <a:pt x="5045" y="1554"/>
                    <a:pt x="4636" y="1435"/>
                    <a:pt x="4197" y="1479"/>
                  </a:cubicBezTo>
                  <a:cubicBezTo>
                    <a:pt x="3509" y="1554"/>
                    <a:pt x="2910" y="2047"/>
                    <a:pt x="2705" y="2696"/>
                  </a:cubicBezTo>
                  <a:cubicBezTo>
                    <a:pt x="2574" y="3114"/>
                    <a:pt x="2603" y="3539"/>
                    <a:pt x="2676" y="3932"/>
                  </a:cubicBezTo>
                  <a:cubicBezTo>
                    <a:pt x="1660" y="4306"/>
                    <a:pt x="811" y="4987"/>
                    <a:pt x="321" y="5835"/>
                  </a:cubicBezTo>
                  <a:cubicBezTo>
                    <a:pt x="-88" y="6553"/>
                    <a:pt x="-110" y="7252"/>
                    <a:pt x="278" y="7758"/>
                  </a:cubicBezTo>
                  <a:cubicBezTo>
                    <a:pt x="629" y="8219"/>
                    <a:pt x="1316" y="8500"/>
                    <a:pt x="2076" y="8488"/>
                  </a:cubicBezTo>
                  <a:cubicBezTo>
                    <a:pt x="2647" y="8481"/>
                    <a:pt x="3166" y="8332"/>
                    <a:pt x="3670" y="8188"/>
                  </a:cubicBezTo>
                  <a:lnTo>
                    <a:pt x="3780" y="8157"/>
                  </a:lnTo>
                  <a:cubicBezTo>
                    <a:pt x="4014" y="8088"/>
                    <a:pt x="4248" y="8026"/>
                    <a:pt x="4482" y="7970"/>
                  </a:cubicBezTo>
                  <a:cubicBezTo>
                    <a:pt x="4570" y="8120"/>
                    <a:pt x="4650" y="8257"/>
                    <a:pt x="4716" y="8363"/>
                  </a:cubicBezTo>
                  <a:cubicBezTo>
                    <a:pt x="4979" y="8794"/>
                    <a:pt x="5323" y="9280"/>
                    <a:pt x="5857" y="9636"/>
                  </a:cubicBezTo>
                  <a:cubicBezTo>
                    <a:pt x="7305" y="10603"/>
                    <a:pt x="9388" y="10123"/>
                    <a:pt x="10712" y="9262"/>
                  </a:cubicBezTo>
                  <a:cubicBezTo>
                    <a:pt x="11004" y="9074"/>
                    <a:pt x="11282" y="8862"/>
                    <a:pt x="11538" y="8650"/>
                  </a:cubicBezTo>
                  <a:cubicBezTo>
                    <a:pt x="12094" y="9049"/>
                    <a:pt x="12730" y="9399"/>
                    <a:pt x="13439" y="9686"/>
                  </a:cubicBezTo>
                  <a:cubicBezTo>
                    <a:pt x="13257" y="9842"/>
                    <a:pt x="13081" y="10004"/>
                    <a:pt x="12928" y="10167"/>
                  </a:cubicBezTo>
                  <a:cubicBezTo>
                    <a:pt x="12277" y="9967"/>
                    <a:pt x="11560" y="9923"/>
                    <a:pt x="10880" y="10060"/>
                  </a:cubicBezTo>
                  <a:cubicBezTo>
                    <a:pt x="9995" y="10235"/>
                    <a:pt x="9293" y="10653"/>
                    <a:pt x="8665" y="11159"/>
                  </a:cubicBezTo>
                  <a:cubicBezTo>
                    <a:pt x="8270" y="11059"/>
                    <a:pt x="7868" y="10972"/>
                    <a:pt x="7451" y="10922"/>
                  </a:cubicBezTo>
                  <a:cubicBezTo>
                    <a:pt x="6398" y="10797"/>
                    <a:pt x="5447" y="10972"/>
                    <a:pt x="4774" y="11415"/>
                  </a:cubicBezTo>
                  <a:cubicBezTo>
                    <a:pt x="3999" y="11920"/>
                    <a:pt x="3539" y="12944"/>
                    <a:pt x="4094" y="13774"/>
                  </a:cubicBezTo>
                  <a:cubicBezTo>
                    <a:pt x="4131" y="13830"/>
                    <a:pt x="4168" y="13880"/>
                    <a:pt x="4211" y="13930"/>
                  </a:cubicBezTo>
                  <a:cubicBezTo>
                    <a:pt x="4051" y="13917"/>
                    <a:pt x="3890" y="13917"/>
                    <a:pt x="3722" y="13924"/>
                  </a:cubicBezTo>
                  <a:cubicBezTo>
                    <a:pt x="2266" y="13974"/>
                    <a:pt x="950" y="14779"/>
                    <a:pt x="592" y="15846"/>
                  </a:cubicBezTo>
                  <a:cubicBezTo>
                    <a:pt x="424" y="16345"/>
                    <a:pt x="468" y="16851"/>
                    <a:pt x="716" y="17269"/>
                  </a:cubicBezTo>
                  <a:cubicBezTo>
                    <a:pt x="1111" y="17924"/>
                    <a:pt x="1915" y="18224"/>
                    <a:pt x="2530" y="18361"/>
                  </a:cubicBezTo>
                  <a:cubicBezTo>
                    <a:pt x="3210" y="18517"/>
                    <a:pt x="3912" y="18548"/>
                    <a:pt x="4584" y="18579"/>
                  </a:cubicBezTo>
                  <a:cubicBezTo>
                    <a:pt x="5345" y="18617"/>
                    <a:pt x="6069" y="18648"/>
                    <a:pt x="6734" y="18848"/>
                  </a:cubicBezTo>
                  <a:cubicBezTo>
                    <a:pt x="7180" y="18979"/>
                    <a:pt x="7590" y="19185"/>
                    <a:pt x="8028" y="19397"/>
                  </a:cubicBezTo>
                  <a:cubicBezTo>
                    <a:pt x="8299" y="19528"/>
                    <a:pt x="8577" y="19665"/>
                    <a:pt x="8869" y="19790"/>
                  </a:cubicBezTo>
                  <a:cubicBezTo>
                    <a:pt x="9893" y="20221"/>
                    <a:pt x="10844" y="20302"/>
                    <a:pt x="11611" y="20040"/>
                  </a:cubicBezTo>
                  <a:cubicBezTo>
                    <a:pt x="12269" y="19815"/>
                    <a:pt x="12708" y="19378"/>
                    <a:pt x="13132" y="18954"/>
                  </a:cubicBezTo>
                  <a:cubicBezTo>
                    <a:pt x="13249" y="18835"/>
                    <a:pt x="13359" y="18729"/>
                    <a:pt x="13476" y="18623"/>
                  </a:cubicBezTo>
                  <a:cubicBezTo>
                    <a:pt x="13893" y="18242"/>
                    <a:pt x="14514" y="17893"/>
                    <a:pt x="15019" y="18055"/>
                  </a:cubicBezTo>
                  <a:cubicBezTo>
                    <a:pt x="15575" y="18236"/>
                    <a:pt x="15728" y="18954"/>
                    <a:pt x="15757" y="19522"/>
                  </a:cubicBezTo>
                  <a:cubicBezTo>
                    <a:pt x="15794" y="20190"/>
                    <a:pt x="15779" y="20864"/>
                    <a:pt x="15713" y="21531"/>
                  </a:cubicBezTo>
                  <a:lnTo>
                    <a:pt x="16620" y="21600"/>
                  </a:lnTo>
                  <a:cubicBezTo>
                    <a:pt x="16693" y="20901"/>
                    <a:pt x="16708" y="20190"/>
                    <a:pt x="16664" y="19484"/>
                  </a:cubicBezTo>
                  <a:cubicBezTo>
                    <a:pt x="16620" y="18685"/>
                    <a:pt x="16350" y="17662"/>
                    <a:pt x="15340" y="17331"/>
                  </a:cubicBezTo>
                  <a:cubicBezTo>
                    <a:pt x="14558" y="17069"/>
                    <a:pt x="13608" y="17356"/>
                    <a:pt x="12803" y="18093"/>
                  </a:cubicBezTo>
                  <a:cubicBezTo>
                    <a:pt x="12679" y="18211"/>
                    <a:pt x="12555" y="18330"/>
                    <a:pt x="12438" y="18448"/>
                  </a:cubicBezTo>
                  <a:cubicBezTo>
                    <a:pt x="12065" y="18817"/>
                    <a:pt x="11721" y="19160"/>
                    <a:pt x="11268" y="19316"/>
                  </a:cubicBezTo>
                  <a:cubicBezTo>
                    <a:pt x="10610" y="19547"/>
                    <a:pt x="9820" y="19322"/>
                    <a:pt x="9271" y="19091"/>
                  </a:cubicBezTo>
                  <a:cubicBezTo>
                    <a:pt x="9008" y="18979"/>
                    <a:pt x="8752" y="18854"/>
                    <a:pt x="8489" y="18723"/>
                  </a:cubicBezTo>
                  <a:cubicBezTo>
                    <a:pt x="8036" y="18498"/>
                    <a:pt x="7560" y="18267"/>
                    <a:pt x="7041" y="18111"/>
                  </a:cubicBezTo>
                  <a:cubicBezTo>
                    <a:pt x="6252" y="17874"/>
                    <a:pt x="5433" y="17837"/>
                    <a:pt x="4643" y="17805"/>
                  </a:cubicBezTo>
                  <a:cubicBezTo>
                    <a:pt x="3985" y="17774"/>
                    <a:pt x="3363" y="17749"/>
                    <a:pt x="2771" y="17612"/>
                  </a:cubicBezTo>
                  <a:cubicBezTo>
                    <a:pt x="2420" y="17531"/>
                    <a:pt x="1791" y="17337"/>
                    <a:pt x="1535" y="16913"/>
                  </a:cubicBezTo>
                  <a:cubicBezTo>
                    <a:pt x="1396" y="16676"/>
                    <a:pt x="1374" y="16370"/>
                    <a:pt x="1477" y="16058"/>
                  </a:cubicBezTo>
                  <a:cubicBezTo>
                    <a:pt x="1733" y="15309"/>
                    <a:pt x="2691" y="14735"/>
                    <a:pt x="3758" y="14697"/>
                  </a:cubicBezTo>
                  <a:cubicBezTo>
                    <a:pt x="4899" y="14660"/>
                    <a:pt x="5937" y="15153"/>
                    <a:pt x="6624" y="15596"/>
                  </a:cubicBezTo>
                  <a:cubicBezTo>
                    <a:pt x="6573" y="15677"/>
                    <a:pt x="6529" y="15765"/>
                    <a:pt x="6500" y="15852"/>
                  </a:cubicBezTo>
                  <a:cubicBezTo>
                    <a:pt x="6376" y="16202"/>
                    <a:pt x="6434" y="16607"/>
                    <a:pt x="6676" y="16938"/>
                  </a:cubicBezTo>
                  <a:cubicBezTo>
                    <a:pt x="6888" y="17231"/>
                    <a:pt x="7202" y="17425"/>
                    <a:pt x="7575" y="17475"/>
                  </a:cubicBezTo>
                  <a:cubicBezTo>
                    <a:pt x="7984" y="17537"/>
                    <a:pt x="8343" y="17425"/>
                    <a:pt x="8643" y="17256"/>
                  </a:cubicBezTo>
                  <a:cubicBezTo>
                    <a:pt x="8818" y="17419"/>
                    <a:pt x="9001" y="17587"/>
                    <a:pt x="9184" y="17749"/>
                  </a:cubicBezTo>
                  <a:cubicBezTo>
                    <a:pt x="9813" y="18317"/>
                    <a:pt x="10412" y="18504"/>
                    <a:pt x="10961" y="18305"/>
                  </a:cubicBezTo>
                  <a:cubicBezTo>
                    <a:pt x="11385" y="18149"/>
                    <a:pt x="11604" y="17805"/>
                    <a:pt x="11743" y="17518"/>
                  </a:cubicBezTo>
                  <a:cubicBezTo>
                    <a:pt x="11904" y="17194"/>
                    <a:pt x="12035" y="16857"/>
                    <a:pt x="12167" y="16532"/>
                  </a:cubicBezTo>
                  <a:cubicBezTo>
                    <a:pt x="12262" y="16301"/>
                    <a:pt x="12350" y="16077"/>
                    <a:pt x="12445" y="15858"/>
                  </a:cubicBezTo>
                  <a:cubicBezTo>
                    <a:pt x="12445" y="15858"/>
                    <a:pt x="12445" y="15858"/>
                    <a:pt x="12445" y="15858"/>
                  </a:cubicBezTo>
                  <a:cubicBezTo>
                    <a:pt x="13213" y="15858"/>
                    <a:pt x="13958" y="15727"/>
                    <a:pt x="14609" y="15322"/>
                  </a:cubicBezTo>
                  <a:cubicBezTo>
                    <a:pt x="14770" y="15222"/>
                    <a:pt x="15004" y="15053"/>
                    <a:pt x="15121" y="14797"/>
                  </a:cubicBezTo>
                  <a:cubicBezTo>
                    <a:pt x="15245" y="14516"/>
                    <a:pt x="15187" y="14204"/>
                    <a:pt x="14960" y="13942"/>
                  </a:cubicBezTo>
                  <a:cubicBezTo>
                    <a:pt x="14697" y="13637"/>
                    <a:pt x="14251" y="13462"/>
                    <a:pt x="13827" y="13487"/>
                  </a:cubicBezTo>
                  <a:cubicBezTo>
                    <a:pt x="13271" y="13524"/>
                    <a:pt x="12745" y="13824"/>
                    <a:pt x="12321" y="14354"/>
                  </a:cubicBezTo>
                  <a:cubicBezTo>
                    <a:pt x="12138" y="14579"/>
                    <a:pt x="11992" y="14810"/>
                    <a:pt x="11860" y="15047"/>
                  </a:cubicBezTo>
                  <a:cubicBezTo>
                    <a:pt x="11465" y="15016"/>
                    <a:pt x="11063" y="14953"/>
                    <a:pt x="10653" y="14885"/>
                  </a:cubicBezTo>
                  <a:cubicBezTo>
                    <a:pt x="10844" y="14610"/>
                    <a:pt x="11026" y="14336"/>
                    <a:pt x="11209" y="14061"/>
                  </a:cubicBezTo>
                  <a:cubicBezTo>
                    <a:pt x="11355" y="13830"/>
                    <a:pt x="11509" y="13593"/>
                    <a:pt x="11648" y="13368"/>
                  </a:cubicBezTo>
                  <a:cubicBezTo>
                    <a:pt x="11801" y="13125"/>
                    <a:pt x="11955" y="12881"/>
                    <a:pt x="12109" y="12638"/>
                  </a:cubicBezTo>
                  <a:cubicBezTo>
                    <a:pt x="12299" y="12657"/>
                    <a:pt x="12489" y="12669"/>
                    <a:pt x="12679" y="12682"/>
                  </a:cubicBezTo>
                  <a:cubicBezTo>
                    <a:pt x="13278" y="12719"/>
                    <a:pt x="14002" y="12725"/>
                    <a:pt x="14704" y="12563"/>
                  </a:cubicBezTo>
                  <a:cubicBezTo>
                    <a:pt x="14785" y="12657"/>
                    <a:pt x="14873" y="12750"/>
                    <a:pt x="14960" y="12844"/>
                  </a:cubicBezTo>
                  <a:cubicBezTo>
                    <a:pt x="15772" y="13711"/>
                    <a:pt x="16642" y="14155"/>
                    <a:pt x="17541" y="14167"/>
                  </a:cubicBezTo>
                  <a:cubicBezTo>
                    <a:pt x="17980" y="14173"/>
                    <a:pt x="18434" y="14080"/>
                    <a:pt x="18923" y="13874"/>
                  </a:cubicBezTo>
                  <a:cubicBezTo>
                    <a:pt x="20539" y="13200"/>
                    <a:pt x="21490" y="11696"/>
                    <a:pt x="21132" y="10372"/>
                  </a:cubicBezTo>
                  <a:cubicBezTo>
                    <a:pt x="21044" y="10142"/>
                    <a:pt x="20942" y="9917"/>
                    <a:pt x="20810" y="9711"/>
                  </a:cubicBezTo>
                  <a:close/>
                  <a:moveTo>
                    <a:pt x="13059" y="14804"/>
                  </a:moveTo>
                  <a:cubicBezTo>
                    <a:pt x="13213" y="14616"/>
                    <a:pt x="13520" y="14292"/>
                    <a:pt x="13885" y="14267"/>
                  </a:cubicBezTo>
                  <a:cubicBezTo>
                    <a:pt x="13893" y="14267"/>
                    <a:pt x="13900" y="14267"/>
                    <a:pt x="13900" y="14267"/>
                  </a:cubicBezTo>
                  <a:cubicBezTo>
                    <a:pt x="14010" y="14267"/>
                    <a:pt x="14149" y="14329"/>
                    <a:pt x="14222" y="14410"/>
                  </a:cubicBezTo>
                  <a:cubicBezTo>
                    <a:pt x="14244" y="14435"/>
                    <a:pt x="14280" y="14485"/>
                    <a:pt x="14258" y="14523"/>
                  </a:cubicBezTo>
                  <a:cubicBezTo>
                    <a:pt x="14244" y="14554"/>
                    <a:pt x="14200" y="14610"/>
                    <a:pt x="14068" y="14691"/>
                  </a:cubicBezTo>
                  <a:cubicBezTo>
                    <a:pt x="13717" y="14910"/>
                    <a:pt x="13308" y="15022"/>
                    <a:pt x="12869" y="15059"/>
                  </a:cubicBezTo>
                  <a:cubicBezTo>
                    <a:pt x="12927" y="14978"/>
                    <a:pt x="12986" y="14891"/>
                    <a:pt x="13059" y="14804"/>
                  </a:cubicBezTo>
                  <a:close/>
                  <a:moveTo>
                    <a:pt x="16430" y="9705"/>
                  </a:moveTo>
                  <a:cubicBezTo>
                    <a:pt x="16013" y="9636"/>
                    <a:pt x="15611" y="9549"/>
                    <a:pt x="15231" y="9449"/>
                  </a:cubicBezTo>
                  <a:cubicBezTo>
                    <a:pt x="15677" y="9212"/>
                    <a:pt x="16101" y="9068"/>
                    <a:pt x="16467" y="8987"/>
                  </a:cubicBezTo>
                  <a:cubicBezTo>
                    <a:pt x="16481" y="9237"/>
                    <a:pt x="16467" y="9474"/>
                    <a:pt x="16430" y="9705"/>
                  </a:cubicBezTo>
                  <a:close/>
                  <a:moveTo>
                    <a:pt x="15055" y="6104"/>
                  </a:moveTo>
                  <a:cubicBezTo>
                    <a:pt x="15209" y="6116"/>
                    <a:pt x="15348" y="6185"/>
                    <a:pt x="15472" y="6278"/>
                  </a:cubicBezTo>
                  <a:cubicBezTo>
                    <a:pt x="15150" y="6253"/>
                    <a:pt x="14829" y="6235"/>
                    <a:pt x="14507" y="6216"/>
                  </a:cubicBezTo>
                  <a:cubicBezTo>
                    <a:pt x="14712" y="6122"/>
                    <a:pt x="14887" y="6085"/>
                    <a:pt x="15055" y="6104"/>
                  </a:cubicBezTo>
                  <a:close/>
                  <a:moveTo>
                    <a:pt x="3590" y="2908"/>
                  </a:moveTo>
                  <a:cubicBezTo>
                    <a:pt x="3678" y="2627"/>
                    <a:pt x="3948" y="2303"/>
                    <a:pt x="4321" y="2259"/>
                  </a:cubicBezTo>
                  <a:cubicBezTo>
                    <a:pt x="4489" y="2241"/>
                    <a:pt x="4694" y="2278"/>
                    <a:pt x="4979" y="2372"/>
                  </a:cubicBezTo>
                  <a:cubicBezTo>
                    <a:pt x="5740" y="2634"/>
                    <a:pt x="6456" y="3195"/>
                    <a:pt x="7136" y="3888"/>
                  </a:cubicBezTo>
                  <a:cubicBezTo>
                    <a:pt x="6332" y="3745"/>
                    <a:pt x="5506" y="3607"/>
                    <a:pt x="4679" y="3607"/>
                  </a:cubicBezTo>
                  <a:cubicBezTo>
                    <a:pt x="4306" y="3607"/>
                    <a:pt x="3934" y="3632"/>
                    <a:pt x="3561" y="3701"/>
                  </a:cubicBezTo>
                  <a:cubicBezTo>
                    <a:pt x="3517" y="3433"/>
                    <a:pt x="3509" y="3158"/>
                    <a:pt x="3590" y="2908"/>
                  </a:cubicBezTo>
                  <a:close/>
                  <a:moveTo>
                    <a:pt x="3488" y="7427"/>
                  </a:moveTo>
                  <a:lnTo>
                    <a:pt x="3378" y="7458"/>
                  </a:lnTo>
                  <a:cubicBezTo>
                    <a:pt x="2917" y="7589"/>
                    <a:pt x="2486" y="7708"/>
                    <a:pt x="2062" y="7714"/>
                  </a:cubicBezTo>
                  <a:cubicBezTo>
                    <a:pt x="2054" y="7714"/>
                    <a:pt x="2040" y="7714"/>
                    <a:pt x="2032" y="7714"/>
                  </a:cubicBezTo>
                  <a:cubicBezTo>
                    <a:pt x="1601" y="7714"/>
                    <a:pt x="1221" y="7570"/>
                    <a:pt x="1045" y="7339"/>
                  </a:cubicBezTo>
                  <a:cubicBezTo>
                    <a:pt x="745" y="6946"/>
                    <a:pt x="1045" y="6353"/>
                    <a:pt x="1140" y="6179"/>
                  </a:cubicBezTo>
                  <a:cubicBezTo>
                    <a:pt x="1513" y="5536"/>
                    <a:pt x="2142" y="5011"/>
                    <a:pt x="2888" y="4706"/>
                  </a:cubicBezTo>
                  <a:cubicBezTo>
                    <a:pt x="3151" y="5423"/>
                    <a:pt x="3641" y="6434"/>
                    <a:pt x="4080" y="7258"/>
                  </a:cubicBezTo>
                  <a:cubicBezTo>
                    <a:pt x="3890" y="7314"/>
                    <a:pt x="3685" y="7371"/>
                    <a:pt x="3488" y="7427"/>
                  </a:cubicBezTo>
                  <a:close/>
                  <a:moveTo>
                    <a:pt x="3758" y="4462"/>
                  </a:moveTo>
                  <a:cubicBezTo>
                    <a:pt x="4840" y="4275"/>
                    <a:pt x="5959" y="4475"/>
                    <a:pt x="7144" y="4687"/>
                  </a:cubicBezTo>
                  <a:cubicBezTo>
                    <a:pt x="7421" y="4737"/>
                    <a:pt x="7707" y="4787"/>
                    <a:pt x="7992" y="4837"/>
                  </a:cubicBezTo>
                  <a:cubicBezTo>
                    <a:pt x="8284" y="5180"/>
                    <a:pt x="8577" y="5536"/>
                    <a:pt x="8862" y="5885"/>
                  </a:cubicBezTo>
                  <a:cubicBezTo>
                    <a:pt x="8986" y="6041"/>
                    <a:pt x="9118" y="6191"/>
                    <a:pt x="9242" y="6347"/>
                  </a:cubicBezTo>
                  <a:cubicBezTo>
                    <a:pt x="7794" y="6491"/>
                    <a:pt x="6369" y="6728"/>
                    <a:pt x="4965" y="7052"/>
                  </a:cubicBezTo>
                  <a:cubicBezTo>
                    <a:pt x="4526" y="6210"/>
                    <a:pt x="4007" y="5161"/>
                    <a:pt x="3758" y="4462"/>
                  </a:cubicBezTo>
                  <a:close/>
                  <a:moveTo>
                    <a:pt x="10156" y="8650"/>
                  </a:moveTo>
                  <a:cubicBezTo>
                    <a:pt x="9067" y="9355"/>
                    <a:pt x="7436" y="9711"/>
                    <a:pt x="6420" y="9031"/>
                  </a:cubicBezTo>
                  <a:cubicBezTo>
                    <a:pt x="6025" y="8769"/>
                    <a:pt x="5747" y="8369"/>
                    <a:pt x="5528" y="8007"/>
                  </a:cubicBezTo>
                  <a:cubicBezTo>
                    <a:pt x="5484" y="7932"/>
                    <a:pt x="5433" y="7851"/>
                    <a:pt x="5381" y="7758"/>
                  </a:cubicBezTo>
                  <a:cubicBezTo>
                    <a:pt x="6851" y="7427"/>
                    <a:pt x="8357" y="7196"/>
                    <a:pt x="9878" y="7071"/>
                  </a:cubicBezTo>
                  <a:cubicBezTo>
                    <a:pt x="10207" y="7452"/>
                    <a:pt x="10544" y="7807"/>
                    <a:pt x="10880" y="8119"/>
                  </a:cubicBezTo>
                  <a:cubicBezTo>
                    <a:pt x="10646" y="8307"/>
                    <a:pt x="10405" y="8488"/>
                    <a:pt x="10156" y="8650"/>
                  </a:cubicBezTo>
                  <a:close/>
                  <a:moveTo>
                    <a:pt x="11860" y="7240"/>
                  </a:moveTo>
                  <a:cubicBezTo>
                    <a:pt x="11743" y="7346"/>
                    <a:pt x="11633" y="7452"/>
                    <a:pt x="11516" y="7558"/>
                  </a:cubicBezTo>
                  <a:cubicBezTo>
                    <a:pt x="11333" y="7383"/>
                    <a:pt x="11143" y="7196"/>
                    <a:pt x="10961" y="6996"/>
                  </a:cubicBezTo>
                  <a:cubicBezTo>
                    <a:pt x="11363" y="6977"/>
                    <a:pt x="11765" y="6959"/>
                    <a:pt x="12167" y="6952"/>
                  </a:cubicBezTo>
                  <a:cubicBezTo>
                    <a:pt x="12057" y="7052"/>
                    <a:pt x="11955" y="7146"/>
                    <a:pt x="11860" y="7240"/>
                  </a:cubicBezTo>
                  <a:close/>
                  <a:moveTo>
                    <a:pt x="12174" y="8101"/>
                  </a:moveTo>
                  <a:cubicBezTo>
                    <a:pt x="12291" y="7988"/>
                    <a:pt x="12416" y="7882"/>
                    <a:pt x="12533" y="7770"/>
                  </a:cubicBezTo>
                  <a:cubicBezTo>
                    <a:pt x="12832" y="7489"/>
                    <a:pt x="13125" y="7215"/>
                    <a:pt x="13432" y="6965"/>
                  </a:cubicBezTo>
                  <a:cubicBezTo>
                    <a:pt x="14302" y="6984"/>
                    <a:pt x="15172" y="7034"/>
                    <a:pt x="16035" y="7121"/>
                  </a:cubicBezTo>
                  <a:cubicBezTo>
                    <a:pt x="16050" y="7165"/>
                    <a:pt x="16072" y="7208"/>
                    <a:pt x="16086" y="7246"/>
                  </a:cubicBezTo>
                  <a:cubicBezTo>
                    <a:pt x="16211" y="7589"/>
                    <a:pt x="16306" y="7907"/>
                    <a:pt x="16371" y="8213"/>
                  </a:cubicBezTo>
                  <a:cubicBezTo>
                    <a:pt x="15538" y="8382"/>
                    <a:pt x="14814" y="8719"/>
                    <a:pt x="14192" y="9131"/>
                  </a:cubicBezTo>
                  <a:cubicBezTo>
                    <a:pt x="13425" y="8850"/>
                    <a:pt x="12752" y="8506"/>
                    <a:pt x="12174" y="8101"/>
                  </a:cubicBezTo>
                  <a:close/>
                  <a:moveTo>
                    <a:pt x="5221" y="13655"/>
                  </a:moveTo>
                  <a:cubicBezTo>
                    <a:pt x="5089" y="13618"/>
                    <a:pt x="4965" y="13524"/>
                    <a:pt x="4877" y="13393"/>
                  </a:cubicBezTo>
                  <a:cubicBezTo>
                    <a:pt x="4584" y="12950"/>
                    <a:pt x="4870" y="12338"/>
                    <a:pt x="5323" y="12039"/>
                  </a:cubicBezTo>
                  <a:cubicBezTo>
                    <a:pt x="5769" y="11746"/>
                    <a:pt x="6339" y="11671"/>
                    <a:pt x="6800" y="11671"/>
                  </a:cubicBezTo>
                  <a:cubicBezTo>
                    <a:pt x="6997" y="11671"/>
                    <a:pt x="7180" y="11683"/>
                    <a:pt x="7319" y="11702"/>
                  </a:cubicBezTo>
                  <a:cubicBezTo>
                    <a:pt x="7524" y="11727"/>
                    <a:pt x="7729" y="11758"/>
                    <a:pt x="7933" y="11802"/>
                  </a:cubicBezTo>
                  <a:cubicBezTo>
                    <a:pt x="7816" y="11908"/>
                    <a:pt x="7707" y="12020"/>
                    <a:pt x="7590" y="12126"/>
                  </a:cubicBezTo>
                  <a:cubicBezTo>
                    <a:pt x="7144" y="12551"/>
                    <a:pt x="6676" y="12994"/>
                    <a:pt x="6178" y="13343"/>
                  </a:cubicBezTo>
                  <a:cubicBezTo>
                    <a:pt x="5908" y="13524"/>
                    <a:pt x="5528" y="13730"/>
                    <a:pt x="5221" y="13655"/>
                  </a:cubicBezTo>
                  <a:close/>
                  <a:moveTo>
                    <a:pt x="7714" y="16713"/>
                  </a:moveTo>
                  <a:cubicBezTo>
                    <a:pt x="7575" y="16695"/>
                    <a:pt x="7480" y="16595"/>
                    <a:pt x="7443" y="16539"/>
                  </a:cubicBezTo>
                  <a:cubicBezTo>
                    <a:pt x="7356" y="16420"/>
                    <a:pt x="7326" y="16270"/>
                    <a:pt x="7356" y="16139"/>
                  </a:cubicBezTo>
                  <a:cubicBezTo>
                    <a:pt x="7575" y="16314"/>
                    <a:pt x="7780" y="16495"/>
                    <a:pt x="7992" y="16682"/>
                  </a:cubicBezTo>
                  <a:cubicBezTo>
                    <a:pt x="7889" y="16713"/>
                    <a:pt x="7802" y="16726"/>
                    <a:pt x="7714" y="16713"/>
                  </a:cubicBezTo>
                  <a:close/>
                  <a:moveTo>
                    <a:pt x="8730" y="16027"/>
                  </a:moveTo>
                  <a:cubicBezTo>
                    <a:pt x="8701" y="16064"/>
                    <a:pt x="8672" y="16102"/>
                    <a:pt x="8643" y="16133"/>
                  </a:cubicBezTo>
                  <a:cubicBezTo>
                    <a:pt x="8423" y="15939"/>
                    <a:pt x="8204" y="15746"/>
                    <a:pt x="7970" y="15559"/>
                  </a:cubicBezTo>
                  <a:cubicBezTo>
                    <a:pt x="8065" y="15521"/>
                    <a:pt x="8167" y="15496"/>
                    <a:pt x="8270" y="15471"/>
                  </a:cubicBezTo>
                  <a:cubicBezTo>
                    <a:pt x="8555" y="15415"/>
                    <a:pt x="8862" y="15421"/>
                    <a:pt x="9162" y="15453"/>
                  </a:cubicBezTo>
                  <a:cubicBezTo>
                    <a:pt x="9023" y="15646"/>
                    <a:pt x="8877" y="15840"/>
                    <a:pt x="8730" y="16027"/>
                  </a:cubicBezTo>
                  <a:close/>
                  <a:moveTo>
                    <a:pt x="11487" y="15808"/>
                  </a:moveTo>
                  <a:cubicBezTo>
                    <a:pt x="11421" y="15971"/>
                    <a:pt x="11355" y="16127"/>
                    <a:pt x="11290" y="16289"/>
                  </a:cubicBezTo>
                  <a:cubicBezTo>
                    <a:pt x="11165" y="16601"/>
                    <a:pt x="11034" y="16925"/>
                    <a:pt x="10887" y="17225"/>
                  </a:cubicBezTo>
                  <a:cubicBezTo>
                    <a:pt x="10844" y="17312"/>
                    <a:pt x="10727" y="17550"/>
                    <a:pt x="10588" y="17600"/>
                  </a:cubicBezTo>
                  <a:cubicBezTo>
                    <a:pt x="10434" y="17656"/>
                    <a:pt x="10149" y="17518"/>
                    <a:pt x="9827" y="17225"/>
                  </a:cubicBezTo>
                  <a:cubicBezTo>
                    <a:pt x="9644" y="17057"/>
                    <a:pt x="9454" y="16888"/>
                    <a:pt x="9279" y="16720"/>
                  </a:cubicBezTo>
                  <a:cubicBezTo>
                    <a:pt x="9374" y="16613"/>
                    <a:pt x="9440" y="16526"/>
                    <a:pt x="9491" y="16464"/>
                  </a:cubicBezTo>
                  <a:cubicBezTo>
                    <a:pt x="9710" y="16183"/>
                    <a:pt x="9922" y="15896"/>
                    <a:pt x="10134" y="15609"/>
                  </a:cubicBezTo>
                  <a:cubicBezTo>
                    <a:pt x="10573" y="15677"/>
                    <a:pt x="11026" y="15758"/>
                    <a:pt x="11487" y="15808"/>
                  </a:cubicBezTo>
                  <a:close/>
                  <a:moveTo>
                    <a:pt x="10829" y="13006"/>
                  </a:moveTo>
                  <a:cubicBezTo>
                    <a:pt x="10690" y="13231"/>
                    <a:pt x="10536" y="13462"/>
                    <a:pt x="10390" y="13693"/>
                  </a:cubicBezTo>
                  <a:cubicBezTo>
                    <a:pt x="10163" y="14042"/>
                    <a:pt x="9930" y="14392"/>
                    <a:pt x="9681" y="14735"/>
                  </a:cubicBezTo>
                  <a:cubicBezTo>
                    <a:pt x="9184" y="14660"/>
                    <a:pt x="8628" y="14610"/>
                    <a:pt x="8072" y="14716"/>
                  </a:cubicBezTo>
                  <a:cubicBezTo>
                    <a:pt x="7758" y="14772"/>
                    <a:pt x="7473" y="14885"/>
                    <a:pt x="7231" y="15028"/>
                  </a:cubicBezTo>
                  <a:cubicBezTo>
                    <a:pt x="6880" y="14797"/>
                    <a:pt x="6449" y="14554"/>
                    <a:pt x="5959" y="14354"/>
                  </a:cubicBezTo>
                  <a:cubicBezTo>
                    <a:pt x="6215" y="14273"/>
                    <a:pt x="6486" y="14136"/>
                    <a:pt x="6756" y="13942"/>
                  </a:cubicBezTo>
                  <a:cubicBezTo>
                    <a:pt x="7312" y="13555"/>
                    <a:pt x="7802" y="13094"/>
                    <a:pt x="8270" y="12644"/>
                  </a:cubicBezTo>
                  <a:cubicBezTo>
                    <a:pt x="8489" y="12438"/>
                    <a:pt x="8701" y="12239"/>
                    <a:pt x="8913" y="12045"/>
                  </a:cubicBezTo>
                  <a:cubicBezTo>
                    <a:pt x="8935" y="12051"/>
                    <a:pt x="8950" y="12058"/>
                    <a:pt x="8972" y="12064"/>
                  </a:cubicBezTo>
                  <a:cubicBezTo>
                    <a:pt x="9184" y="12120"/>
                    <a:pt x="9403" y="12182"/>
                    <a:pt x="9615" y="12232"/>
                  </a:cubicBezTo>
                  <a:cubicBezTo>
                    <a:pt x="10112" y="12357"/>
                    <a:pt x="10617" y="12457"/>
                    <a:pt x="11121" y="12532"/>
                  </a:cubicBezTo>
                  <a:cubicBezTo>
                    <a:pt x="11026" y="12688"/>
                    <a:pt x="10931" y="12850"/>
                    <a:pt x="10829" y="13006"/>
                  </a:cubicBezTo>
                  <a:close/>
                  <a:moveTo>
                    <a:pt x="11604" y="11808"/>
                  </a:moveTo>
                  <a:cubicBezTo>
                    <a:pt x="11019" y="11733"/>
                    <a:pt x="10441" y="11621"/>
                    <a:pt x="9878" y="11483"/>
                  </a:cubicBezTo>
                  <a:cubicBezTo>
                    <a:pt x="9813" y="11465"/>
                    <a:pt x="9754" y="11452"/>
                    <a:pt x="9688" y="11433"/>
                  </a:cubicBezTo>
                  <a:cubicBezTo>
                    <a:pt x="10112" y="11146"/>
                    <a:pt x="10566" y="10928"/>
                    <a:pt x="11085" y="10822"/>
                  </a:cubicBezTo>
                  <a:cubicBezTo>
                    <a:pt x="11494" y="10741"/>
                    <a:pt x="11926" y="10747"/>
                    <a:pt x="12335" y="10828"/>
                  </a:cubicBezTo>
                  <a:cubicBezTo>
                    <a:pt x="12072" y="11146"/>
                    <a:pt x="11831" y="11477"/>
                    <a:pt x="11604" y="11808"/>
                  </a:cubicBezTo>
                  <a:close/>
                  <a:moveTo>
                    <a:pt x="12730" y="11914"/>
                  </a:moveTo>
                  <a:cubicBezTo>
                    <a:pt x="12686" y="11914"/>
                    <a:pt x="12642" y="11908"/>
                    <a:pt x="12598" y="11908"/>
                  </a:cubicBezTo>
                  <a:cubicBezTo>
                    <a:pt x="12781" y="11646"/>
                    <a:pt x="12979" y="11396"/>
                    <a:pt x="13183" y="11153"/>
                  </a:cubicBezTo>
                  <a:cubicBezTo>
                    <a:pt x="13205" y="11165"/>
                    <a:pt x="13235" y="11184"/>
                    <a:pt x="13257" y="11196"/>
                  </a:cubicBezTo>
                  <a:cubicBezTo>
                    <a:pt x="13564" y="11384"/>
                    <a:pt x="13827" y="11627"/>
                    <a:pt x="14083" y="11895"/>
                  </a:cubicBezTo>
                  <a:cubicBezTo>
                    <a:pt x="13615" y="11951"/>
                    <a:pt x="13140" y="11939"/>
                    <a:pt x="12730" y="11914"/>
                  </a:cubicBezTo>
                  <a:close/>
                  <a:moveTo>
                    <a:pt x="15026" y="11627"/>
                  </a:moveTo>
                  <a:cubicBezTo>
                    <a:pt x="15019" y="11627"/>
                    <a:pt x="15019" y="11633"/>
                    <a:pt x="15011" y="11633"/>
                  </a:cubicBezTo>
                  <a:cubicBezTo>
                    <a:pt x="14660" y="11240"/>
                    <a:pt x="14288" y="10853"/>
                    <a:pt x="13790" y="10553"/>
                  </a:cubicBezTo>
                  <a:cubicBezTo>
                    <a:pt x="13783" y="10547"/>
                    <a:pt x="13768" y="10541"/>
                    <a:pt x="13761" y="10535"/>
                  </a:cubicBezTo>
                  <a:cubicBezTo>
                    <a:pt x="13958" y="10341"/>
                    <a:pt x="14156" y="10173"/>
                    <a:pt x="14353" y="10017"/>
                  </a:cubicBezTo>
                  <a:cubicBezTo>
                    <a:pt x="14924" y="10198"/>
                    <a:pt x="15538" y="10341"/>
                    <a:pt x="16189" y="10460"/>
                  </a:cubicBezTo>
                  <a:cubicBezTo>
                    <a:pt x="15940" y="10972"/>
                    <a:pt x="15531" y="11390"/>
                    <a:pt x="15026" y="11627"/>
                  </a:cubicBezTo>
                  <a:close/>
                  <a:moveTo>
                    <a:pt x="18507" y="13187"/>
                  </a:moveTo>
                  <a:cubicBezTo>
                    <a:pt x="18148" y="13337"/>
                    <a:pt x="17834" y="13406"/>
                    <a:pt x="17541" y="13406"/>
                  </a:cubicBezTo>
                  <a:cubicBezTo>
                    <a:pt x="16927" y="13399"/>
                    <a:pt x="16291" y="13050"/>
                    <a:pt x="15662" y="12370"/>
                  </a:cubicBezTo>
                  <a:cubicBezTo>
                    <a:pt x="15633" y="12332"/>
                    <a:pt x="15596" y="12301"/>
                    <a:pt x="15567" y="12264"/>
                  </a:cubicBezTo>
                  <a:cubicBezTo>
                    <a:pt x="16262" y="11908"/>
                    <a:pt x="16810" y="11315"/>
                    <a:pt x="17110" y="10597"/>
                  </a:cubicBezTo>
                  <a:cubicBezTo>
                    <a:pt x="17169" y="10603"/>
                    <a:pt x="17227" y="10610"/>
                    <a:pt x="17286" y="10616"/>
                  </a:cubicBezTo>
                  <a:cubicBezTo>
                    <a:pt x="18053" y="10703"/>
                    <a:pt x="18865" y="10747"/>
                    <a:pt x="19640" y="10485"/>
                  </a:cubicBezTo>
                  <a:cubicBezTo>
                    <a:pt x="19808" y="10429"/>
                    <a:pt x="19969" y="10354"/>
                    <a:pt x="20123" y="10266"/>
                  </a:cubicBezTo>
                  <a:cubicBezTo>
                    <a:pt x="20166" y="10360"/>
                    <a:pt x="20203" y="10460"/>
                    <a:pt x="20232" y="10560"/>
                  </a:cubicBezTo>
                  <a:cubicBezTo>
                    <a:pt x="20510" y="11633"/>
                    <a:pt x="19574" y="12738"/>
                    <a:pt x="18507" y="13187"/>
                  </a:cubicBezTo>
                  <a:close/>
                  <a:moveTo>
                    <a:pt x="17381" y="8887"/>
                  </a:moveTo>
                  <a:cubicBezTo>
                    <a:pt x="18178" y="8900"/>
                    <a:pt x="19018" y="9162"/>
                    <a:pt x="19589" y="9630"/>
                  </a:cubicBezTo>
                  <a:cubicBezTo>
                    <a:pt x="19494" y="9680"/>
                    <a:pt x="19391" y="9723"/>
                    <a:pt x="19289" y="9761"/>
                  </a:cubicBezTo>
                  <a:cubicBezTo>
                    <a:pt x="18719" y="9961"/>
                    <a:pt x="18039" y="9917"/>
                    <a:pt x="17402" y="9842"/>
                  </a:cubicBezTo>
                  <a:cubicBezTo>
                    <a:pt x="17381" y="9842"/>
                    <a:pt x="17359" y="9836"/>
                    <a:pt x="17337" y="9836"/>
                  </a:cubicBezTo>
                  <a:cubicBezTo>
                    <a:pt x="17337" y="9836"/>
                    <a:pt x="17337" y="9836"/>
                    <a:pt x="17337" y="9836"/>
                  </a:cubicBezTo>
                  <a:cubicBezTo>
                    <a:pt x="17381" y="9530"/>
                    <a:pt x="17402" y="9218"/>
                    <a:pt x="17381" y="8887"/>
                  </a:cubicBezTo>
                  <a:close/>
                  <a:moveTo>
                    <a:pt x="20218" y="9062"/>
                  </a:moveTo>
                  <a:cubicBezTo>
                    <a:pt x="19457" y="8444"/>
                    <a:pt x="18368" y="8107"/>
                    <a:pt x="17329" y="8107"/>
                  </a:cubicBezTo>
                  <a:cubicBezTo>
                    <a:pt x="17307" y="8107"/>
                    <a:pt x="17293" y="8107"/>
                    <a:pt x="17271" y="8107"/>
                  </a:cubicBezTo>
                  <a:cubicBezTo>
                    <a:pt x="17212" y="7826"/>
                    <a:pt x="17132" y="7539"/>
                    <a:pt x="17030" y="7227"/>
                  </a:cubicBezTo>
                  <a:cubicBezTo>
                    <a:pt x="18068" y="7358"/>
                    <a:pt x="19092" y="7545"/>
                    <a:pt x="20101" y="7776"/>
                  </a:cubicBezTo>
                  <a:cubicBezTo>
                    <a:pt x="20203" y="7801"/>
                    <a:pt x="20364" y="7839"/>
                    <a:pt x="20415" y="7889"/>
                  </a:cubicBezTo>
                  <a:cubicBezTo>
                    <a:pt x="20437" y="7907"/>
                    <a:pt x="20466" y="7957"/>
                    <a:pt x="20481" y="8101"/>
                  </a:cubicBezTo>
                  <a:cubicBezTo>
                    <a:pt x="20517" y="8432"/>
                    <a:pt x="20415" y="8769"/>
                    <a:pt x="20218" y="90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61"/>
            <p:cNvSpPr/>
            <p:nvPr/>
          </p:nvSpPr>
          <p:spPr>
            <a:xfrm rot="-2116124">
              <a:off x="4723670" y="2505805"/>
              <a:ext cx="371485" cy="17154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61"/>
            <p:cNvSpPr/>
            <p:nvPr/>
          </p:nvSpPr>
          <p:spPr>
            <a:xfrm>
              <a:off x="4854893" y="3640034"/>
              <a:ext cx="665010" cy="634122"/>
            </a:xfrm>
            <a:custGeom>
              <a:rect b="b" l="l" r="r" t="t"/>
              <a:pathLst>
                <a:path extrusionOk="0" h="21600" w="21600">
                  <a:moveTo>
                    <a:pt x="21600" y="2331"/>
                  </a:moveTo>
                  <a:cubicBezTo>
                    <a:pt x="21600" y="1032"/>
                    <a:pt x="16761" y="0"/>
                    <a:pt x="10800" y="0"/>
                  </a:cubicBezTo>
                  <a:cubicBezTo>
                    <a:pt x="4839" y="0"/>
                    <a:pt x="0" y="1052"/>
                    <a:pt x="0" y="2331"/>
                  </a:cubicBezTo>
                  <a:cubicBezTo>
                    <a:pt x="0" y="2352"/>
                    <a:pt x="0" y="2372"/>
                    <a:pt x="0" y="2393"/>
                  </a:cubicBezTo>
                  <a:lnTo>
                    <a:pt x="354" y="7179"/>
                  </a:lnTo>
                  <a:cubicBezTo>
                    <a:pt x="354" y="7468"/>
                    <a:pt x="610" y="7757"/>
                    <a:pt x="1082" y="8005"/>
                  </a:cubicBezTo>
                  <a:lnTo>
                    <a:pt x="1869" y="19661"/>
                  </a:lnTo>
                  <a:cubicBezTo>
                    <a:pt x="1869" y="20734"/>
                    <a:pt x="5862" y="21600"/>
                    <a:pt x="10800" y="21600"/>
                  </a:cubicBezTo>
                  <a:cubicBezTo>
                    <a:pt x="15738" y="21600"/>
                    <a:pt x="19731" y="20734"/>
                    <a:pt x="19731" y="19661"/>
                  </a:cubicBezTo>
                  <a:lnTo>
                    <a:pt x="20439" y="8046"/>
                  </a:lnTo>
                  <a:cubicBezTo>
                    <a:pt x="20951" y="7778"/>
                    <a:pt x="21246" y="7489"/>
                    <a:pt x="21246" y="7179"/>
                  </a:cubicBezTo>
                  <a:lnTo>
                    <a:pt x="21600" y="2393"/>
                  </a:lnTo>
                  <a:cubicBezTo>
                    <a:pt x="21600" y="2393"/>
                    <a:pt x="21600" y="2372"/>
                    <a:pt x="21600" y="23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4" name="Google Shape;2034;p61"/>
          <p:cNvSpPr txBox="1"/>
          <p:nvPr>
            <p:ph type="title"/>
          </p:nvPr>
        </p:nvSpPr>
        <p:spPr>
          <a:xfrm>
            <a:off x="473600" y="122611"/>
            <a:ext cx="85155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0" wrap="square" tIns="34275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"/>
              <a:t>T</a:t>
            </a:r>
            <a:r>
              <a:rPr lang="en"/>
              <a:t>riple clipped dynamic histogram equalisation based on standard deviation (σ) </a:t>
            </a:r>
            <a:endParaRPr/>
          </a:p>
        </p:txBody>
      </p:sp>
      <p:grpSp>
        <p:nvGrpSpPr>
          <p:cNvPr id="2035" name="Google Shape;2035;p61"/>
          <p:cNvGrpSpPr/>
          <p:nvPr/>
        </p:nvGrpSpPr>
        <p:grpSpPr>
          <a:xfrm>
            <a:off x="642975" y="1376946"/>
            <a:ext cx="2194650" cy="1592499"/>
            <a:chOff x="332935" y="2627766"/>
            <a:chExt cx="2926201" cy="1935698"/>
          </a:xfrm>
        </p:grpSpPr>
        <p:sp>
          <p:nvSpPr>
            <p:cNvPr id="2036" name="Google Shape;2036;p61"/>
            <p:cNvSpPr txBox="1"/>
            <p:nvPr/>
          </p:nvSpPr>
          <p:spPr>
            <a:xfrm>
              <a:off x="332936" y="2627766"/>
              <a:ext cx="2926200" cy="75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4275" lIns="0" spcFirstLastPara="1" rIns="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Triple Partitioning 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&amp; </a:t>
              </a:r>
              <a:r>
                <a:rPr b="1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Clipping</a:t>
              </a:r>
              <a:r>
                <a:rPr b="1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100"/>
            </a:p>
          </p:txBody>
        </p:sp>
        <p:sp>
          <p:nvSpPr>
            <p:cNvPr id="2037" name="Google Shape;2037;p61"/>
            <p:cNvSpPr txBox="1"/>
            <p:nvPr/>
          </p:nvSpPr>
          <p:spPr>
            <a:xfrm>
              <a:off x="332935" y="3356864"/>
              <a:ext cx="2926200" cy="12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spAutoFit/>
            </a:bodyPr>
            <a:lstStyle/>
            <a:p>
              <a:pPr indent="-292100" lvl="0" marL="457200" marR="0" rtl="0" algn="just">
                <a:spcBef>
                  <a:spcPts val="90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Helvetica Neue"/>
                <a:buChar char="●"/>
              </a:pPr>
              <a:r>
                <a:rPr lang="en" sz="1000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Partitioned the histogram into 3 sub-histograms based on the standard deviation</a:t>
              </a:r>
              <a:endParaRPr sz="1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292100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Helvetica Neue"/>
                <a:buChar char="●"/>
              </a:pPr>
              <a:r>
                <a:rPr lang="en" sz="1000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Clipping each sub-histogram using a threshold over that intensity range </a:t>
              </a:r>
              <a:endParaRPr sz="10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038" name="Google Shape;2038;p61"/>
          <p:cNvGrpSpPr/>
          <p:nvPr/>
        </p:nvGrpSpPr>
        <p:grpSpPr>
          <a:xfrm>
            <a:off x="6502925" y="1376956"/>
            <a:ext cx="2436429" cy="1324005"/>
            <a:chOff x="332932" y="2049299"/>
            <a:chExt cx="2981070" cy="2221112"/>
          </a:xfrm>
        </p:grpSpPr>
        <p:sp>
          <p:nvSpPr>
            <p:cNvPr id="2039" name="Google Shape;2039;p61"/>
            <p:cNvSpPr txBox="1"/>
            <p:nvPr/>
          </p:nvSpPr>
          <p:spPr>
            <a:xfrm>
              <a:off x="387803" y="2049299"/>
              <a:ext cx="2926200" cy="10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4275" lIns="0" spcFirstLastPara="1" rIns="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Dynamic</a:t>
              </a:r>
              <a:r>
                <a:rPr b="1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Histogram Equalisation</a:t>
              </a:r>
              <a:endParaRPr sz="1100"/>
            </a:p>
          </p:txBody>
        </p:sp>
        <p:sp>
          <p:nvSpPr>
            <p:cNvPr id="2040" name="Google Shape;2040;p61"/>
            <p:cNvSpPr txBox="1"/>
            <p:nvPr/>
          </p:nvSpPr>
          <p:spPr>
            <a:xfrm>
              <a:off x="332932" y="3018211"/>
              <a:ext cx="2926200" cy="12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spAutoFit/>
            </a:bodyPr>
            <a:lstStyle/>
            <a:p>
              <a:pPr indent="-298450" lvl="0" marL="457200" marR="0" rtl="0" algn="just">
                <a:spcBef>
                  <a:spcPts val="900"/>
                </a:spcBef>
                <a:spcAft>
                  <a:spcPts val="0"/>
                </a:spcAft>
                <a:buSzPts val="1100"/>
                <a:buFont typeface="Helvetica Neue"/>
                <a:buChar char="●"/>
              </a:pPr>
              <a:r>
                <a:rPr lang="en" sz="1100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Mapping each partition to a new dynamic range</a:t>
              </a:r>
              <a:endParaRPr sz="11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298450" lvl="0" marL="457200" marR="0" rtl="0" algn="just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100"/>
                <a:buFont typeface="Helvetica Neue"/>
                <a:buChar char="●"/>
              </a:pPr>
              <a:r>
                <a:rPr lang="en" sz="1100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Equalising each sub-histogram independently</a:t>
              </a:r>
              <a:endParaRPr sz="11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041" name="Google Shape;2041;p61"/>
          <p:cNvSpPr txBox="1"/>
          <p:nvPr/>
        </p:nvSpPr>
        <p:spPr>
          <a:xfrm>
            <a:off x="3284300" y="4787825"/>
            <a:ext cx="3565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2" name="Google Shape;2042;p61"/>
          <p:cNvSpPr/>
          <p:nvPr/>
        </p:nvSpPr>
        <p:spPr>
          <a:xfrm>
            <a:off x="6491685" y="3364325"/>
            <a:ext cx="2267136" cy="1717470"/>
          </a:xfrm>
          <a:custGeom>
            <a:rect b="b" l="l" r="r" t="t"/>
            <a:pathLst>
              <a:path extrusionOk="0" h="21600" w="21600">
                <a:moveTo>
                  <a:pt x="15572" y="5400"/>
                </a:moveTo>
                <a:lnTo>
                  <a:pt x="15572" y="4275"/>
                </a:lnTo>
                <a:cubicBezTo>
                  <a:pt x="15572" y="1914"/>
                  <a:pt x="13436" y="0"/>
                  <a:pt x="10800" y="0"/>
                </a:cubicBezTo>
                <a:lnTo>
                  <a:pt x="10800" y="0"/>
                </a:lnTo>
                <a:cubicBezTo>
                  <a:pt x="8164" y="0"/>
                  <a:pt x="6028" y="1914"/>
                  <a:pt x="6028" y="4275"/>
                </a:cubicBezTo>
                <a:lnTo>
                  <a:pt x="6028" y="5400"/>
                </a:lnTo>
                <a:cubicBezTo>
                  <a:pt x="6028" y="8380"/>
                  <a:pt x="3326" y="10800"/>
                  <a:pt x="0" y="10800"/>
                </a:cubicBezTo>
                <a:lnTo>
                  <a:pt x="0" y="10800"/>
                </a:lnTo>
                <a:cubicBezTo>
                  <a:pt x="3326" y="10800"/>
                  <a:pt x="6028" y="13220"/>
                  <a:pt x="6028" y="16200"/>
                </a:cubicBezTo>
                <a:lnTo>
                  <a:pt x="6028" y="17325"/>
                </a:lnTo>
                <a:cubicBezTo>
                  <a:pt x="6028" y="19686"/>
                  <a:pt x="8164" y="21600"/>
                  <a:pt x="10800" y="21600"/>
                </a:cubicBezTo>
                <a:lnTo>
                  <a:pt x="10800" y="21600"/>
                </a:lnTo>
                <a:cubicBezTo>
                  <a:pt x="13436" y="21600"/>
                  <a:pt x="15572" y="19686"/>
                  <a:pt x="15572" y="17325"/>
                </a:cubicBezTo>
                <a:lnTo>
                  <a:pt x="15572" y="16200"/>
                </a:lnTo>
                <a:cubicBezTo>
                  <a:pt x="15572" y="13220"/>
                  <a:pt x="18274" y="10800"/>
                  <a:pt x="21600" y="10800"/>
                </a:cubicBezTo>
                <a:lnTo>
                  <a:pt x="21600" y="10800"/>
                </a:lnTo>
                <a:cubicBezTo>
                  <a:pt x="18274" y="10800"/>
                  <a:pt x="15572" y="8380"/>
                  <a:pt x="15572" y="5400"/>
                </a:cubicBezTo>
                <a:close/>
              </a:path>
            </a:pathLst>
          </a:custGeom>
          <a:solidFill>
            <a:srgbClr val="F7931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3" name="Google Shape;2043;p61"/>
          <p:cNvSpPr/>
          <p:nvPr/>
        </p:nvSpPr>
        <p:spPr>
          <a:xfrm>
            <a:off x="4219994" y="3364325"/>
            <a:ext cx="2267136" cy="1717470"/>
          </a:xfrm>
          <a:custGeom>
            <a:rect b="b" l="l" r="r" t="t"/>
            <a:pathLst>
              <a:path extrusionOk="0" h="21600" w="21600">
                <a:moveTo>
                  <a:pt x="15572" y="5400"/>
                </a:moveTo>
                <a:lnTo>
                  <a:pt x="15572" y="4275"/>
                </a:lnTo>
                <a:cubicBezTo>
                  <a:pt x="15572" y="1914"/>
                  <a:pt x="13436" y="0"/>
                  <a:pt x="10800" y="0"/>
                </a:cubicBezTo>
                <a:lnTo>
                  <a:pt x="10800" y="0"/>
                </a:lnTo>
                <a:cubicBezTo>
                  <a:pt x="8164" y="0"/>
                  <a:pt x="6028" y="1914"/>
                  <a:pt x="6028" y="4275"/>
                </a:cubicBezTo>
                <a:lnTo>
                  <a:pt x="6028" y="5400"/>
                </a:lnTo>
                <a:cubicBezTo>
                  <a:pt x="6028" y="8380"/>
                  <a:pt x="3326" y="10800"/>
                  <a:pt x="0" y="10800"/>
                </a:cubicBezTo>
                <a:lnTo>
                  <a:pt x="0" y="10800"/>
                </a:lnTo>
                <a:cubicBezTo>
                  <a:pt x="3326" y="10800"/>
                  <a:pt x="6028" y="13220"/>
                  <a:pt x="6028" y="16200"/>
                </a:cubicBezTo>
                <a:lnTo>
                  <a:pt x="6028" y="17325"/>
                </a:lnTo>
                <a:cubicBezTo>
                  <a:pt x="6028" y="19686"/>
                  <a:pt x="8164" y="21600"/>
                  <a:pt x="10800" y="21600"/>
                </a:cubicBezTo>
                <a:lnTo>
                  <a:pt x="10800" y="21600"/>
                </a:lnTo>
                <a:cubicBezTo>
                  <a:pt x="13436" y="21600"/>
                  <a:pt x="15572" y="19686"/>
                  <a:pt x="15572" y="17325"/>
                </a:cubicBezTo>
                <a:lnTo>
                  <a:pt x="15572" y="16200"/>
                </a:lnTo>
                <a:cubicBezTo>
                  <a:pt x="15572" y="13220"/>
                  <a:pt x="18274" y="10800"/>
                  <a:pt x="21600" y="10800"/>
                </a:cubicBezTo>
                <a:lnTo>
                  <a:pt x="21600" y="10800"/>
                </a:lnTo>
                <a:cubicBezTo>
                  <a:pt x="18267" y="10800"/>
                  <a:pt x="15572" y="8380"/>
                  <a:pt x="15572" y="5400"/>
                </a:cubicBezTo>
                <a:close/>
              </a:path>
            </a:pathLst>
          </a:custGeom>
          <a:solidFill>
            <a:srgbClr val="4CC1E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4" name="Google Shape;2044;p61"/>
          <p:cNvSpPr/>
          <p:nvPr/>
        </p:nvSpPr>
        <p:spPr>
          <a:xfrm>
            <a:off x="1948302" y="3364325"/>
            <a:ext cx="2267136" cy="1717470"/>
          </a:xfrm>
          <a:custGeom>
            <a:rect b="b" l="l" r="r" t="t"/>
            <a:pathLst>
              <a:path extrusionOk="0" h="21600" w="21600">
                <a:moveTo>
                  <a:pt x="15572" y="5400"/>
                </a:moveTo>
                <a:lnTo>
                  <a:pt x="15572" y="4275"/>
                </a:lnTo>
                <a:cubicBezTo>
                  <a:pt x="15572" y="1914"/>
                  <a:pt x="13436" y="0"/>
                  <a:pt x="10800" y="0"/>
                </a:cubicBezTo>
                <a:lnTo>
                  <a:pt x="10800" y="0"/>
                </a:lnTo>
                <a:cubicBezTo>
                  <a:pt x="8164" y="0"/>
                  <a:pt x="6028" y="1914"/>
                  <a:pt x="6028" y="4275"/>
                </a:cubicBezTo>
                <a:lnTo>
                  <a:pt x="6028" y="5400"/>
                </a:lnTo>
                <a:cubicBezTo>
                  <a:pt x="6028" y="8380"/>
                  <a:pt x="3326" y="10800"/>
                  <a:pt x="0" y="10800"/>
                </a:cubicBezTo>
                <a:lnTo>
                  <a:pt x="0" y="10800"/>
                </a:lnTo>
                <a:cubicBezTo>
                  <a:pt x="3326" y="10800"/>
                  <a:pt x="6028" y="13220"/>
                  <a:pt x="6028" y="16200"/>
                </a:cubicBezTo>
                <a:lnTo>
                  <a:pt x="6028" y="17325"/>
                </a:lnTo>
                <a:cubicBezTo>
                  <a:pt x="6028" y="19686"/>
                  <a:pt x="8164" y="21600"/>
                  <a:pt x="10800" y="21600"/>
                </a:cubicBezTo>
                <a:lnTo>
                  <a:pt x="10800" y="21600"/>
                </a:lnTo>
                <a:cubicBezTo>
                  <a:pt x="13436" y="21600"/>
                  <a:pt x="15572" y="19686"/>
                  <a:pt x="15572" y="17325"/>
                </a:cubicBezTo>
                <a:lnTo>
                  <a:pt x="15572" y="16200"/>
                </a:lnTo>
                <a:cubicBezTo>
                  <a:pt x="15572" y="13220"/>
                  <a:pt x="18274" y="10800"/>
                  <a:pt x="21600" y="10800"/>
                </a:cubicBezTo>
                <a:lnTo>
                  <a:pt x="21600" y="10800"/>
                </a:lnTo>
                <a:cubicBezTo>
                  <a:pt x="18267" y="10800"/>
                  <a:pt x="15572" y="8380"/>
                  <a:pt x="15572" y="5400"/>
                </a:cubicBezTo>
                <a:close/>
              </a:path>
            </a:pathLst>
          </a:custGeom>
          <a:solidFill>
            <a:srgbClr val="A2B969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5" name="Google Shape;2045;p61"/>
          <p:cNvSpPr/>
          <p:nvPr/>
        </p:nvSpPr>
        <p:spPr>
          <a:xfrm>
            <a:off x="3780767" y="3458461"/>
            <a:ext cx="873900" cy="592800"/>
          </a:xfrm>
          <a:prstGeom prst="ellipse">
            <a:avLst/>
          </a:prstGeom>
          <a:solidFill>
            <a:srgbClr val="13A1D8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6" name="Google Shape;2046;p61"/>
          <p:cNvSpPr/>
          <p:nvPr/>
        </p:nvSpPr>
        <p:spPr>
          <a:xfrm>
            <a:off x="1509075" y="3458461"/>
            <a:ext cx="873900" cy="592800"/>
          </a:xfrm>
          <a:prstGeom prst="ellipse">
            <a:avLst/>
          </a:prstGeom>
          <a:solidFill>
            <a:srgbClr val="7D944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7" name="Google Shape;2047;p61"/>
          <p:cNvSpPr/>
          <p:nvPr/>
        </p:nvSpPr>
        <p:spPr>
          <a:xfrm>
            <a:off x="6052459" y="3458461"/>
            <a:ext cx="873900" cy="592800"/>
          </a:xfrm>
          <a:prstGeom prst="ellipse">
            <a:avLst/>
          </a:prstGeom>
          <a:solidFill>
            <a:srgbClr val="C96F07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8" name="Google Shape;2048;p61"/>
          <p:cNvSpPr txBox="1"/>
          <p:nvPr/>
        </p:nvSpPr>
        <p:spPr>
          <a:xfrm>
            <a:off x="2694126" y="4288350"/>
            <a:ext cx="87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Avoiding insignificant enhancements.</a:t>
            </a:r>
            <a:endParaRPr sz="1000"/>
          </a:p>
        </p:txBody>
      </p:sp>
      <p:sp>
        <p:nvSpPr>
          <p:cNvPr id="2049" name="Google Shape;2049;p61"/>
          <p:cNvSpPr txBox="1"/>
          <p:nvPr/>
        </p:nvSpPr>
        <p:spPr>
          <a:xfrm>
            <a:off x="4965799" y="4288350"/>
            <a:ext cx="87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Preventing Intensity Saturation</a:t>
            </a:r>
            <a:endParaRPr sz="1000"/>
          </a:p>
        </p:txBody>
      </p:sp>
      <p:sp>
        <p:nvSpPr>
          <p:cNvPr id="2050" name="Google Shape;2050;p61"/>
          <p:cNvSpPr txBox="1"/>
          <p:nvPr/>
        </p:nvSpPr>
        <p:spPr>
          <a:xfrm>
            <a:off x="7237500" y="4288350"/>
            <a:ext cx="8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Contrast Enhancement</a:t>
            </a:r>
            <a:endParaRPr sz="1000"/>
          </a:p>
        </p:txBody>
      </p:sp>
      <p:sp>
        <p:nvSpPr>
          <p:cNvPr id="2051" name="Google Shape;2051;p61"/>
          <p:cNvSpPr txBox="1"/>
          <p:nvPr/>
        </p:nvSpPr>
        <p:spPr>
          <a:xfrm>
            <a:off x="2516699" y="3927869"/>
            <a:ext cx="1130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Why 3- Partitioning</a:t>
            </a:r>
            <a:endParaRPr sz="1100"/>
          </a:p>
        </p:txBody>
      </p:sp>
      <p:sp>
        <p:nvSpPr>
          <p:cNvPr id="2052" name="Google Shape;2052;p61"/>
          <p:cNvSpPr txBox="1"/>
          <p:nvPr/>
        </p:nvSpPr>
        <p:spPr>
          <a:xfrm>
            <a:off x="4788412" y="3912700"/>
            <a:ext cx="1130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Why Clipping?</a:t>
            </a:r>
            <a:endParaRPr sz="1100"/>
          </a:p>
        </p:txBody>
      </p:sp>
      <p:sp>
        <p:nvSpPr>
          <p:cNvPr id="2053" name="Google Shape;2053;p61"/>
          <p:cNvSpPr txBox="1"/>
          <p:nvPr/>
        </p:nvSpPr>
        <p:spPr>
          <a:xfrm>
            <a:off x="7060103" y="3912700"/>
            <a:ext cx="1130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alibri"/>
                <a:ea typeface="Calibri"/>
                <a:cs typeface="Calibri"/>
                <a:sym typeface="Calibri"/>
              </a:rPr>
              <a:t>Why Dynamic Mapping?</a:t>
            </a:r>
            <a:endParaRPr sz="1100"/>
          </a:p>
        </p:txBody>
      </p:sp>
      <p:pic>
        <p:nvPicPr>
          <p:cNvPr descr="Bar graph with downward trend with solid fill" id="2054" name="Google Shape;205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1957" y="3591039"/>
            <a:ext cx="360512" cy="2446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ard Of Directors with solid fill" id="2055" name="Google Shape;2055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1588" y="3529344"/>
            <a:ext cx="360512" cy="322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rget Audience with solid fill" id="2056" name="Google Shape;2056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1499" y="3591039"/>
            <a:ext cx="360512" cy="244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62"/>
          <p:cNvSpPr/>
          <p:nvPr/>
        </p:nvSpPr>
        <p:spPr>
          <a:xfrm>
            <a:off x="3843668" y="930482"/>
            <a:ext cx="2171129" cy="1832381"/>
          </a:xfrm>
          <a:custGeom>
            <a:rect b="b" l="l" r="r" t="t"/>
            <a:pathLst>
              <a:path extrusionOk="0" h="2443174" w="2894839">
                <a:moveTo>
                  <a:pt x="1784237" y="0"/>
                </a:moveTo>
                <a:cubicBezTo>
                  <a:pt x="1851535" y="0"/>
                  <a:pt x="1918851" y="17380"/>
                  <a:pt x="1979160" y="52140"/>
                </a:cubicBezTo>
                <a:lnTo>
                  <a:pt x="2699357" y="467883"/>
                </a:lnTo>
                <a:cubicBezTo>
                  <a:pt x="2819706" y="537402"/>
                  <a:pt x="2894162" y="666232"/>
                  <a:pt x="2894839" y="806075"/>
                </a:cubicBezTo>
                <a:lnTo>
                  <a:pt x="2894839" y="1637674"/>
                </a:lnTo>
                <a:cubicBezTo>
                  <a:pt x="2894839" y="1776943"/>
                  <a:pt x="2820653" y="1905773"/>
                  <a:pt x="2700034" y="1975292"/>
                </a:cubicBezTo>
                <a:lnTo>
                  <a:pt x="2544161" y="2065272"/>
                </a:lnTo>
                <a:lnTo>
                  <a:pt x="2465321" y="2062671"/>
                </a:lnTo>
                <a:cubicBezTo>
                  <a:pt x="2412575" y="2051028"/>
                  <a:pt x="2365097" y="2019861"/>
                  <a:pt x="2336682" y="1970256"/>
                </a:cubicBezTo>
                <a:cubicBezTo>
                  <a:pt x="2313765" y="1930150"/>
                  <a:pt x="2306263" y="1885559"/>
                  <a:pt x="2312223" y="1843078"/>
                </a:cubicBezTo>
                <a:cubicBezTo>
                  <a:pt x="2315306" y="1832788"/>
                  <a:pt x="2317464" y="1822234"/>
                  <a:pt x="2319006" y="1811416"/>
                </a:cubicBezTo>
                <a:cubicBezTo>
                  <a:pt x="2321780" y="1790835"/>
                  <a:pt x="2321472" y="1769727"/>
                  <a:pt x="2317773" y="1748750"/>
                </a:cubicBezTo>
                <a:cubicBezTo>
                  <a:pt x="2313765" y="1726323"/>
                  <a:pt x="2305954" y="1704291"/>
                  <a:pt x="2294239" y="1683578"/>
                </a:cubicBezTo>
                <a:cubicBezTo>
                  <a:pt x="2229393" y="1570912"/>
                  <a:pt x="2072056" y="1544527"/>
                  <a:pt x="1972783" y="1644396"/>
                </a:cubicBezTo>
                <a:cubicBezTo>
                  <a:pt x="1929929" y="1687536"/>
                  <a:pt x="1910095" y="1750597"/>
                  <a:pt x="1918419" y="1810492"/>
                </a:cubicBezTo>
                <a:cubicBezTo>
                  <a:pt x="1926538" y="1866561"/>
                  <a:pt x="1953257" y="1908778"/>
                  <a:pt x="1988609" y="1938593"/>
                </a:cubicBezTo>
                <a:cubicBezTo>
                  <a:pt x="2005052" y="1952578"/>
                  <a:pt x="2023344" y="1963660"/>
                  <a:pt x="2043179" y="1971443"/>
                </a:cubicBezTo>
                <a:cubicBezTo>
                  <a:pt x="2052530" y="1975137"/>
                  <a:pt x="2062088" y="1978304"/>
                  <a:pt x="2071748" y="1980810"/>
                </a:cubicBezTo>
                <a:cubicBezTo>
                  <a:pt x="2111416" y="1996905"/>
                  <a:pt x="2146871" y="2025797"/>
                  <a:pt x="2170096" y="2065507"/>
                </a:cubicBezTo>
                <a:cubicBezTo>
                  <a:pt x="2198511" y="2113925"/>
                  <a:pt x="2201389" y="2171082"/>
                  <a:pt x="2185023" y="2223127"/>
                </a:cubicBezTo>
                <a:lnTo>
                  <a:pt x="2147581" y="2294203"/>
                </a:lnTo>
                <a:lnTo>
                  <a:pt x="1979837" y="2391035"/>
                </a:lnTo>
                <a:cubicBezTo>
                  <a:pt x="1859488" y="2460554"/>
                  <a:pt x="1710846" y="2460554"/>
                  <a:pt x="1590091" y="2391035"/>
                </a:cubicBezTo>
                <a:lnTo>
                  <a:pt x="869894" y="1975292"/>
                </a:lnTo>
                <a:cubicBezTo>
                  <a:pt x="749275" y="1905428"/>
                  <a:pt x="675089" y="1776943"/>
                  <a:pt x="675089" y="1637674"/>
                </a:cubicBezTo>
                <a:lnTo>
                  <a:pt x="675089" y="1534312"/>
                </a:lnTo>
                <a:cubicBezTo>
                  <a:pt x="675089" y="1422002"/>
                  <a:pt x="583575" y="1316804"/>
                  <a:pt x="471214" y="1317722"/>
                </a:cubicBezTo>
                <a:cubicBezTo>
                  <a:pt x="425051" y="1318066"/>
                  <a:pt x="382543" y="1334242"/>
                  <a:pt x="348699" y="1360627"/>
                </a:cubicBezTo>
                <a:cubicBezTo>
                  <a:pt x="341524" y="1367740"/>
                  <a:pt x="334079" y="1374508"/>
                  <a:pt x="326362" y="1380818"/>
                </a:cubicBezTo>
                <a:cubicBezTo>
                  <a:pt x="309576" y="1393781"/>
                  <a:pt x="290623" y="1403991"/>
                  <a:pt x="270452" y="1411448"/>
                </a:cubicBezTo>
                <a:cubicBezTo>
                  <a:pt x="226997" y="1427050"/>
                  <a:pt x="176772" y="1429115"/>
                  <a:pt x="124382" y="1408121"/>
                </a:cubicBezTo>
                <a:cubicBezTo>
                  <a:pt x="68201" y="1385407"/>
                  <a:pt x="23528" y="1336651"/>
                  <a:pt x="7689" y="1278029"/>
                </a:cubicBezTo>
                <a:cubicBezTo>
                  <a:pt x="-29269" y="1142202"/>
                  <a:pt x="72127" y="1019338"/>
                  <a:pt x="202223" y="1019338"/>
                </a:cubicBezTo>
                <a:cubicBezTo>
                  <a:pt x="226049" y="1019338"/>
                  <a:pt x="249063" y="1023582"/>
                  <a:pt x="270452" y="1031383"/>
                </a:cubicBezTo>
                <a:cubicBezTo>
                  <a:pt x="290352" y="1038496"/>
                  <a:pt x="308899" y="1048706"/>
                  <a:pt x="325415" y="1061440"/>
                </a:cubicBezTo>
                <a:cubicBezTo>
                  <a:pt x="333808" y="1067979"/>
                  <a:pt x="341795" y="1075435"/>
                  <a:pt x="349241" y="1083236"/>
                </a:cubicBezTo>
                <a:cubicBezTo>
                  <a:pt x="383085" y="1109277"/>
                  <a:pt x="425322" y="1125109"/>
                  <a:pt x="471485" y="1125453"/>
                </a:cubicBezTo>
                <a:cubicBezTo>
                  <a:pt x="585741" y="1125682"/>
                  <a:pt x="674412" y="1023353"/>
                  <a:pt x="674412" y="908863"/>
                </a:cubicBezTo>
                <a:lnTo>
                  <a:pt x="674412" y="805501"/>
                </a:lnTo>
                <a:cubicBezTo>
                  <a:pt x="674412" y="666232"/>
                  <a:pt x="748598" y="537402"/>
                  <a:pt x="869353" y="467883"/>
                </a:cubicBezTo>
                <a:lnTo>
                  <a:pt x="1589414" y="52140"/>
                </a:lnTo>
                <a:cubicBezTo>
                  <a:pt x="1649657" y="17380"/>
                  <a:pt x="1716938" y="0"/>
                  <a:pt x="1784237" y="0"/>
                </a:cubicBezTo>
                <a:close/>
              </a:path>
            </a:pathLst>
          </a:custGeom>
          <a:solidFill>
            <a:srgbClr val="F3774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3" name="Google Shape;2063;p62"/>
          <p:cNvSpPr/>
          <p:nvPr/>
        </p:nvSpPr>
        <p:spPr>
          <a:xfrm>
            <a:off x="4357804" y="1178734"/>
            <a:ext cx="15285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Histogram clipping 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64" name="Google Shape;2064;p62"/>
          <p:cNvSpPr/>
          <p:nvPr/>
        </p:nvSpPr>
        <p:spPr>
          <a:xfrm>
            <a:off x="3517851" y="2373259"/>
            <a:ext cx="2171171" cy="1832394"/>
          </a:xfrm>
          <a:custGeom>
            <a:rect b="b" l="l" r="r" t="t"/>
            <a:pathLst>
              <a:path extrusionOk="0" h="21297" w="21384">
                <a:moveTo>
                  <a:pt x="1444" y="4079"/>
                </a:moveTo>
                <a:lnTo>
                  <a:pt x="6764" y="455"/>
                </a:lnTo>
                <a:cubicBezTo>
                  <a:pt x="7655" y="-151"/>
                  <a:pt x="8753" y="-151"/>
                  <a:pt x="9643" y="455"/>
                </a:cubicBezTo>
                <a:lnTo>
                  <a:pt x="14962" y="4079"/>
                </a:lnTo>
                <a:cubicBezTo>
                  <a:pt x="15854" y="4685"/>
                  <a:pt x="16402" y="5808"/>
                  <a:pt x="16402" y="7022"/>
                </a:cubicBezTo>
                <a:lnTo>
                  <a:pt x="16402" y="7923"/>
                </a:lnTo>
                <a:cubicBezTo>
                  <a:pt x="16402" y="8921"/>
                  <a:pt x="17057" y="9813"/>
                  <a:pt x="17901" y="9811"/>
                </a:cubicBezTo>
                <a:cubicBezTo>
                  <a:pt x="18242" y="9808"/>
                  <a:pt x="18554" y="9670"/>
                  <a:pt x="18804" y="9443"/>
                </a:cubicBezTo>
                <a:cubicBezTo>
                  <a:pt x="18859" y="9375"/>
                  <a:pt x="18918" y="9310"/>
                  <a:pt x="18980" y="9253"/>
                </a:cubicBezTo>
                <a:cubicBezTo>
                  <a:pt x="19102" y="9142"/>
                  <a:pt x="19239" y="9053"/>
                  <a:pt x="19386" y="8991"/>
                </a:cubicBezTo>
                <a:cubicBezTo>
                  <a:pt x="19544" y="8923"/>
                  <a:pt x="19714" y="8886"/>
                  <a:pt x="19890" y="8886"/>
                </a:cubicBezTo>
                <a:cubicBezTo>
                  <a:pt x="20851" y="8886"/>
                  <a:pt x="21600" y="9957"/>
                  <a:pt x="21327" y="11141"/>
                </a:cubicBezTo>
                <a:cubicBezTo>
                  <a:pt x="21210" y="11652"/>
                  <a:pt x="20880" y="12077"/>
                  <a:pt x="20465" y="12275"/>
                </a:cubicBezTo>
                <a:cubicBezTo>
                  <a:pt x="20078" y="12458"/>
                  <a:pt x="19707" y="12440"/>
                  <a:pt x="19386" y="12304"/>
                </a:cubicBezTo>
                <a:cubicBezTo>
                  <a:pt x="19237" y="12239"/>
                  <a:pt x="19097" y="12150"/>
                  <a:pt x="18973" y="12037"/>
                </a:cubicBezTo>
                <a:cubicBezTo>
                  <a:pt x="18916" y="11982"/>
                  <a:pt x="18861" y="11923"/>
                  <a:pt x="18808" y="11861"/>
                </a:cubicBezTo>
                <a:cubicBezTo>
                  <a:pt x="18558" y="11631"/>
                  <a:pt x="18244" y="11490"/>
                  <a:pt x="17903" y="11487"/>
                </a:cubicBezTo>
                <a:cubicBezTo>
                  <a:pt x="17073" y="11479"/>
                  <a:pt x="16397" y="12396"/>
                  <a:pt x="16397" y="13375"/>
                </a:cubicBezTo>
                <a:lnTo>
                  <a:pt x="16397" y="14276"/>
                </a:lnTo>
                <a:cubicBezTo>
                  <a:pt x="16397" y="15490"/>
                  <a:pt x="15849" y="16610"/>
                  <a:pt x="14958" y="17219"/>
                </a:cubicBezTo>
                <a:lnTo>
                  <a:pt x="9638" y="20843"/>
                </a:lnTo>
                <a:cubicBezTo>
                  <a:pt x="8746" y="21449"/>
                  <a:pt x="7648" y="21449"/>
                  <a:pt x="6759" y="20843"/>
                </a:cubicBezTo>
                <a:lnTo>
                  <a:pt x="1439" y="17219"/>
                </a:lnTo>
                <a:cubicBezTo>
                  <a:pt x="548" y="16613"/>
                  <a:pt x="0" y="15490"/>
                  <a:pt x="0" y="14276"/>
                </a:cubicBezTo>
                <a:lnTo>
                  <a:pt x="0" y="7027"/>
                </a:lnTo>
                <a:cubicBezTo>
                  <a:pt x="5" y="5808"/>
                  <a:pt x="555" y="4688"/>
                  <a:pt x="1444" y="4079"/>
                </a:cubicBezTo>
                <a:close/>
              </a:path>
            </a:pathLst>
          </a:custGeom>
          <a:solidFill>
            <a:srgbClr val="F1C50E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5" name="Google Shape;2065;p62"/>
          <p:cNvSpPr/>
          <p:nvPr/>
        </p:nvSpPr>
        <p:spPr>
          <a:xfrm>
            <a:off x="1865588" y="2373259"/>
            <a:ext cx="2171171" cy="1832394"/>
          </a:xfrm>
          <a:custGeom>
            <a:rect b="b" l="l" r="r" t="t"/>
            <a:pathLst>
              <a:path extrusionOk="0" h="21297" w="21384">
                <a:moveTo>
                  <a:pt x="1444" y="4079"/>
                </a:moveTo>
                <a:lnTo>
                  <a:pt x="6764" y="455"/>
                </a:lnTo>
                <a:cubicBezTo>
                  <a:pt x="7655" y="-151"/>
                  <a:pt x="8753" y="-151"/>
                  <a:pt x="9643" y="455"/>
                </a:cubicBezTo>
                <a:lnTo>
                  <a:pt x="14962" y="4079"/>
                </a:lnTo>
                <a:cubicBezTo>
                  <a:pt x="15854" y="4685"/>
                  <a:pt x="16402" y="5808"/>
                  <a:pt x="16402" y="7022"/>
                </a:cubicBezTo>
                <a:lnTo>
                  <a:pt x="16402" y="7923"/>
                </a:lnTo>
                <a:cubicBezTo>
                  <a:pt x="16402" y="8921"/>
                  <a:pt x="17057" y="9813"/>
                  <a:pt x="17901" y="9811"/>
                </a:cubicBezTo>
                <a:cubicBezTo>
                  <a:pt x="18242" y="9808"/>
                  <a:pt x="18554" y="9670"/>
                  <a:pt x="18804" y="9443"/>
                </a:cubicBezTo>
                <a:cubicBezTo>
                  <a:pt x="18859" y="9375"/>
                  <a:pt x="18918" y="9310"/>
                  <a:pt x="18980" y="9253"/>
                </a:cubicBezTo>
                <a:cubicBezTo>
                  <a:pt x="19102" y="9142"/>
                  <a:pt x="19239" y="9053"/>
                  <a:pt x="19386" y="8991"/>
                </a:cubicBezTo>
                <a:cubicBezTo>
                  <a:pt x="19544" y="8923"/>
                  <a:pt x="19714" y="8886"/>
                  <a:pt x="19890" y="8886"/>
                </a:cubicBezTo>
                <a:cubicBezTo>
                  <a:pt x="20851" y="8886"/>
                  <a:pt x="21600" y="9957"/>
                  <a:pt x="21327" y="11141"/>
                </a:cubicBezTo>
                <a:cubicBezTo>
                  <a:pt x="21210" y="11652"/>
                  <a:pt x="20880" y="12077"/>
                  <a:pt x="20465" y="12275"/>
                </a:cubicBezTo>
                <a:cubicBezTo>
                  <a:pt x="20078" y="12458"/>
                  <a:pt x="19707" y="12440"/>
                  <a:pt x="19386" y="12304"/>
                </a:cubicBezTo>
                <a:cubicBezTo>
                  <a:pt x="19237" y="12239"/>
                  <a:pt x="19097" y="12150"/>
                  <a:pt x="18973" y="12037"/>
                </a:cubicBezTo>
                <a:cubicBezTo>
                  <a:pt x="18916" y="11982"/>
                  <a:pt x="18861" y="11923"/>
                  <a:pt x="18808" y="11861"/>
                </a:cubicBezTo>
                <a:cubicBezTo>
                  <a:pt x="18558" y="11631"/>
                  <a:pt x="18244" y="11490"/>
                  <a:pt x="17903" y="11487"/>
                </a:cubicBezTo>
                <a:cubicBezTo>
                  <a:pt x="17073" y="11479"/>
                  <a:pt x="16397" y="12396"/>
                  <a:pt x="16397" y="13375"/>
                </a:cubicBezTo>
                <a:lnTo>
                  <a:pt x="16397" y="14276"/>
                </a:lnTo>
                <a:cubicBezTo>
                  <a:pt x="16397" y="15490"/>
                  <a:pt x="15849" y="16610"/>
                  <a:pt x="14958" y="17219"/>
                </a:cubicBezTo>
                <a:lnTo>
                  <a:pt x="9638" y="20843"/>
                </a:lnTo>
                <a:cubicBezTo>
                  <a:pt x="8746" y="21449"/>
                  <a:pt x="7648" y="21449"/>
                  <a:pt x="6759" y="20843"/>
                </a:cubicBezTo>
                <a:lnTo>
                  <a:pt x="1439" y="17219"/>
                </a:lnTo>
                <a:cubicBezTo>
                  <a:pt x="548" y="16613"/>
                  <a:pt x="0" y="15490"/>
                  <a:pt x="0" y="14276"/>
                </a:cubicBezTo>
                <a:lnTo>
                  <a:pt x="0" y="7027"/>
                </a:lnTo>
                <a:cubicBezTo>
                  <a:pt x="5" y="5808"/>
                  <a:pt x="555" y="4688"/>
                  <a:pt x="1444" y="4079"/>
                </a:cubicBezTo>
                <a:close/>
              </a:path>
            </a:pathLst>
          </a:custGeom>
          <a:solidFill>
            <a:srgbClr val="28B9D4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6" name="Google Shape;2066;p62"/>
          <p:cNvSpPr txBox="1"/>
          <p:nvPr>
            <p:ph type="title"/>
          </p:nvPr>
        </p:nvSpPr>
        <p:spPr>
          <a:xfrm>
            <a:off x="623888" y="168158"/>
            <a:ext cx="6386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0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"/>
              <a:t>Implementation of the </a:t>
            </a:r>
            <a:r>
              <a:rPr lang="en"/>
              <a:t>Algorithm</a:t>
            </a:r>
            <a:endParaRPr/>
          </a:p>
        </p:txBody>
      </p:sp>
      <p:sp>
        <p:nvSpPr>
          <p:cNvPr id="2067" name="Google Shape;2067;p62"/>
          <p:cNvSpPr/>
          <p:nvPr/>
        </p:nvSpPr>
        <p:spPr>
          <a:xfrm>
            <a:off x="4049095" y="2723910"/>
            <a:ext cx="10248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4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Equalising each partition independently 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68" name="Google Shape;2068;p62"/>
          <p:cNvSpPr/>
          <p:nvPr/>
        </p:nvSpPr>
        <p:spPr>
          <a:xfrm>
            <a:off x="1877944" y="3002969"/>
            <a:ext cx="1527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5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Entropy Calculations and Comparisons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69" name="Google Shape;2069;p62"/>
          <p:cNvSpPr/>
          <p:nvPr/>
        </p:nvSpPr>
        <p:spPr>
          <a:xfrm>
            <a:off x="2680084" y="930474"/>
            <a:ext cx="1665293" cy="2095758"/>
          </a:xfrm>
          <a:custGeom>
            <a:rect b="b" l="l" r="r" t="t"/>
            <a:pathLst>
              <a:path extrusionOk="0" h="2794344" w="2220390">
                <a:moveTo>
                  <a:pt x="1111236" y="1"/>
                </a:moveTo>
                <a:cubicBezTo>
                  <a:pt x="1178529" y="50"/>
                  <a:pt x="1245783" y="17518"/>
                  <a:pt x="1306021" y="52455"/>
                </a:cubicBezTo>
                <a:lnTo>
                  <a:pt x="2025798" y="468430"/>
                </a:lnTo>
                <a:cubicBezTo>
                  <a:pt x="2146274" y="538042"/>
                  <a:pt x="2220390" y="666687"/>
                  <a:pt x="2220390" y="806042"/>
                </a:cubicBezTo>
                <a:lnTo>
                  <a:pt x="2220292" y="938113"/>
                </a:lnTo>
                <a:lnTo>
                  <a:pt x="2210217" y="991049"/>
                </a:lnTo>
                <a:cubicBezTo>
                  <a:pt x="2179923" y="1068118"/>
                  <a:pt x="2108622" y="1125636"/>
                  <a:pt x="2022930" y="1125464"/>
                </a:cubicBezTo>
                <a:cubicBezTo>
                  <a:pt x="1976767" y="1125120"/>
                  <a:pt x="1934530" y="1109288"/>
                  <a:pt x="1900686" y="1083247"/>
                </a:cubicBezTo>
                <a:cubicBezTo>
                  <a:pt x="1893240" y="1075446"/>
                  <a:pt x="1885253" y="1067990"/>
                  <a:pt x="1876860" y="1061451"/>
                </a:cubicBezTo>
                <a:cubicBezTo>
                  <a:pt x="1860344" y="1048717"/>
                  <a:pt x="1841797" y="1038507"/>
                  <a:pt x="1821897" y="1031394"/>
                </a:cubicBezTo>
                <a:cubicBezTo>
                  <a:pt x="1800508" y="1023593"/>
                  <a:pt x="1777494" y="1019349"/>
                  <a:pt x="1753668" y="1019349"/>
                </a:cubicBezTo>
                <a:cubicBezTo>
                  <a:pt x="1623572" y="1019349"/>
                  <a:pt x="1522176" y="1142213"/>
                  <a:pt x="1559134" y="1278040"/>
                </a:cubicBezTo>
                <a:cubicBezTo>
                  <a:pt x="1574973" y="1336662"/>
                  <a:pt x="1619646" y="1385418"/>
                  <a:pt x="1675827" y="1408132"/>
                </a:cubicBezTo>
                <a:cubicBezTo>
                  <a:pt x="1728217" y="1429126"/>
                  <a:pt x="1778442" y="1427061"/>
                  <a:pt x="1821897" y="1411459"/>
                </a:cubicBezTo>
                <a:cubicBezTo>
                  <a:pt x="1842068" y="1404002"/>
                  <a:pt x="1861021" y="1393792"/>
                  <a:pt x="1877807" y="1380829"/>
                </a:cubicBezTo>
                <a:cubicBezTo>
                  <a:pt x="1885524" y="1374519"/>
                  <a:pt x="1892969" y="1367751"/>
                  <a:pt x="1900144" y="1360638"/>
                </a:cubicBezTo>
                <a:cubicBezTo>
                  <a:pt x="1933988" y="1334253"/>
                  <a:pt x="1976496" y="1318077"/>
                  <a:pt x="2022659" y="1317733"/>
                </a:cubicBezTo>
                <a:cubicBezTo>
                  <a:pt x="2106930" y="1317045"/>
                  <a:pt x="2179474" y="1376046"/>
                  <a:pt x="2210480" y="1452971"/>
                </a:cubicBezTo>
                <a:lnTo>
                  <a:pt x="2219875" y="1500579"/>
                </a:lnTo>
                <a:lnTo>
                  <a:pt x="2219773" y="1637600"/>
                </a:lnTo>
                <a:cubicBezTo>
                  <a:pt x="2219465" y="1776955"/>
                  <a:pt x="2145349" y="1905730"/>
                  <a:pt x="2024564" y="1975212"/>
                </a:cubicBezTo>
                <a:lnTo>
                  <a:pt x="1304171" y="2390664"/>
                </a:lnTo>
                <a:cubicBezTo>
                  <a:pt x="1183386" y="2460146"/>
                  <a:pt x="1035154" y="2460146"/>
                  <a:pt x="914369" y="2390403"/>
                </a:cubicBezTo>
                <a:lnTo>
                  <a:pt x="825040" y="2338814"/>
                </a:lnTo>
                <a:cubicBezTo>
                  <a:pt x="751952" y="2296694"/>
                  <a:pt x="656891" y="2301004"/>
                  <a:pt x="590511" y="2347006"/>
                </a:cubicBezTo>
                <a:lnTo>
                  <a:pt x="565573" y="2368589"/>
                </a:lnTo>
                <a:lnTo>
                  <a:pt x="544151" y="2397822"/>
                </a:lnTo>
                <a:cubicBezTo>
                  <a:pt x="521519" y="2437870"/>
                  <a:pt x="514079" y="2482851"/>
                  <a:pt x="519962" y="2525347"/>
                </a:cubicBezTo>
                <a:cubicBezTo>
                  <a:pt x="522765" y="2534999"/>
                  <a:pt x="524910" y="2544903"/>
                  <a:pt x="526156" y="2554843"/>
                </a:cubicBezTo>
                <a:cubicBezTo>
                  <a:pt x="529270" y="2575623"/>
                  <a:pt x="528648" y="2597339"/>
                  <a:pt x="524910" y="2618443"/>
                </a:cubicBezTo>
                <a:cubicBezTo>
                  <a:pt x="518863" y="2652665"/>
                  <a:pt x="504270" y="2686178"/>
                  <a:pt x="478505" y="2715458"/>
                </a:cubicBezTo>
                <a:lnTo>
                  <a:pt x="471922" y="2721628"/>
                </a:lnTo>
                <a:lnTo>
                  <a:pt x="469883" y="2724442"/>
                </a:lnTo>
                <a:cubicBezTo>
                  <a:pt x="461290" y="2734202"/>
                  <a:pt x="451454" y="2743492"/>
                  <a:pt x="440275" y="2752177"/>
                </a:cubicBezTo>
                <a:cubicBezTo>
                  <a:pt x="392475" y="2789660"/>
                  <a:pt x="328022" y="2803635"/>
                  <a:pt x="269325" y="2788093"/>
                </a:cubicBezTo>
                <a:cubicBezTo>
                  <a:pt x="133121" y="2752177"/>
                  <a:pt x="77611" y="2602896"/>
                  <a:pt x="142681" y="2490315"/>
                </a:cubicBezTo>
                <a:cubicBezTo>
                  <a:pt x="154811" y="2469419"/>
                  <a:pt x="170024" y="2451787"/>
                  <a:pt x="187397" y="2437159"/>
                </a:cubicBezTo>
                <a:lnTo>
                  <a:pt x="189709" y="2435750"/>
                </a:lnTo>
                <a:lnTo>
                  <a:pt x="196022" y="2428254"/>
                </a:lnTo>
                <a:cubicBezTo>
                  <a:pt x="212148" y="2414605"/>
                  <a:pt x="230143" y="2403405"/>
                  <a:pt x="249383" y="2395662"/>
                </a:cubicBezTo>
                <a:cubicBezTo>
                  <a:pt x="259315" y="2391628"/>
                  <a:pt x="269558" y="2388207"/>
                  <a:pt x="280113" y="2385722"/>
                </a:cubicBezTo>
                <a:lnTo>
                  <a:pt x="333469" y="2353240"/>
                </a:lnTo>
                <a:lnTo>
                  <a:pt x="369551" y="2309951"/>
                </a:lnTo>
                <a:cubicBezTo>
                  <a:pt x="427220" y="2210953"/>
                  <a:pt x="382915" y="2083222"/>
                  <a:pt x="283922" y="2025756"/>
                </a:cubicBezTo>
                <a:lnTo>
                  <a:pt x="194593" y="1974298"/>
                </a:lnTo>
                <a:cubicBezTo>
                  <a:pt x="74116" y="1904816"/>
                  <a:pt x="0" y="1776040"/>
                  <a:pt x="0" y="1636686"/>
                </a:cubicBezTo>
                <a:lnTo>
                  <a:pt x="617" y="805128"/>
                </a:lnTo>
                <a:cubicBezTo>
                  <a:pt x="925" y="665773"/>
                  <a:pt x="75041" y="536997"/>
                  <a:pt x="195826" y="467516"/>
                </a:cubicBezTo>
                <a:lnTo>
                  <a:pt x="916219" y="52063"/>
                </a:lnTo>
                <a:cubicBezTo>
                  <a:pt x="976612" y="17322"/>
                  <a:pt x="1043943" y="-48"/>
                  <a:pt x="1111236" y="1"/>
                </a:cubicBezTo>
                <a:close/>
              </a:path>
            </a:pathLst>
          </a:custGeom>
          <a:solidFill>
            <a:srgbClr val="323A45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0" name="Google Shape;2070;p62"/>
          <p:cNvSpPr/>
          <p:nvPr/>
        </p:nvSpPr>
        <p:spPr>
          <a:xfrm>
            <a:off x="5193383" y="2117275"/>
            <a:ext cx="1664820" cy="2095754"/>
          </a:xfrm>
          <a:custGeom>
            <a:rect b="b" l="l" r="r" t="t"/>
            <a:pathLst>
              <a:path extrusionOk="0" h="21181" w="21600">
                <a:moveTo>
                  <a:pt x="21597" y="15080"/>
                </a:moveTo>
                <a:lnTo>
                  <a:pt x="21600" y="8777"/>
                </a:lnTo>
                <a:cubicBezTo>
                  <a:pt x="21600" y="7721"/>
                  <a:pt x="20878" y="6745"/>
                  <a:pt x="19704" y="6218"/>
                </a:cubicBezTo>
                <a:lnTo>
                  <a:pt x="12699" y="3064"/>
                </a:lnTo>
                <a:cubicBezTo>
                  <a:pt x="11525" y="2535"/>
                  <a:pt x="10081" y="2535"/>
                  <a:pt x="8907" y="3062"/>
                </a:cubicBezTo>
                <a:lnTo>
                  <a:pt x="8037" y="3453"/>
                </a:lnTo>
                <a:cubicBezTo>
                  <a:pt x="7074" y="3885"/>
                  <a:pt x="5779" y="3692"/>
                  <a:pt x="5226" y="2940"/>
                </a:cubicBezTo>
                <a:cubicBezTo>
                  <a:pt x="5003" y="2636"/>
                  <a:pt x="4930" y="2298"/>
                  <a:pt x="4988" y="1976"/>
                </a:cubicBezTo>
                <a:cubicBezTo>
                  <a:pt x="5018" y="1898"/>
                  <a:pt x="5039" y="1818"/>
                  <a:pt x="5054" y="1736"/>
                </a:cubicBezTo>
                <a:cubicBezTo>
                  <a:pt x="5081" y="1580"/>
                  <a:pt x="5078" y="1420"/>
                  <a:pt x="5042" y="1261"/>
                </a:cubicBezTo>
                <a:cubicBezTo>
                  <a:pt x="5003" y="1091"/>
                  <a:pt x="4927" y="924"/>
                  <a:pt x="4813" y="767"/>
                </a:cubicBezTo>
                <a:cubicBezTo>
                  <a:pt x="4182" y="-87"/>
                  <a:pt x="2651" y="-287"/>
                  <a:pt x="1685" y="470"/>
                </a:cubicBezTo>
                <a:cubicBezTo>
                  <a:pt x="1268" y="797"/>
                  <a:pt x="1075" y="1275"/>
                  <a:pt x="1156" y="1729"/>
                </a:cubicBezTo>
                <a:cubicBezTo>
                  <a:pt x="1235" y="2154"/>
                  <a:pt x="1495" y="2474"/>
                  <a:pt x="1839" y="2700"/>
                </a:cubicBezTo>
                <a:cubicBezTo>
                  <a:pt x="1999" y="2806"/>
                  <a:pt x="2177" y="2890"/>
                  <a:pt x="2370" y="2949"/>
                </a:cubicBezTo>
                <a:cubicBezTo>
                  <a:pt x="2461" y="2977"/>
                  <a:pt x="2554" y="3001"/>
                  <a:pt x="2648" y="3020"/>
                </a:cubicBezTo>
                <a:cubicBezTo>
                  <a:pt x="3034" y="3142"/>
                  <a:pt x="3379" y="3361"/>
                  <a:pt x="3605" y="3662"/>
                </a:cubicBezTo>
                <a:cubicBezTo>
                  <a:pt x="4158" y="4396"/>
                  <a:pt x="3717" y="5395"/>
                  <a:pt x="2772" y="5819"/>
                </a:cubicBezTo>
                <a:lnTo>
                  <a:pt x="1902" y="6209"/>
                </a:lnTo>
                <a:cubicBezTo>
                  <a:pt x="728" y="6736"/>
                  <a:pt x="6" y="7712"/>
                  <a:pt x="3" y="8768"/>
                </a:cubicBezTo>
                <a:lnTo>
                  <a:pt x="0" y="15071"/>
                </a:lnTo>
                <a:cubicBezTo>
                  <a:pt x="0" y="16127"/>
                  <a:pt x="722" y="17103"/>
                  <a:pt x="1896" y="17630"/>
                </a:cubicBezTo>
                <a:lnTo>
                  <a:pt x="8901" y="20784"/>
                </a:lnTo>
                <a:cubicBezTo>
                  <a:pt x="10075" y="21313"/>
                  <a:pt x="11519" y="21313"/>
                  <a:pt x="12693" y="20786"/>
                </a:cubicBezTo>
                <a:lnTo>
                  <a:pt x="19704" y="17637"/>
                </a:lnTo>
                <a:cubicBezTo>
                  <a:pt x="20875" y="17110"/>
                  <a:pt x="21597" y="16134"/>
                  <a:pt x="21597" y="15080"/>
                </a:cubicBezTo>
                <a:close/>
              </a:path>
            </a:pathLst>
          </a:custGeom>
          <a:solidFill>
            <a:srgbClr val="2DBAA7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1" name="Google Shape;2071;p62"/>
          <p:cNvSpPr/>
          <p:nvPr/>
        </p:nvSpPr>
        <p:spPr>
          <a:xfrm>
            <a:off x="2751358" y="1263677"/>
            <a:ext cx="10893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Triple partitioning of the histogram</a:t>
            </a:r>
            <a:endParaRPr sz="1100"/>
          </a:p>
        </p:txBody>
      </p:sp>
      <p:sp>
        <p:nvSpPr>
          <p:cNvPr id="2072" name="Google Shape;2072;p62"/>
          <p:cNvSpPr/>
          <p:nvPr/>
        </p:nvSpPr>
        <p:spPr>
          <a:xfrm>
            <a:off x="5688999" y="2783887"/>
            <a:ext cx="10893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Mapping each partition to a new dynamic range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73" name="Google Shape;2073;p62"/>
          <p:cNvSpPr txBox="1"/>
          <p:nvPr/>
        </p:nvSpPr>
        <p:spPr>
          <a:xfrm>
            <a:off x="2789100" y="4743300"/>
            <a:ext cx="3565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63"/>
          <p:cNvSpPr txBox="1"/>
          <p:nvPr>
            <p:ph type="title"/>
          </p:nvPr>
        </p:nvSpPr>
        <p:spPr>
          <a:xfrm>
            <a:off x="628650" y="122611"/>
            <a:ext cx="8515500" cy="554400"/>
          </a:xfrm>
          <a:prstGeom prst="rect">
            <a:avLst/>
          </a:prstGeom>
        </p:spPr>
        <p:txBody>
          <a:bodyPr anchorCtr="0" anchor="t" bIns="34275" lIns="68575" spcFirstLastPara="1" rIns="0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Histogram and Image Transformations</a:t>
            </a:r>
            <a:endParaRPr sz="2400"/>
          </a:p>
        </p:txBody>
      </p:sp>
      <p:pic>
        <p:nvPicPr>
          <p:cNvPr id="2079" name="Google Shape;207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25" y="837175"/>
            <a:ext cx="3668200" cy="18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0" name="Google Shape;208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575" y="796025"/>
            <a:ext cx="3870076" cy="18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1" name="Google Shape;2081;p63"/>
          <p:cNvSpPr txBox="1"/>
          <p:nvPr/>
        </p:nvSpPr>
        <p:spPr>
          <a:xfrm>
            <a:off x="2789100" y="4743300"/>
            <a:ext cx="35658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2" name="Google Shape;2082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4500" y="2822200"/>
            <a:ext cx="2499717" cy="22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3" name="Google Shape;2083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6525" y="2789637"/>
            <a:ext cx="2484300" cy="21234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4" name="Google Shape;2084;p63"/>
          <p:cNvCxnSpPr/>
          <p:nvPr/>
        </p:nvCxnSpPr>
        <p:spPr>
          <a:xfrm>
            <a:off x="4279400" y="1738500"/>
            <a:ext cx="5145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5" name="Google Shape;2085;p63"/>
          <p:cNvCxnSpPr/>
          <p:nvPr/>
        </p:nvCxnSpPr>
        <p:spPr>
          <a:xfrm>
            <a:off x="4313125" y="3670550"/>
            <a:ext cx="5145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64"/>
          <p:cNvSpPr txBox="1"/>
          <p:nvPr>
            <p:ph type="title"/>
          </p:nvPr>
        </p:nvSpPr>
        <p:spPr>
          <a:xfrm>
            <a:off x="296163" y="122611"/>
            <a:ext cx="85155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Comparisons between Equalization Techniques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2" name="Google Shape;209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75" y="736811"/>
            <a:ext cx="8719731" cy="4161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65"/>
          <p:cNvSpPr txBox="1"/>
          <p:nvPr>
            <p:ph type="title"/>
          </p:nvPr>
        </p:nvSpPr>
        <p:spPr>
          <a:xfrm>
            <a:off x="310350" y="270125"/>
            <a:ext cx="84234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Why is Triple Clipped DHE Better?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098" name="Google Shape;2098;p65"/>
          <p:cNvGrpSpPr/>
          <p:nvPr/>
        </p:nvGrpSpPr>
        <p:grpSpPr>
          <a:xfrm>
            <a:off x="2344376" y="900582"/>
            <a:ext cx="1894067" cy="1784524"/>
            <a:chOff x="4539915" y="1481674"/>
            <a:chExt cx="3112171" cy="3894640"/>
          </a:xfrm>
        </p:grpSpPr>
        <p:sp>
          <p:nvSpPr>
            <p:cNvPr id="2099" name="Google Shape;2099;p65"/>
            <p:cNvSpPr/>
            <p:nvPr/>
          </p:nvSpPr>
          <p:spPr>
            <a:xfrm>
              <a:off x="4539915" y="1830890"/>
              <a:ext cx="2674782" cy="3545424"/>
            </a:xfrm>
            <a:custGeom>
              <a:rect b="b" l="l" r="r" t="t"/>
              <a:pathLst>
                <a:path extrusionOk="0" h="21600" w="21600">
                  <a:moveTo>
                    <a:pt x="20381" y="21600"/>
                  </a:moveTo>
                  <a:lnTo>
                    <a:pt x="1219" y="21600"/>
                  </a:lnTo>
                  <a:cubicBezTo>
                    <a:pt x="545" y="21600"/>
                    <a:pt x="0" y="21189"/>
                    <a:pt x="0" y="20680"/>
                  </a:cubicBezTo>
                  <a:lnTo>
                    <a:pt x="0" y="920"/>
                  </a:lnTo>
                  <a:cubicBezTo>
                    <a:pt x="0" y="411"/>
                    <a:pt x="545" y="0"/>
                    <a:pt x="1219" y="0"/>
                  </a:cubicBezTo>
                  <a:lnTo>
                    <a:pt x="20381" y="0"/>
                  </a:lnTo>
                  <a:cubicBezTo>
                    <a:pt x="21055" y="0"/>
                    <a:pt x="21600" y="411"/>
                    <a:pt x="21600" y="920"/>
                  </a:cubicBezTo>
                  <a:lnTo>
                    <a:pt x="21600" y="20680"/>
                  </a:lnTo>
                  <a:cubicBezTo>
                    <a:pt x="21595" y="21189"/>
                    <a:pt x="21050" y="21600"/>
                    <a:pt x="20381" y="21600"/>
                  </a:cubicBezTo>
                  <a:close/>
                </a:path>
              </a:pathLst>
            </a:custGeom>
            <a:solidFill>
              <a:srgbClr val="13A1D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65"/>
            <p:cNvSpPr/>
            <p:nvPr/>
          </p:nvSpPr>
          <p:spPr>
            <a:xfrm>
              <a:off x="4634618" y="1830890"/>
              <a:ext cx="2674782" cy="3545424"/>
            </a:xfrm>
            <a:custGeom>
              <a:rect b="b" l="l" r="r" t="t"/>
              <a:pathLst>
                <a:path extrusionOk="0" h="21600" w="21600">
                  <a:moveTo>
                    <a:pt x="20381" y="21600"/>
                  </a:moveTo>
                  <a:lnTo>
                    <a:pt x="1219" y="21600"/>
                  </a:lnTo>
                  <a:cubicBezTo>
                    <a:pt x="545" y="21600"/>
                    <a:pt x="0" y="21189"/>
                    <a:pt x="0" y="20680"/>
                  </a:cubicBezTo>
                  <a:lnTo>
                    <a:pt x="0" y="920"/>
                  </a:lnTo>
                  <a:cubicBezTo>
                    <a:pt x="0" y="411"/>
                    <a:pt x="545" y="0"/>
                    <a:pt x="1219" y="0"/>
                  </a:cubicBezTo>
                  <a:lnTo>
                    <a:pt x="20381" y="0"/>
                  </a:lnTo>
                  <a:cubicBezTo>
                    <a:pt x="21055" y="0"/>
                    <a:pt x="21600" y="411"/>
                    <a:pt x="21600" y="920"/>
                  </a:cubicBezTo>
                  <a:lnTo>
                    <a:pt x="21600" y="20680"/>
                  </a:lnTo>
                  <a:cubicBezTo>
                    <a:pt x="21595" y="21189"/>
                    <a:pt x="21050" y="21600"/>
                    <a:pt x="20381" y="21600"/>
                  </a:cubicBezTo>
                  <a:close/>
                </a:path>
              </a:pathLst>
            </a:custGeom>
            <a:solidFill>
              <a:srgbClr val="4CC1E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65"/>
            <p:cNvSpPr/>
            <p:nvPr/>
          </p:nvSpPr>
          <p:spPr>
            <a:xfrm>
              <a:off x="4782591" y="2221539"/>
              <a:ext cx="2745198" cy="304705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7194" y="0"/>
                  </a:lnTo>
                  <a:cubicBezTo>
                    <a:pt x="17194" y="0"/>
                    <a:pt x="17194" y="11652"/>
                    <a:pt x="21600" y="20467"/>
                  </a:cubicBezTo>
                  <a:lnTo>
                    <a:pt x="3498" y="21600"/>
                  </a:lnTo>
                  <a:cubicBezTo>
                    <a:pt x="3493" y="21600"/>
                    <a:pt x="0" y="19456"/>
                    <a:pt x="0" y="0"/>
                  </a:cubicBezTo>
                  <a:close/>
                </a:path>
              </a:pathLst>
            </a:custGeom>
            <a:solidFill>
              <a:srgbClr val="13A1D8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65"/>
            <p:cNvSpPr/>
            <p:nvPr/>
          </p:nvSpPr>
          <p:spPr>
            <a:xfrm>
              <a:off x="4906888" y="2144593"/>
              <a:ext cx="2745198" cy="304705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7194" y="0"/>
                  </a:lnTo>
                  <a:cubicBezTo>
                    <a:pt x="17194" y="0"/>
                    <a:pt x="17194" y="11652"/>
                    <a:pt x="21600" y="20467"/>
                  </a:cubicBezTo>
                  <a:lnTo>
                    <a:pt x="3498" y="21600"/>
                  </a:lnTo>
                  <a:cubicBezTo>
                    <a:pt x="3493" y="21600"/>
                    <a:pt x="0" y="1945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65"/>
            <p:cNvSpPr/>
            <p:nvPr/>
          </p:nvSpPr>
          <p:spPr>
            <a:xfrm>
              <a:off x="5012541" y="1481674"/>
              <a:ext cx="1918890" cy="857512"/>
            </a:xfrm>
            <a:custGeom>
              <a:rect b="b" l="l" r="r" t="t"/>
              <a:pathLst>
                <a:path extrusionOk="0" h="21302" w="21600">
                  <a:moveTo>
                    <a:pt x="14618" y="14788"/>
                  </a:moveTo>
                  <a:cubicBezTo>
                    <a:pt x="13698" y="14641"/>
                    <a:pt x="13738" y="11627"/>
                    <a:pt x="14658" y="11597"/>
                  </a:cubicBezTo>
                  <a:cubicBezTo>
                    <a:pt x="14671" y="11597"/>
                    <a:pt x="14691" y="11597"/>
                    <a:pt x="14704" y="11597"/>
                  </a:cubicBezTo>
                  <a:cubicBezTo>
                    <a:pt x="16303" y="11597"/>
                    <a:pt x="16903" y="8951"/>
                    <a:pt x="16403" y="8510"/>
                  </a:cubicBezTo>
                  <a:cubicBezTo>
                    <a:pt x="15904" y="8069"/>
                    <a:pt x="12805" y="6304"/>
                    <a:pt x="12805" y="3657"/>
                  </a:cubicBezTo>
                  <a:cubicBezTo>
                    <a:pt x="12805" y="2525"/>
                    <a:pt x="12432" y="1584"/>
                    <a:pt x="12013" y="893"/>
                  </a:cubicBezTo>
                  <a:cubicBezTo>
                    <a:pt x="11293" y="-298"/>
                    <a:pt x="10314" y="-298"/>
                    <a:pt x="9594" y="893"/>
                  </a:cubicBezTo>
                  <a:cubicBezTo>
                    <a:pt x="9174" y="1584"/>
                    <a:pt x="8801" y="2525"/>
                    <a:pt x="8801" y="3657"/>
                  </a:cubicBezTo>
                  <a:cubicBezTo>
                    <a:pt x="8801" y="6304"/>
                    <a:pt x="5703" y="8069"/>
                    <a:pt x="5203" y="8510"/>
                  </a:cubicBezTo>
                  <a:cubicBezTo>
                    <a:pt x="4704" y="8951"/>
                    <a:pt x="5303" y="11597"/>
                    <a:pt x="6902" y="11597"/>
                  </a:cubicBezTo>
                  <a:cubicBezTo>
                    <a:pt x="6916" y="11597"/>
                    <a:pt x="6936" y="11597"/>
                    <a:pt x="6949" y="11597"/>
                  </a:cubicBezTo>
                  <a:cubicBezTo>
                    <a:pt x="7868" y="11627"/>
                    <a:pt x="7908" y="14641"/>
                    <a:pt x="6989" y="14788"/>
                  </a:cubicBezTo>
                  <a:cubicBezTo>
                    <a:pt x="5037" y="15097"/>
                    <a:pt x="620" y="16347"/>
                    <a:pt x="0" y="21302"/>
                  </a:cubicBezTo>
                  <a:lnTo>
                    <a:pt x="10800" y="21302"/>
                  </a:lnTo>
                  <a:lnTo>
                    <a:pt x="21600" y="21302"/>
                  </a:lnTo>
                  <a:cubicBezTo>
                    <a:pt x="20980" y="16347"/>
                    <a:pt x="16570" y="15112"/>
                    <a:pt x="14618" y="14788"/>
                  </a:cubicBezTo>
                  <a:close/>
                  <a:moveTo>
                    <a:pt x="10800" y="5025"/>
                  </a:moveTo>
                  <a:cubicBezTo>
                    <a:pt x="10387" y="5025"/>
                    <a:pt x="10047" y="4290"/>
                    <a:pt x="10047" y="3363"/>
                  </a:cubicBezTo>
                  <a:cubicBezTo>
                    <a:pt x="10047" y="2437"/>
                    <a:pt x="10380" y="1702"/>
                    <a:pt x="10800" y="1702"/>
                  </a:cubicBezTo>
                  <a:cubicBezTo>
                    <a:pt x="11220" y="1702"/>
                    <a:pt x="11553" y="2437"/>
                    <a:pt x="11553" y="3363"/>
                  </a:cubicBezTo>
                  <a:cubicBezTo>
                    <a:pt x="11553" y="4290"/>
                    <a:pt x="11213" y="5025"/>
                    <a:pt x="10800" y="502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4" name="Google Shape;2104;p65"/>
          <p:cNvGrpSpPr/>
          <p:nvPr/>
        </p:nvGrpSpPr>
        <p:grpSpPr>
          <a:xfrm>
            <a:off x="4498352" y="900582"/>
            <a:ext cx="1890465" cy="1784524"/>
            <a:chOff x="8079146" y="1481674"/>
            <a:chExt cx="3106252" cy="3894640"/>
          </a:xfrm>
        </p:grpSpPr>
        <p:sp>
          <p:nvSpPr>
            <p:cNvPr id="2105" name="Google Shape;2105;p65"/>
            <p:cNvSpPr/>
            <p:nvPr/>
          </p:nvSpPr>
          <p:spPr>
            <a:xfrm>
              <a:off x="8079146" y="1830890"/>
              <a:ext cx="2674782" cy="3545424"/>
            </a:xfrm>
            <a:custGeom>
              <a:rect b="b" l="l" r="r" t="t"/>
              <a:pathLst>
                <a:path extrusionOk="0" h="21600" w="21600">
                  <a:moveTo>
                    <a:pt x="20381" y="21600"/>
                  </a:moveTo>
                  <a:lnTo>
                    <a:pt x="1219" y="21600"/>
                  </a:lnTo>
                  <a:cubicBezTo>
                    <a:pt x="545" y="21600"/>
                    <a:pt x="0" y="21189"/>
                    <a:pt x="0" y="20680"/>
                  </a:cubicBezTo>
                  <a:lnTo>
                    <a:pt x="0" y="920"/>
                  </a:lnTo>
                  <a:cubicBezTo>
                    <a:pt x="0" y="411"/>
                    <a:pt x="545" y="0"/>
                    <a:pt x="1219" y="0"/>
                  </a:cubicBezTo>
                  <a:lnTo>
                    <a:pt x="20381" y="0"/>
                  </a:lnTo>
                  <a:cubicBezTo>
                    <a:pt x="21055" y="0"/>
                    <a:pt x="21600" y="411"/>
                    <a:pt x="21600" y="920"/>
                  </a:cubicBezTo>
                  <a:lnTo>
                    <a:pt x="21600" y="20680"/>
                  </a:lnTo>
                  <a:cubicBezTo>
                    <a:pt x="21595" y="21189"/>
                    <a:pt x="21050" y="21600"/>
                    <a:pt x="20381" y="21600"/>
                  </a:cubicBezTo>
                  <a:close/>
                </a:path>
              </a:pathLst>
            </a:custGeom>
            <a:solidFill>
              <a:srgbClr val="7D944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65"/>
            <p:cNvSpPr/>
            <p:nvPr/>
          </p:nvSpPr>
          <p:spPr>
            <a:xfrm>
              <a:off x="8173848" y="1830890"/>
              <a:ext cx="2674782" cy="3545424"/>
            </a:xfrm>
            <a:custGeom>
              <a:rect b="b" l="l" r="r" t="t"/>
              <a:pathLst>
                <a:path extrusionOk="0" h="21600" w="21600">
                  <a:moveTo>
                    <a:pt x="20381" y="21600"/>
                  </a:moveTo>
                  <a:lnTo>
                    <a:pt x="1219" y="21600"/>
                  </a:lnTo>
                  <a:cubicBezTo>
                    <a:pt x="545" y="21600"/>
                    <a:pt x="0" y="21189"/>
                    <a:pt x="0" y="20680"/>
                  </a:cubicBezTo>
                  <a:lnTo>
                    <a:pt x="0" y="920"/>
                  </a:lnTo>
                  <a:cubicBezTo>
                    <a:pt x="0" y="411"/>
                    <a:pt x="545" y="0"/>
                    <a:pt x="1219" y="0"/>
                  </a:cubicBezTo>
                  <a:lnTo>
                    <a:pt x="20381" y="0"/>
                  </a:lnTo>
                  <a:cubicBezTo>
                    <a:pt x="21055" y="0"/>
                    <a:pt x="21600" y="411"/>
                    <a:pt x="21600" y="920"/>
                  </a:cubicBezTo>
                  <a:lnTo>
                    <a:pt x="21600" y="20680"/>
                  </a:lnTo>
                  <a:cubicBezTo>
                    <a:pt x="21595" y="21189"/>
                    <a:pt x="21050" y="21600"/>
                    <a:pt x="20381" y="21600"/>
                  </a:cubicBez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65"/>
            <p:cNvSpPr/>
            <p:nvPr/>
          </p:nvSpPr>
          <p:spPr>
            <a:xfrm>
              <a:off x="8315902" y="2221539"/>
              <a:ext cx="2745198" cy="304705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7194" y="0"/>
                  </a:lnTo>
                  <a:cubicBezTo>
                    <a:pt x="17194" y="0"/>
                    <a:pt x="17194" y="11652"/>
                    <a:pt x="21600" y="20467"/>
                  </a:cubicBezTo>
                  <a:lnTo>
                    <a:pt x="3498" y="21600"/>
                  </a:lnTo>
                  <a:cubicBezTo>
                    <a:pt x="3493" y="21600"/>
                    <a:pt x="0" y="19456"/>
                    <a:pt x="0" y="0"/>
                  </a:cubicBezTo>
                  <a:close/>
                </a:path>
              </a:pathLst>
            </a:custGeom>
            <a:solidFill>
              <a:srgbClr val="7D9445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65"/>
            <p:cNvSpPr/>
            <p:nvPr/>
          </p:nvSpPr>
          <p:spPr>
            <a:xfrm>
              <a:off x="8440200" y="2144593"/>
              <a:ext cx="2745198" cy="304705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7194" y="0"/>
                  </a:lnTo>
                  <a:cubicBezTo>
                    <a:pt x="17194" y="0"/>
                    <a:pt x="17194" y="11652"/>
                    <a:pt x="21600" y="20467"/>
                  </a:cubicBezTo>
                  <a:lnTo>
                    <a:pt x="3498" y="21600"/>
                  </a:lnTo>
                  <a:cubicBezTo>
                    <a:pt x="3493" y="21600"/>
                    <a:pt x="0" y="1945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65"/>
            <p:cNvSpPr/>
            <p:nvPr/>
          </p:nvSpPr>
          <p:spPr>
            <a:xfrm>
              <a:off x="8551771" y="1481674"/>
              <a:ext cx="1918890" cy="857512"/>
            </a:xfrm>
            <a:custGeom>
              <a:rect b="b" l="l" r="r" t="t"/>
              <a:pathLst>
                <a:path extrusionOk="0" h="21302" w="21600">
                  <a:moveTo>
                    <a:pt x="14618" y="14788"/>
                  </a:moveTo>
                  <a:cubicBezTo>
                    <a:pt x="13698" y="14641"/>
                    <a:pt x="13738" y="11627"/>
                    <a:pt x="14658" y="11597"/>
                  </a:cubicBezTo>
                  <a:cubicBezTo>
                    <a:pt x="14671" y="11597"/>
                    <a:pt x="14691" y="11597"/>
                    <a:pt x="14704" y="11597"/>
                  </a:cubicBezTo>
                  <a:cubicBezTo>
                    <a:pt x="16303" y="11597"/>
                    <a:pt x="16903" y="8951"/>
                    <a:pt x="16403" y="8510"/>
                  </a:cubicBezTo>
                  <a:cubicBezTo>
                    <a:pt x="15904" y="8069"/>
                    <a:pt x="12805" y="6304"/>
                    <a:pt x="12805" y="3657"/>
                  </a:cubicBezTo>
                  <a:cubicBezTo>
                    <a:pt x="12805" y="2525"/>
                    <a:pt x="12432" y="1584"/>
                    <a:pt x="12013" y="893"/>
                  </a:cubicBezTo>
                  <a:cubicBezTo>
                    <a:pt x="11293" y="-298"/>
                    <a:pt x="10314" y="-298"/>
                    <a:pt x="9594" y="893"/>
                  </a:cubicBezTo>
                  <a:cubicBezTo>
                    <a:pt x="9174" y="1584"/>
                    <a:pt x="8801" y="2525"/>
                    <a:pt x="8801" y="3657"/>
                  </a:cubicBezTo>
                  <a:cubicBezTo>
                    <a:pt x="8801" y="6304"/>
                    <a:pt x="5703" y="8069"/>
                    <a:pt x="5203" y="8510"/>
                  </a:cubicBezTo>
                  <a:cubicBezTo>
                    <a:pt x="4704" y="8951"/>
                    <a:pt x="5303" y="11597"/>
                    <a:pt x="6902" y="11597"/>
                  </a:cubicBezTo>
                  <a:cubicBezTo>
                    <a:pt x="6916" y="11597"/>
                    <a:pt x="6936" y="11597"/>
                    <a:pt x="6949" y="11597"/>
                  </a:cubicBezTo>
                  <a:cubicBezTo>
                    <a:pt x="7868" y="11627"/>
                    <a:pt x="7908" y="14641"/>
                    <a:pt x="6989" y="14788"/>
                  </a:cubicBezTo>
                  <a:cubicBezTo>
                    <a:pt x="5037" y="15097"/>
                    <a:pt x="620" y="16347"/>
                    <a:pt x="0" y="21302"/>
                  </a:cubicBezTo>
                  <a:lnTo>
                    <a:pt x="10800" y="21302"/>
                  </a:lnTo>
                  <a:lnTo>
                    <a:pt x="21600" y="21302"/>
                  </a:lnTo>
                  <a:cubicBezTo>
                    <a:pt x="20980" y="16347"/>
                    <a:pt x="16570" y="15112"/>
                    <a:pt x="14618" y="14788"/>
                  </a:cubicBezTo>
                  <a:close/>
                  <a:moveTo>
                    <a:pt x="10800" y="5025"/>
                  </a:moveTo>
                  <a:cubicBezTo>
                    <a:pt x="10387" y="5025"/>
                    <a:pt x="10047" y="4290"/>
                    <a:pt x="10047" y="3363"/>
                  </a:cubicBezTo>
                  <a:cubicBezTo>
                    <a:pt x="10047" y="2437"/>
                    <a:pt x="10380" y="1702"/>
                    <a:pt x="10800" y="1702"/>
                  </a:cubicBezTo>
                  <a:cubicBezTo>
                    <a:pt x="11213" y="1702"/>
                    <a:pt x="11553" y="2437"/>
                    <a:pt x="11553" y="3363"/>
                  </a:cubicBezTo>
                  <a:cubicBezTo>
                    <a:pt x="11553" y="4290"/>
                    <a:pt x="11213" y="5025"/>
                    <a:pt x="10800" y="502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0" name="Google Shape;2110;p65"/>
          <p:cNvGrpSpPr/>
          <p:nvPr/>
        </p:nvGrpSpPr>
        <p:grpSpPr>
          <a:xfrm>
            <a:off x="194003" y="900582"/>
            <a:ext cx="1890465" cy="1784524"/>
            <a:chOff x="1006604" y="1481674"/>
            <a:chExt cx="3106252" cy="3894640"/>
          </a:xfrm>
        </p:grpSpPr>
        <p:sp>
          <p:nvSpPr>
            <p:cNvPr id="2111" name="Google Shape;2111;p65"/>
            <p:cNvSpPr/>
            <p:nvPr/>
          </p:nvSpPr>
          <p:spPr>
            <a:xfrm>
              <a:off x="1006604" y="1830890"/>
              <a:ext cx="2674782" cy="3545424"/>
            </a:xfrm>
            <a:custGeom>
              <a:rect b="b" l="l" r="r" t="t"/>
              <a:pathLst>
                <a:path extrusionOk="0" h="21600" w="21600">
                  <a:moveTo>
                    <a:pt x="20381" y="21600"/>
                  </a:moveTo>
                  <a:lnTo>
                    <a:pt x="1219" y="21600"/>
                  </a:lnTo>
                  <a:cubicBezTo>
                    <a:pt x="545" y="21600"/>
                    <a:pt x="0" y="21189"/>
                    <a:pt x="0" y="20680"/>
                  </a:cubicBezTo>
                  <a:lnTo>
                    <a:pt x="0" y="920"/>
                  </a:lnTo>
                  <a:cubicBezTo>
                    <a:pt x="0" y="411"/>
                    <a:pt x="545" y="0"/>
                    <a:pt x="1219" y="0"/>
                  </a:cubicBezTo>
                  <a:lnTo>
                    <a:pt x="20381" y="0"/>
                  </a:lnTo>
                  <a:cubicBezTo>
                    <a:pt x="21055" y="0"/>
                    <a:pt x="21600" y="411"/>
                    <a:pt x="21600" y="920"/>
                  </a:cubicBezTo>
                  <a:lnTo>
                    <a:pt x="21600" y="20680"/>
                  </a:lnTo>
                  <a:cubicBezTo>
                    <a:pt x="21595" y="21189"/>
                    <a:pt x="21050" y="21600"/>
                    <a:pt x="20381" y="21600"/>
                  </a:cubicBezTo>
                  <a:close/>
                </a:path>
              </a:pathLst>
            </a:custGeom>
            <a:solidFill>
              <a:srgbClr val="A5760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65"/>
            <p:cNvSpPr/>
            <p:nvPr/>
          </p:nvSpPr>
          <p:spPr>
            <a:xfrm>
              <a:off x="1101307" y="1830890"/>
              <a:ext cx="2674782" cy="3545424"/>
            </a:xfrm>
            <a:custGeom>
              <a:rect b="b" l="l" r="r" t="t"/>
              <a:pathLst>
                <a:path extrusionOk="0" h="21600" w="21600">
                  <a:moveTo>
                    <a:pt x="20381" y="21600"/>
                  </a:moveTo>
                  <a:lnTo>
                    <a:pt x="1219" y="21600"/>
                  </a:lnTo>
                  <a:cubicBezTo>
                    <a:pt x="545" y="21600"/>
                    <a:pt x="0" y="21189"/>
                    <a:pt x="0" y="20680"/>
                  </a:cubicBezTo>
                  <a:lnTo>
                    <a:pt x="0" y="920"/>
                  </a:lnTo>
                  <a:cubicBezTo>
                    <a:pt x="0" y="411"/>
                    <a:pt x="545" y="0"/>
                    <a:pt x="1219" y="0"/>
                  </a:cubicBezTo>
                  <a:lnTo>
                    <a:pt x="20381" y="0"/>
                  </a:lnTo>
                  <a:cubicBezTo>
                    <a:pt x="21055" y="0"/>
                    <a:pt x="21600" y="411"/>
                    <a:pt x="21600" y="920"/>
                  </a:cubicBezTo>
                  <a:lnTo>
                    <a:pt x="21600" y="20680"/>
                  </a:lnTo>
                  <a:cubicBezTo>
                    <a:pt x="21595" y="21189"/>
                    <a:pt x="21050" y="21600"/>
                    <a:pt x="20381" y="21600"/>
                  </a:cubicBezTo>
                  <a:close/>
                </a:path>
              </a:pathLst>
            </a:custGeom>
            <a:solidFill>
              <a:srgbClr val="F8B10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65"/>
            <p:cNvSpPr/>
            <p:nvPr/>
          </p:nvSpPr>
          <p:spPr>
            <a:xfrm>
              <a:off x="1243361" y="2221539"/>
              <a:ext cx="2745198" cy="304705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7194" y="0"/>
                  </a:lnTo>
                  <a:cubicBezTo>
                    <a:pt x="17194" y="0"/>
                    <a:pt x="17194" y="11652"/>
                    <a:pt x="21600" y="20467"/>
                  </a:cubicBezTo>
                  <a:lnTo>
                    <a:pt x="3498" y="21600"/>
                  </a:lnTo>
                  <a:cubicBezTo>
                    <a:pt x="3493" y="21600"/>
                    <a:pt x="0" y="19456"/>
                    <a:pt x="0" y="0"/>
                  </a:cubicBezTo>
                  <a:close/>
                </a:path>
              </a:pathLst>
            </a:custGeom>
            <a:solidFill>
              <a:srgbClr val="A57600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65"/>
            <p:cNvSpPr/>
            <p:nvPr/>
          </p:nvSpPr>
          <p:spPr>
            <a:xfrm>
              <a:off x="1367658" y="2144593"/>
              <a:ext cx="2745198" cy="304705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7194" y="0"/>
                  </a:lnTo>
                  <a:cubicBezTo>
                    <a:pt x="17194" y="0"/>
                    <a:pt x="17194" y="11652"/>
                    <a:pt x="21600" y="20467"/>
                  </a:cubicBezTo>
                  <a:lnTo>
                    <a:pt x="3498" y="21600"/>
                  </a:lnTo>
                  <a:cubicBezTo>
                    <a:pt x="3493" y="21600"/>
                    <a:pt x="0" y="1945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65"/>
            <p:cNvSpPr/>
            <p:nvPr/>
          </p:nvSpPr>
          <p:spPr>
            <a:xfrm>
              <a:off x="1479230" y="1481674"/>
              <a:ext cx="1918890" cy="857512"/>
            </a:xfrm>
            <a:custGeom>
              <a:rect b="b" l="l" r="r" t="t"/>
              <a:pathLst>
                <a:path extrusionOk="0" h="21302" w="21600">
                  <a:moveTo>
                    <a:pt x="14618" y="14788"/>
                  </a:moveTo>
                  <a:cubicBezTo>
                    <a:pt x="13698" y="14641"/>
                    <a:pt x="13738" y="11627"/>
                    <a:pt x="14658" y="11597"/>
                  </a:cubicBezTo>
                  <a:cubicBezTo>
                    <a:pt x="14671" y="11597"/>
                    <a:pt x="14691" y="11597"/>
                    <a:pt x="14704" y="11597"/>
                  </a:cubicBezTo>
                  <a:cubicBezTo>
                    <a:pt x="16303" y="11597"/>
                    <a:pt x="16903" y="8951"/>
                    <a:pt x="16403" y="8510"/>
                  </a:cubicBezTo>
                  <a:cubicBezTo>
                    <a:pt x="15904" y="8069"/>
                    <a:pt x="12805" y="6304"/>
                    <a:pt x="12805" y="3657"/>
                  </a:cubicBezTo>
                  <a:cubicBezTo>
                    <a:pt x="12805" y="2525"/>
                    <a:pt x="12432" y="1584"/>
                    <a:pt x="12013" y="893"/>
                  </a:cubicBezTo>
                  <a:cubicBezTo>
                    <a:pt x="11293" y="-298"/>
                    <a:pt x="10314" y="-298"/>
                    <a:pt x="9594" y="893"/>
                  </a:cubicBezTo>
                  <a:cubicBezTo>
                    <a:pt x="9174" y="1584"/>
                    <a:pt x="8801" y="2525"/>
                    <a:pt x="8801" y="3657"/>
                  </a:cubicBezTo>
                  <a:cubicBezTo>
                    <a:pt x="8801" y="6304"/>
                    <a:pt x="5703" y="8069"/>
                    <a:pt x="5203" y="8510"/>
                  </a:cubicBezTo>
                  <a:cubicBezTo>
                    <a:pt x="4704" y="8951"/>
                    <a:pt x="5303" y="11597"/>
                    <a:pt x="6902" y="11597"/>
                  </a:cubicBezTo>
                  <a:cubicBezTo>
                    <a:pt x="6916" y="11597"/>
                    <a:pt x="6936" y="11597"/>
                    <a:pt x="6949" y="11597"/>
                  </a:cubicBezTo>
                  <a:cubicBezTo>
                    <a:pt x="7868" y="11627"/>
                    <a:pt x="7908" y="14641"/>
                    <a:pt x="6989" y="14788"/>
                  </a:cubicBezTo>
                  <a:cubicBezTo>
                    <a:pt x="5037" y="15097"/>
                    <a:pt x="620" y="16347"/>
                    <a:pt x="0" y="21302"/>
                  </a:cubicBezTo>
                  <a:lnTo>
                    <a:pt x="10800" y="21302"/>
                  </a:lnTo>
                  <a:lnTo>
                    <a:pt x="21600" y="21302"/>
                  </a:lnTo>
                  <a:cubicBezTo>
                    <a:pt x="20987" y="16347"/>
                    <a:pt x="16576" y="15112"/>
                    <a:pt x="14618" y="14788"/>
                  </a:cubicBezTo>
                  <a:close/>
                  <a:moveTo>
                    <a:pt x="10807" y="5025"/>
                  </a:moveTo>
                  <a:cubicBezTo>
                    <a:pt x="10394" y="5025"/>
                    <a:pt x="10054" y="4290"/>
                    <a:pt x="10054" y="3363"/>
                  </a:cubicBezTo>
                  <a:cubicBezTo>
                    <a:pt x="10054" y="2437"/>
                    <a:pt x="10387" y="1702"/>
                    <a:pt x="10807" y="1702"/>
                  </a:cubicBezTo>
                  <a:cubicBezTo>
                    <a:pt x="11226" y="1702"/>
                    <a:pt x="11560" y="2437"/>
                    <a:pt x="11560" y="3363"/>
                  </a:cubicBezTo>
                  <a:cubicBezTo>
                    <a:pt x="11560" y="4290"/>
                    <a:pt x="11220" y="5025"/>
                    <a:pt x="10807" y="502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6" name="Google Shape;2116;p65"/>
          <p:cNvSpPr txBox="1"/>
          <p:nvPr/>
        </p:nvSpPr>
        <p:spPr>
          <a:xfrm>
            <a:off x="5008314" y="1714755"/>
            <a:ext cx="922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Preservation of average information content</a:t>
            </a:r>
            <a:endParaRPr b="1" sz="1000"/>
          </a:p>
        </p:txBody>
      </p:sp>
      <p:sp>
        <p:nvSpPr>
          <p:cNvPr id="2117" name="Google Shape;2117;p65"/>
          <p:cNvSpPr txBox="1"/>
          <p:nvPr/>
        </p:nvSpPr>
        <p:spPr>
          <a:xfrm>
            <a:off x="4894167" y="1293435"/>
            <a:ext cx="5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2000"/>
          </a:p>
        </p:txBody>
      </p:sp>
      <p:pic>
        <p:nvPicPr>
          <p:cNvPr descr="Bar graph with upward trend with solid fill" id="2118" name="Google Shape;211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5738" y="2169887"/>
            <a:ext cx="437763" cy="329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19" name="Google Shape;2119;p65"/>
          <p:cNvSpPr txBox="1"/>
          <p:nvPr/>
        </p:nvSpPr>
        <p:spPr>
          <a:xfrm>
            <a:off x="2826075" y="1714755"/>
            <a:ext cx="92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Mean Brightness Preservation</a:t>
            </a:r>
            <a:endParaRPr b="1" sz="1000"/>
          </a:p>
        </p:txBody>
      </p:sp>
      <p:sp>
        <p:nvSpPr>
          <p:cNvPr id="2120" name="Google Shape;2120;p65"/>
          <p:cNvSpPr txBox="1"/>
          <p:nvPr/>
        </p:nvSpPr>
        <p:spPr>
          <a:xfrm>
            <a:off x="2739871" y="1293435"/>
            <a:ext cx="5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2000"/>
          </a:p>
        </p:txBody>
      </p:sp>
      <p:pic>
        <p:nvPicPr>
          <p:cNvPr descr="Bullseye with solid fill" id="2121" name="Google Shape;2121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1876" y="2169887"/>
            <a:ext cx="437763" cy="329580"/>
          </a:xfrm>
          <a:prstGeom prst="rect">
            <a:avLst/>
          </a:prstGeom>
          <a:noFill/>
          <a:ln>
            <a:noFill/>
          </a:ln>
        </p:spPr>
      </p:pic>
      <p:sp>
        <p:nvSpPr>
          <p:cNvPr id="2122" name="Google Shape;2122;p65"/>
          <p:cNvSpPr txBox="1"/>
          <p:nvPr/>
        </p:nvSpPr>
        <p:spPr>
          <a:xfrm>
            <a:off x="646150" y="1714755"/>
            <a:ext cx="9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Contrast Enhancement</a:t>
            </a:r>
            <a:endParaRPr b="1" sz="1000"/>
          </a:p>
        </p:txBody>
      </p:sp>
      <p:sp>
        <p:nvSpPr>
          <p:cNvPr id="2123" name="Google Shape;2123;p65"/>
          <p:cNvSpPr txBox="1"/>
          <p:nvPr/>
        </p:nvSpPr>
        <p:spPr>
          <a:xfrm>
            <a:off x="563293" y="1293435"/>
            <a:ext cx="5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2000"/>
          </a:p>
        </p:txBody>
      </p:sp>
      <p:pic>
        <p:nvPicPr>
          <p:cNvPr descr="Lightbulb with solid fill" id="2124" name="Google Shape;2124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1615" y="2169887"/>
            <a:ext cx="437763" cy="329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5" name="Google Shape;2125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4475" y="2983992"/>
            <a:ext cx="9143999" cy="2055866"/>
          </a:xfrm>
          <a:prstGeom prst="rect">
            <a:avLst/>
          </a:prstGeom>
          <a:noFill/>
          <a:ln>
            <a:noFill/>
          </a:ln>
        </p:spPr>
      </p:pic>
      <p:sp>
        <p:nvSpPr>
          <p:cNvPr id="2126" name="Google Shape;2126;p65"/>
          <p:cNvSpPr/>
          <p:nvPr/>
        </p:nvSpPr>
        <p:spPr>
          <a:xfrm>
            <a:off x="9093700" y="2890650"/>
            <a:ext cx="277800" cy="22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Helvetica Neue"/>
                <a:ea typeface="Helvetica Neue"/>
                <a:cs typeface="Helvetica Neue"/>
                <a:sym typeface="Helvetica Neue"/>
              </a:rPr>
              <a:t>Thank You! :)</a:t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plate PresentationGO">
  <a:themeElements>
    <a:clrScheme name="PGO2">
      <a:dk1>
        <a:srgbClr val="000000"/>
      </a:dk1>
      <a:lt1>
        <a:srgbClr val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oodle Table of Conten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