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8"/>
  </p:handoutMasterIdLst>
  <p:sldIdLst>
    <p:sldId id="256" r:id="rId3"/>
    <p:sldId id="257" r:id="rId4"/>
    <p:sldId id="259" r:id="rId5"/>
    <p:sldId id="260" r:id="rId6"/>
    <p:sldId id="258" r:id="rId7"/>
  </p:sldIdLst>
  <p:sldSz cx="7772400" cy="18288000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44" d="100"/>
          <a:sy n="44" d="100"/>
        </p:scale>
        <p:origin x="3762" y="72"/>
      </p:cViewPr>
      <p:guideLst>
        <p:guide orient="horz" pos="57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5681137"/>
            <a:ext cx="6606540" cy="3920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10363200"/>
            <a:ext cx="54406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2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32368"/>
            <a:ext cx="6995160" cy="17060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641600"/>
            <a:ext cx="6995160" cy="14020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732372"/>
            <a:ext cx="1748790" cy="15930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732372"/>
            <a:ext cx="5116830" cy="15930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040"/>
            </a:lvl1pPr>
            <a:lvl2pPr>
              <a:spcBef>
                <a:spcPts val="17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170"/>
              </a:spcBef>
              <a:defRPr/>
            </a:lvl4pPr>
            <a:lvl5pPr>
              <a:spcBef>
                <a:spcPts val="17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11751737"/>
            <a:ext cx="6606540" cy="363220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7751239"/>
            <a:ext cx="6606540" cy="400049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8585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17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75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341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2927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513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098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683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32368"/>
            <a:ext cx="6995160" cy="15028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438400"/>
            <a:ext cx="3432810" cy="14224000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438400"/>
            <a:ext cx="3432810" cy="14224000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32368"/>
            <a:ext cx="6995160" cy="15028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438400"/>
            <a:ext cx="3434160" cy="336126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5" indent="0">
              <a:buNone/>
              <a:defRPr sz="1700" b="1"/>
            </a:lvl2pPr>
            <a:lvl3pPr marL="777170" indent="0">
              <a:buNone/>
              <a:defRPr sz="1530" b="1"/>
            </a:lvl3pPr>
            <a:lvl4pPr marL="1165755" indent="0">
              <a:buNone/>
              <a:defRPr sz="1360" b="1"/>
            </a:lvl4pPr>
            <a:lvl5pPr marL="1554341" indent="0">
              <a:buNone/>
              <a:defRPr sz="1360" b="1"/>
            </a:lvl5pPr>
            <a:lvl6pPr marL="1942927" indent="0">
              <a:buNone/>
              <a:defRPr sz="1360" b="1"/>
            </a:lvl6pPr>
            <a:lvl7pPr marL="2331513" indent="0">
              <a:buNone/>
              <a:defRPr sz="1360" b="1"/>
            </a:lvl7pPr>
            <a:lvl8pPr marL="2720098" indent="0">
              <a:buNone/>
              <a:defRPr sz="1360" b="1"/>
            </a:lvl8pPr>
            <a:lvl9pPr marL="3108683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5799669"/>
            <a:ext cx="3434160" cy="10536768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438400"/>
            <a:ext cx="3435509" cy="336126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5" indent="0">
              <a:buNone/>
              <a:defRPr sz="1700" b="1"/>
            </a:lvl2pPr>
            <a:lvl3pPr marL="777170" indent="0">
              <a:buNone/>
              <a:defRPr sz="1530" b="1"/>
            </a:lvl3pPr>
            <a:lvl4pPr marL="1165755" indent="0">
              <a:buNone/>
              <a:defRPr sz="1360" b="1"/>
            </a:lvl4pPr>
            <a:lvl5pPr marL="1554341" indent="0">
              <a:buNone/>
              <a:defRPr sz="1360" b="1"/>
            </a:lvl5pPr>
            <a:lvl6pPr marL="1942927" indent="0">
              <a:buNone/>
              <a:defRPr sz="1360" b="1"/>
            </a:lvl6pPr>
            <a:lvl7pPr marL="2331513" indent="0">
              <a:buNone/>
              <a:defRPr sz="1360" b="1"/>
            </a:lvl7pPr>
            <a:lvl8pPr marL="2720098" indent="0">
              <a:buNone/>
              <a:defRPr sz="1360" b="1"/>
            </a:lvl8pPr>
            <a:lvl9pPr marL="3108683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5799669"/>
            <a:ext cx="3435509" cy="10536768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32368"/>
            <a:ext cx="6995160" cy="17060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728133"/>
            <a:ext cx="2557066" cy="30988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728137"/>
            <a:ext cx="4344988" cy="15934264"/>
          </a:xfrm>
        </p:spPr>
        <p:txBody>
          <a:bodyPr/>
          <a:lstStyle>
            <a:lvl1pPr>
              <a:defRPr sz="2210"/>
            </a:lvl1pPr>
            <a:lvl2pPr>
              <a:defRPr sz="1870"/>
            </a:lvl2pPr>
            <a:lvl3pPr>
              <a:defRPr sz="187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3826937"/>
            <a:ext cx="2557066" cy="12835464"/>
          </a:xfrm>
        </p:spPr>
        <p:txBody>
          <a:bodyPr/>
          <a:lstStyle>
            <a:lvl1pPr marL="0" indent="0">
              <a:buNone/>
              <a:defRPr sz="1190"/>
            </a:lvl1pPr>
            <a:lvl2pPr marL="388585" indent="0">
              <a:buNone/>
              <a:defRPr sz="1020"/>
            </a:lvl2pPr>
            <a:lvl3pPr marL="777170" indent="0">
              <a:buNone/>
              <a:defRPr sz="850"/>
            </a:lvl3pPr>
            <a:lvl4pPr marL="1165755" indent="0">
              <a:buNone/>
              <a:defRPr sz="765"/>
            </a:lvl4pPr>
            <a:lvl5pPr marL="1554341" indent="0">
              <a:buNone/>
              <a:defRPr sz="765"/>
            </a:lvl5pPr>
            <a:lvl6pPr marL="1942927" indent="0">
              <a:buNone/>
              <a:defRPr sz="765"/>
            </a:lvl6pPr>
            <a:lvl7pPr marL="2331513" indent="0">
              <a:buNone/>
              <a:defRPr sz="765"/>
            </a:lvl7pPr>
            <a:lvl8pPr marL="2720098" indent="0">
              <a:buNone/>
              <a:defRPr sz="765"/>
            </a:lvl8pPr>
            <a:lvl9pPr marL="3108683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12801603"/>
            <a:ext cx="4663440" cy="151130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1634067"/>
            <a:ext cx="4663440" cy="10972800"/>
          </a:xfrm>
        </p:spPr>
        <p:txBody>
          <a:bodyPr/>
          <a:lstStyle>
            <a:lvl1pPr marL="0" indent="0">
              <a:buNone/>
              <a:defRPr sz="2720"/>
            </a:lvl1pPr>
            <a:lvl2pPr marL="388585" indent="0">
              <a:buNone/>
              <a:defRPr sz="2380"/>
            </a:lvl2pPr>
            <a:lvl3pPr marL="777170" indent="0">
              <a:buNone/>
              <a:defRPr sz="2040"/>
            </a:lvl3pPr>
            <a:lvl4pPr marL="1165755" indent="0">
              <a:buNone/>
              <a:defRPr sz="1700"/>
            </a:lvl4pPr>
            <a:lvl5pPr marL="1554341" indent="0">
              <a:buNone/>
              <a:defRPr sz="1700"/>
            </a:lvl5pPr>
            <a:lvl6pPr marL="1942927" indent="0">
              <a:buNone/>
              <a:defRPr sz="1700"/>
            </a:lvl6pPr>
            <a:lvl7pPr marL="2331513" indent="0">
              <a:buNone/>
              <a:defRPr sz="1700"/>
            </a:lvl7pPr>
            <a:lvl8pPr marL="2720098" indent="0">
              <a:buNone/>
              <a:defRPr sz="1700"/>
            </a:lvl8pPr>
            <a:lvl9pPr marL="3108683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14312904"/>
            <a:ext cx="4663440" cy="2146299"/>
          </a:xfrm>
        </p:spPr>
        <p:txBody>
          <a:bodyPr/>
          <a:lstStyle>
            <a:lvl1pPr marL="0" indent="0">
              <a:buNone/>
              <a:defRPr sz="1190"/>
            </a:lvl1pPr>
            <a:lvl2pPr marL="388585" indent="0">
              <a:buNone/>
              <a:defRPr sz="1020"/>
            </a:lvl2pPr>
            <a:lvl3pPr marL="777170" indent="0">
              <a:buNone/>
              <a:defRPr sz="850"/>
            </a:lvl3pPr>
            <a:lvl4pPr marL="1165755" indent="0">
              <a:buNone/>
              <a:defRPr sz="765"/>
            </a:lvl4pPr>
            <a:lvl5pPr marL="1554341" indent="0">
              <a:buNone/>
              <a:defRPr sz="765"/>
            </a:lvl5pPr>
            <a:lvl6pPr marL="1942927" indent="0">
              <a:buNone/>
              <a:defRPr sz="765"/>
            </a:lvl6pPr>
            <a:lvl7pPr marL="2331513" indent="0">
              <a:buNone/>
              <a:defRPr sz="765"/>
            </a:lvl7pPr>
            <a:lvl8pPr marL="2720098" indent="0">
              <a:buNone/>
              <a:defRPr sz="765"/>
            </a:lvl8pPr>
            <a:lvl9pPr marL="3108683" indent="0">
              <a:buNone/>
              <a:defRPr sz="7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732368"/>
            <a:ext cx="6995160" cy="170603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641600"/>
            <a:ext cx="6995160" cy="14020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16950271"/>
            <a:ext cx="1813560" cy="973667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16950271"/>
            <a:ext cx="2461260" cy="973667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16950271"/>
            <a:ext cx="1813560" cy="973667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7170" rtl="0" eaLnBrk="1" latinLnBrk="0" hangingPunct="1">
        <a:spcBef>
          <a:spcPct val="0"/>
        </a:spcBef>
        <a:buNone/>
        <a:defRPr sz="3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40" indent="-291440" algn="l" defTabSz="777170" rtl="0" eaLnBrk="1" latinLnBrk="0" hangingPunct="1">
        <a:spcBef>
          <a:spcPts val="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631451" indent="-242865" algn="l" defTabSz="777170" rtl="0" eaLnBrk="1" latinLnBrk="0" hangingPunct="1">
        <a:spcBef>
          <a:spcPts val="170"/>
        </a:spcBef>
        <a:buFont typeface="Arial" pitchFamily="34" charset="0"/>
        <a:buChar char="–"/>
        <a:defRPr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71463" indent="-194293" algn="l" defTabSz="777170" rtl="0" eaLnBrk="1" latinLnBrk="0" hangingPunct="1">
        <a:spcBef>
          <a:spcPts val="0"/>
        </a:spcBef>
        <a:buFont typeface="Arial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48" indent="-194293" algn="l" defTabSz="777170" rtl="0" eaLnBrk="1" latinLnBrk="0" hangingPunct="1">
        <a:spcBef>
          <a:spcPts val="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634" indent="-194293" algn="l" defTabSz="777170" rtl="0" eaLnBrk="1" latinLnBrk="0" hangingPunct="1">
        <a:spcBef>
          <a:spcPts val="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220" indent="-194293" algn="l" defTabSz="7771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5805" indent="-194293" algn="l" defTabSz="7771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91" indent="-194293" algn="l" defTabSz="7771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976" indent="-194293" algn="l" defTabSz="7771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85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170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755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341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927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513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098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83" algn="l" defTabSz="77717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2575157" y="878626"/>
            <a:ext cx="13179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Press “ENTER”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or         to begin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7467600"/>
            <a:ext cx="5715000" cy="1066800"/>
            <a:chOff x="1066800" y="5143500"/>
            <a:chExt cx="5715000" cy="1066800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1193800" y="5016500"/>
              <a:ext cx="1066800" cy="1320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2743200" y="56769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3810000" y="56769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4876800" y="56769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>
              <a:off x="5943600" y="56769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10858203"/>
            <a:ext cx="5886450" cy="2533650"/>
            <a:chOff x="1066800" y="8001000"/>
            <a:chExt cx="5886450" cy="2533650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1193800" y="8636000"/>
              <a:ext cx="1066800" cy="1320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05450" y="908685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715000" y="8001000"/>
              <a:ext cx="0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5715000" y="9677400"/>
              <a:ext cx="0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 rot="5400000" flipV="1">
              <a:off x="4876800" y="8867775"/>
              <a:ext cx="0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 rot="5400000" flipV="1">
              <a:off x="6524625" y="8867775"/>
              <a:ext cx="0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096000" y="87630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 flipV="1">
              <a:off x="5181600" y="96012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 rot="5400000" flipV="1">
              <a:off x="5166649" y="8742744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 rot="5400000" flipV="1">
              <a:off x="6050426" y="96012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247775" y="2862352"/>
            <a:ext cx="5534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SHIP 1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4645269" y="15072908"/>
            <a:ext cx="2404916" cy="17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/>
          <p:cNvSpPr/>
          <p:nvPr/>
        </p:nvSpPr>
        <p:spPr>
          <a:xfrm>
            <a:off x="1066800" y="15072908"/>
            <a:ext cx="2404920" cy="17034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82944" y="14097000"/>
            <a:ext cx="553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Next 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74763"/>
            <a:ext cx="9525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86" y="9782460"/>
            <a:ext cx="1571340" cy="1571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5315363"/>
            <a:ext cx="1898852" cy="1898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5400000">
            <a:off x="1257300" y="7332092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921977" y="799249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2921977" y="7631248"/>
            <a:ext cx="838200" cy="1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921977" y="8157322"/>
            <a:ext cx="838200" cy="18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895600" y="8335669"/>
            <a:ext cx="838200" cy="3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1193800" y="11493203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47775" y="2862352"/>
            <a:ext cx="5534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SHIP 2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2858477" y="7392596"/>
            <a:ext cx="838200" cy="26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491355" y="799249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4491355" y="7631248"/>
            <a:ext cx="838200" cy="1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4491355" y="8157322"/>
            <a:ext cx="838200" cy="18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4464978" y="8335669"/>
            <a:ext cx="838200" cy="3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V="1">
            <a:off x="4427855" y="7392596"/>
            <a:ext cx="838200" cy="26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6007100" y="799249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V="1">
            <a:off x="6007100" y="7631248"/>
            <a:ext cx="838200" cy="1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6007100" y="8157322"/>
            <a:ext cx="838200" cy="18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5980723" y="8335669"/>
            <a:ext cx="838200" cy="3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5943600" y="7392596"/>
            <a:ext cx="838200" cy="26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 rot="5400000">
            <a:off x="5651500" y="11493203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/>
          <p:cNvSpPr/>
          <p:nvPr/>
        </p:nvSpPr>
        <p:spPr>
          <a:xfrm>
            <a:off x="2858477" y="12036495"/>
            <a:ext cx="1865923" cy="2342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29200" y="1173169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42535" y="1211269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42535" y="1256989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42535" y="1218889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/>
          <p:cNvSpPr/>
          <p:nvPr/>
        </p:nvSpPr>
        <p:spPr>
          <a:xfrm>
            <a:off x="4645269" y="15072908"/>
            <a:ext cx="2404916" cy="17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/>
          <p:cNvSpPr/>
          <p:nvPr/>
        </p:nvSpPr>
        <p:spPr>
          <a:xfrm>
            <a:off x="1066800" y="15072908"/>
            <a:ext cx="2404920" cy="17034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82944" y="14097000"/>
            <a:ext cx="553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Next Ship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2575157" y="878626"/>
            <a:ext cx="13179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Press “ENTER”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or         to begin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74763"/>
            <a:ext cx="952500" cy="9525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86" y="9782460"/>
            <a:ext cx="1571340" cy="15713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5181600"/>
            <a:ext cx="1898852" cy="18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5400000">
            <a:off x="1257300" y="6771909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1193800" y="11493203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47775" y="2862352"/>
            <a:ext cx="5534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SHIP 3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4645269" y="15072908"/>
            <a:ext cx="2404916" cy="17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/>
          <p:cNvSpPr/>
          <p:nvPr/>
        </p:nvSpPr>
        <p:spPr>
          <a:xfrm>
            <a:off x="1066800" y="15072908"/>
            <a:ext cx="2404920" cy="17034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82944" y="14097000"/>
            <a:ext cx="553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Next Ship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2575157" y="878626"/>
            <a:ext cx="13179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Press “ENTER”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or         to begin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74763"/>
            <a:ext cx="952500" cy="952500"/>
          </a:xfrm>
          <a:prstGeom prst="rect">
            <a:avLst/>
          </a:prstGeom>
        </p:spPr>
      </p:pic>
      <p:sp>
        <p:nvSpPr>
          <p:cNvPr id="38" name="Isosceles Triangle 37"/>
          <p:cNvSpPr/>
          <p:nvPr/>
        </p:nvSpPr>
        <p:spPr>
          <a:xfrm rot="16200000" flipH="1">
            <a:off x="6142598" y="12348981"/>
            <a:ext cx="391424" cy="4846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 rot="16200000" flipH="1">
            <a:off x="5657978" y="11811293"/>
            <a:ext cx="391424" cy="4846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/>
        </p:nvSpPr>
        <p:spPr>
          <a:xfrm rot="16200000" flipH="1">
            <a:off x="6142598" y="11302558"/>
            <a:ext cx="391424" cy="4846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/>
          <p:cNvSpPr/>
          <p:nvPr/>
        </p:nvSpPr>
        <p:spPr>
          <a:xfrm>
            <a:off x="2655277" y="11277600"/>
            <a:ext cx="3042138" cy="798750"/>
          </a:xfrm>
          <a:custGeom>
            <a:avLst/>
            <a:gdLst>
              <a:gd name="connsiteX0" fmla="*/ 0 w 3042138"/>
              <a:gd name="connsiteY0" fmla="*/ 798750 h 798750"/>
              <a:gd name="connsiteX1" fmla="*/ 773723 w 3042138"/>
              <a:gd name="connsiteY1" fmla="*/ 482227 h 798750"/>
              <a:gd name="connsiteX2" fmla="*/ 1406769 w 3042138"/>
              <a:gd name="connsiteY2" fmla="*/ 25027 h 798750"/>
              <a:gd name="connsiteX3" fmla="*/ 3042138 w 3042138"/>
              <a:gd name="connsiteY3" fmla="*/ 60196 h 79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2138" h="798750">
                <a:moveTo>
                  <a:pt x="0" y="798750"/>
                </a:moveTo>
                <a:cubicBezTo>
                  <a:pt x="269630" y="704965"/>
                  <a:pt x="539261" y="611181"/>
                  <a:pt x="773723" y="482227"/>
                </a:cubicBezTo>
                <a:cubicBezTo>
                  <a:pt x="1008185" y="353273"/>
                  <a:pt x="1028700" y="95366"/>
                  <a:pt x="1406769" y="25027"/>
                </a:cubicBezTo>
                <a:cubicBezTo>
                  <a:pt x="1784838" y="-45312"/>
                  <a:pt x="2725615" y="54335"/>
                  <a:pt x="3042138" y="60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2760785" y="12098215"/>
            <a:ext cx="2356338" cy="35170"/>
          </a:xfrm>
          <a:custGeom>
            <a:avLst/>
            <a:gdLst>
              <a:gd name="connsiteX0" fmla="*/ 0 w 2356338"/>
              <a:gd name="connsiteY0" fmla="*/ 35170 h 35170"/>
              <a:gd name="connsiteX1" fmla="*/ 2356338 w 2356338"/>
              <a:gd name="connsiteY1" fmla="*/ 0 h 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6338" h="35170">
                <a:moveTo>
                  <a:pt x="0" y="35170"/>
                </a:moveTo>
                <a:lnTo>
                  <a:pt x="235633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/>
          <p:cNvSpPr/>
          <p:nvPr/>
        </p:nvSpPr>
        <p:spPr>
          <a:xfrm flipV="1">
            <a:off x="2667000" y="12203617"/>
            <a:ext cx="3042138" cy="674183"/>
          </a:xfrm>
          <a:custGeom>
            <a:avLst/>
            <a:gdLst>
              <a:gd name="connsiteX0" fmla="*/ 0 w 3042138"/>
              <a:gd name="connsiteY0" fmla="*/ 798750 h 798750"/>
              <a:gd name="connsiteX1" fmla="*/ 773723 w 3042138"/>
              <a:gd name="connsiteY1" fmla="*/ 482227 h 798750"/>
              <a:gd name="connsiteX2" fmla="*/ 1406769 w 3042138"/>
              <a:gd name="connsiteY2" fmla="*/ 25027 h 798750"/>
              <a:gd name="connsiteX3" fmla="*/ 3042138 w 3042138"/>
              <a:gd name="connsiteY3" fmla="*/ 60196 h 79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2138" h="798750">
                <a:moveTo>
                  <a:pt x="0" y="798750"/>
                </a:moveTo>
                <a:cubicBezTo>
                  <a:pt x="269630" y="704965"/>
                  <a:pt x="539261" y="611181"/>
                  <a:pt x="773723" y="482227"/>
                </a:cubicBezTo>
                <a:cubicBezTo>
                  <a:pt x="1008185" y="353273"/>
                  <a:pt x="1028700" y="95366"/>
                  <a:pt x="1406769" y="25027"/>
                </a:cubicBezTo>
                <a:cubicBezTo>
                  <a:pt x="1784838" y="-45312"/>
                  <a:pt x="2725615" y="54335"/>
                  <a:pt x="3042138" y="60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5847189">
            <a:off x="5703259" y="11257618"/>
            <a:ext cx="164124" cy="20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5142488" y="11993666"/>
            <a:ext cx="164124" cy="20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 rot="4807891">
            <a:off x="5706034" y="12704228"/>
            <a:ext cx="164124" cy="20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925" y="9358848"/>
            <a:ext cx="1571340" cy="15713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57988"/>
            <a:ext cx="1898852" cy="1898852"/>
          </a:xfrm>
          <a:prstGeom prst="rect">
            <a:avLst/>
          </a:prstGeom>
        </p:spPr>
      </p:pic>
      <p:cxnSp>
        <p:nvCxnSpPr>
          <p:cNvPr id="21" name="Straight Connector 20"/>
          <p:cNvCxnSpPr>
            <a:cxnSpLocks/>
          </p:cNvCxnSpPr>
          <p:nvPr/>
        </p:nvCxnSpPr>
        <p:spPr>
          <a:xfrm>
            <a:off x="27432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8100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8768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9436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2575157" y="878626"/>
            <a:ext cx="13179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Press “ENTER”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or         to begin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1193800" y="6771909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1193800" y="11493203"/>
            <a:ext cx="1066800" cy="1320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47775" y="2862352"/>
            <a:ext cx="5534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SHIP 4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4645269" y="15072908"/>
            <a:ext cx="2404916" cy="17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/>
          <p:cNvSpPr/>
          <p:nvPr/>
        </p:nvSpPr>
        <p:spPr>
          <a:xfrm>
            <a:off x="1066800" y="15072908"/>
            <a:ext cx="2404920" cy="17034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82944" y="14097000"/>
            <a:ext cx="553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Next 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74763"/>
            <a:ext cx="952500" cy="9525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39294" y="11398826"/>
            <a:ext cx="1561506" cy="1569876"/>
            <a:chOff x="4645269" y="11203760"/>
            <a:chExt cx="1949556" cy="1960007"/>
          </a:xfrm>
        </p:grpSpPr>
        <p:sp>
          <p:nvSpPr>
            <p:cNvPr id="5" name="Arrow: Right 4"/>
            <p:cNvSpPr/>
            <p:nvPr/>
          </p:nvSpPr>
          <p:spPr>
            <a:xfrm rot="2700000">
              <a:off x="4645269" y="11458581"/>
              <a:ext cx="764931" cy="2664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/>
            <p:cNvSpPr/>
            <p:nvPr/>
          </p:nvSpPr>
          <p:spPr>
            <a:xfrm rot="8100000">
              <a:off x="5829894" y="11435191"/>
              <a:ext cx="764931" cy="2664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 rot="10800000">
              <a:off x="4645269" y="12341469"/>
              <a:ext cx="1700292" cy="764931"/>
              <a:chOff x="5046933" y="11256936"/>
              <a:chExt cx="1700292" cy="764931"/>
            </a:xfrm>
          </p:grpSpPr>
          <p:sp>
            <p:nvSpPr>
              <p:cNvPr id="33" name="Arrow: Right 32"/>
              <p:cNvSpPr/>
              <p:nvPr/>
            </p:nvSpPr>
            <p:spPr>
              <a:xfrm rot="2700000">
                <a:off x="4797669" y="11506200"/>
                <a:ext cx="764931" cy="2664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/>
              <p:cNvSpPr/>
              <p:nvPr/>
            </p:nvSpPr>
            <p:spPr>
              <a:xfrm rot="8100000">
                <a:off x="5982294" y="11482810"/>
                <a:ext cx="764931" cy="2664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5638800" y="11203760"/>
              <a:ext cx="0" cy="41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650230" y="12747324"/>
              <a:ext cx="0" cy="41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V="1">
              <a:off x="4724400" y="12169553"/>
              <a:ext cx="3810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V="1">
              <a:off x="6172200" y="12146162"/>
              <a:ext cx="3810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sosceles Triangle 51"/>
          <p:cNvSpPr/>
          <p:nvPr/>
        </p:nvSpPr>
        <p:spPr>
          <a:xfrm rot="18546577" flipH="1">
            <a:off x="5448996" y="12151269"/>
            <a:ext cx="214003" cy="2905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 rot="15064118" flipH="1">
            <a:off x="5406861" y="11959171"/>
            <a:ext cx="214003" cy="2905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 rot="21084980" flipH="1">
            <a:off x="5695408" y="11901544"/>
            <a:ext cx="214003" cy="290516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9" name="Picture 3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10" y="9513999"/>
            <a:ext cx="1571340" cy="157134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85" y="4913139"/>
            <a:ext cx="1898852" cy="1898852"/>
          </a:xfrm>
          <a:prstGeom prst="rect">
            <a:avLst/>
          </a:prstGeom>
        </p:spPr>
      </p:pic>
      <p:cxnSp>
        <p:nvCxnSpPr>
          <p:cNvPr id="222" name="Straight Connector 221"/>
          <p:cNvCxnSpPr>
            <a:cxnSpLocks/>
          </p:cNvCxnSpPr>
          <p:nvPr/>
        </p:nvCxnSpPr>
        <p:spPr>
          <a:xfrm>
            <a:off x="27432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cxnSpLocks/>
          </p:cNvCxnSpPr>
          <p:nvPr/>
        </p:nvCxnSpPr>
        <p:spPr>
          <a:xfrm>
            <a:off x="38100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</p:cNvCxnSpPr>
          <p:nvPr/>
        </p:nvCxnSpPr>
        <p:spPr>
          <a:xfrm>
            <a:off x="48768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cxnSpLocks/>
          </p:cNvCxnSpPr>
          <p:nvPr/>
        </p:nvCxnSpPr>
        <p:spPr>
          <a:xfrm>
            <a:off x="5943600" y="746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0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/>
          <p:cNvSpPr/>
          <p:nvPr/>
        </p:nvSpPr>
        <p:spPr>
          <a:xfrm>
            <a:off x="1943100" y="7200900"/>
            <a:ext cx="3886200" cy="3886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 and paper-saving presentation</Template>
  <TotalTime>2643</TotalTime>
  <Words>44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Astaire</dc:creator>
  <cp:keywords/>
  <cp:lastModifiedBy>Cole Astaire</cp:lastModifiedBy>
  <cp:revision>15</cp:revision>
  <dcterms:created xsi:type="dcterms:W3CDTF">2017-03-14T05:09:56Z</dcterms:created>
  <dcterms:modified xsi:type="dcterms:W3CDTF">2017-04-06T22:55:42Z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