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handoutMasterIdLst>
    <p:handoutMasterId r:id="rId10"/>
  </p:handoutMasterIdLst>
  <p:sldIdLst>
    <p:sldId id="256" r:id="rId3"/>
    <p:sldId id="257" r:id="rId4"/>
    <p:sldId id="258" r:id="rId5"/>
    <p:sldId id="261" r:id="rId6"/>
    <p:sldId id="259" r:id="rId7"/>
    <p:sldId id="262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9" d="100"/>
          <a:sy n="69" d="100"/>
        </p:scale>
        <p:origin x="122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9BA32-1066-4DB1-BDBB-24172BC47326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D5E53-E53D-44C1-B266-6753EB9C03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0"/>
            <a:ext cx="82296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973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9737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defRPr sz="2400"/>
            </a:lvl1pPr>
            <a:lvl2pPr>
              <a:spcBef>
                <a:spcPts val="20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200"/>
              </a:spcBef>
              <a:defRPr/>
            </a:lvl4pPr>
            <a:lvl5pPr>
              <a:spcBef>
                <a:spcPts val="2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126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14400"/>
            <a:ext cx="4041775" cy="126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97534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813299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9" indent="0">
              <a:buNone/>
              <a:defRPr sz="2800"/>
            </a:lvl2pPr>
            <a:lvl3pPr marL="914318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7" indent="0">
              <a:buNone/>
              <a:defRPr sz="2000"/>
            </a:lvl6pPr>
            <a:lvl7pPr marL="2742956" indent="0">
              <a:buNone/>
              <a:defRPr sz="2000"/>
            </a:lvl7pPr>
            <a:lvl8pPr marL="3200115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2DF85-5102-483E-A1BB-B3F8368E0DB4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18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0" indent="-342870" algn="l" defTabSz="914318" rtl="0" eaLnBrk="1" latinLnBrk="0" hangingPunct="1">
        <a:spcBef>
          <a:spcPts val="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3" indent="-285724" algn="l" defTabSz="914318" rtl="0" eaLnBrk="1" latinLnBrk="0" hangingPunct="1">
        <a:spcBef>
          <a:spcPts val="2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98" indent="-228580" algn="l" defTabSz="914318" rtl="0" eaLnBrk="1" latinLnBrk="0" hangingPunct="1">
        <a:spcBef>
          <a:spcPts val="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57" indent="-228580" algn="l" defTabSz="914318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17" indent="-228580" algn="l" defTabSz="914318" rtl="0" eaLnBrk="1" latinLnBrk="0" hangingPunct="1">
        <a:spcBef>
          <a:spcPts val="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76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4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5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A001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Minimum Viable Product Design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A Cooperative Arcade</a:t>
            </a:r>
          </a:p>
          <a:p>
            <a:pPr marL="0" indent="0" algn="ctr">
              <a:buNone/>
            </a:pPr>
            <a:r>
              <a:rPr lang="en-US" sz="4400" dirty="0"/>
              <a:t>Space-Boss Simulator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Asteroids Meets </a:t>
            </a:r>
            <a:r>
              <a:rPr lang="en-US" dirty="0" err="1"/>
              <a:t>Ragnaros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133600"/>
            <a:ext cx="3827824" cy="2867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154382"/>
            <a:ext cx="3962400" cy="297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67200" y="3276600"/>
            <a:ext cx="68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X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Perspective Gameplay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 to 4 players</a:t>
            </a:r>
          </a:p>
          <a:p>
            <a:endParaRPr lang="en-US" dirty="0"/>
          </a:p>
          <a:p>
            <a:r>
              <a:rPr lang="en-US" dirty="0"/>
              <a:t>Cooperate to take defeat a central boss</a:t>
            </a:r>
          </a:p>
          <a:p>
            <a:endParaRPr lang="en-US" dirty="0"/>
          </a:p>
          <a:p>
            <a:r>
              <a:rPr lang="en-US" dirty="0"/>
              <a:t>Ship classes following holy trinity</a:t>
            </a:r>
          </a:p>
          <a:p>
            <a:endParaRPr lang="en-US" dirty="0"/>
          </a:p>
          <a:p>
            <a:r>
              <a:rPr lang="en-US" dirty="0"/>
              <a:t>Boss periodically fires obstacles, manipulates physics, manipulates playing field (think MMO raid boss)</a:t>
            </a:r>
          </a:p>
          <a:p>
            <a:endParaRPr lang="en-US" dirty="0"/>
          </a:p>
          <a:p>
            <a:r>
              <a:rPr lang="en-US" dirty="0"/>
              <a:t>Player movement propulsion/velocity based</a:t>
            </a:r>
          </a:p>
          <a:p>
            <a:endParaRPr lang="en-US" dirty="0"/>
          </a:p>
          <a:p>
            <a:r>
              <a:rPr lang="en-US" dirty="0"/>
              <a:t>Analog Control</a:t>
            </a:r>
          </a:p>
          <a:p>
            <a:endParaRPr lang="en-US" dirty="0"/>
          </a:p>
          <a:p>
            <a:r>
              <a:rPr lang="en-US" dirty="0"/>
              <a:t>Each Instance is an isolated arena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4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MVP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" y="1295400"/>
            <a:ext cx="9076269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MVP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Playing Field allowing players to wrap to adjacent side</a:t>
            </a:r>
          </a:p>
          <a:p>
            <a:r>
              <a:rPr lang="en-US" dirty="0"/>
              <a:t>4 player support</a:t>
            </a:r>
          </a:p>
          <a:p>
            <a:r>
              <a:rPr lang="en-US" dirty="0"/>
              <a:t>1 Ship</a:t>
            </a:r>
          </a:p>
          <a:p>
            <a:pPr lvl="1"/>
            <a:r>
              <a:rPr lang="en-US" dirty="0"/>
              <a:t>Shoots simple projectile</a:t>
            </a:r>
          </a:p>
          <a:p>
            <a:pPr lvl="1"/>
            <a:r>
              <a:rPr lang="en-US" dirty="0"/>
              <a:t>Medium acceleration</a:t>
            </a:r>
          </a:p>
          <a:p>
            <a:pPr lvl="1"/>
            <a:r>
              <a:rPr lang="en-US" dirty="0"/>
              <a:t>Hit Points</a:t>
            </a:r>
          </a:p>
          <a:p>
            <a:r>
              <a:rPr lang="en-US" dirty="0"/>
              <a:t>1 Boss</a:t>
            </a:r>
          </a:p>
          <a:p>
            <a:pPr lvl="1"/>
            <a:r>
              <a:rPr lang="en-US" dirty="0"/>
              <a:t>1 periodic attack</a:t>
            </a:r>
          </a:p>
          <a:p>
            <a:pPr lvl="1"/>
            <a:r>
              <a:rPr lang="en-US" dirty="0"/>
              <a:t>Hit Points</a:t>
            </a:r>
          </a:p>
          <a:p>
            <a:r>
              <a:rPr lang="en-US" dirty="0"/>
              <a:t>No sound</a:t>
            </a:r>
          </a:p>
          <a:p>
            <a:r>
              <a:rPr lang="en-US" dirty="0"/>
              <a:t>All vector graphics of simple shapes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2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217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nergy-Saving">
      <a:dk1>
        <a:srgbClr val="000000"/>
      </a:dk1>
      <a:lt1>
        <a:srgbClr val="D7D7D7"/>
      </a:lt1>
      <a:dk2>
        <a:srgbClr val="000000"/>
      </a:dk2>
      <a:lt2>
        <a:srgbClr val="D7D7D7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78B1C33-1571-459A-95AD-9F0F45277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Energy and paper-saving presentation</Template>
  <TotalTime>219</TotalTime>
  <Words>106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Team A001</vt:lpstr>
      <vt:lpstr>High Concept</vt:lpstr>
      <vt:lpstr>Asteroids Meets Ragnaros </vt:lpstr>
      <vt:lpstr>Perspective Gameplay</vt:lpstr>
      <vt:lpstr>MVP</vt:lpstr>
      <vt:lpstr>MVP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VOID</dc:title>
  <dc:creator>Cole Astaire</dc:creator>
  <cp:keywords/>
  <cp:lastModifiedBy>Cole Astaire</cp:lastModifiedBy>
  <cp:revision>8</cp:revision>
  <dcterms:created xsi:type="dcterms:W3CDTF">2017-01-16T04:32:51Z</dcterms:created>
  <dcterms:modified xsi:type="dcterms:W3CDTF">2017-01-16T08:11:57Z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TC102872799990</vt:lpwstr>
  </property>
</Properties>
</file>