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305" r:id="rId4"/>
    <p:sldId id="306" r:id="rId5"/>
    <p:sldId id="307" r:id="rId6"/>
    <p:sldId id="308" r:id="rId7"/>
    <p:sldId id="302" r:id="rId8"/>
    <p:sldId id="30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5AC4-780D-410A-B8F4-58FA0B4C31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F4028-9D48-4534-8DD8-07D14BD5D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763" y="1684421"/>
            <a:ext cx="10442123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89" y="1684421"/>
            <a:ext cx="10470697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Trading Strategies</a:t>
            </a:r>
            <a:br>
              <a:rPr lang="en-US" dirty="0"/>
            </a:br>
            <a:r>
              <a:rPr lang="en-US" dirty="0"/>
              <a:t>and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86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Strategies Team: </a:t>
            </a:r>
            <a:r>
              <a:rPr lang="en-US" dirty="0"/>
              <a:t>Cole Astaire, Ramzi </a:t>
            </a:r>
            <a:r>
              <a:rPr lang="en-US" dirty="0" err="1"/>
              <a:t>Mourtada</a:t>
            </a:r>
            <a:r>
              <a:rPr lang="en-US" dirty="0"/>
              <a:t>, </a:t>
            </a:r>
            <a:r>
              <a:rPr lang="en-US" dirty="0" err="1"/>
              <a:t>Uddipon</a:t>
            </a:r>
            <a:r>
              <a:rPr lang="en-US" dirty="0"/>
              <a:t> Das</a:t>
            </a:r>
          </a:p>
          <a:p>
            <a:r>
              <a:rPr lang="en-US" sz="1400" dirty="0"/>
              <a:t>Dashboard Team: </a:t>
            </a:r>
            <a:r>
              <a:rPr lang="en-US" dirty="0"/>
              <a:t>Ryan Booth, </a:t>
            </a:r>
            <a:r>
              <a:rPr lang="en-US" dirty="0" err="1"/>
              <a:t>Ilio</a:t>
            </a:r>
            <a:r>
              <a:rPr lang="en-US" dirty="0"/>
              <a:t> </a:t>
            </a:r>
            <a:r>
              <a:rPr lang="en-US" dirty="0" err="1"/>
              <a:t>Benvenuti</a:t>
            </a:r>
            <a:endParaRPr lang="en-US" dirty="0"/>
          </a:p>
          <a:p>
            <a:endParaRPr lang="en-US" dirty="0"/>
          </a:p>
          <a:p>
            <a:r>
              <a:rPr lang="en-US" sz="1800" dirty="0"/>
              <a:t>CS399-F19 Project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F7BB9-6A99-4930-9329-0EFECE976C3E}"/>
              </a:ext>
            </a:extLst>
          </p:cNvPr>
          <p:cNvSpPr/>
          <p:nvPr/>
        </p:nvSpPr>
        <p:spPr>
          <a:xfrm>
            <a:off x="7407479" y="6434356"/>
            <a:ext cx="4404220" cy="335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</a:p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591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Trend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E7BF7-140A-4533-9872-CC32C203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00" y="1518558"/>
            <a:ext cx="6998850" cy="3396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01127-B0CB-4AD1-A330-2DD2547A3643}"/>
              </a:ext>
            </a:extLst>
          </p:cNvPr>
          <p:cNvSpPr txBox="1"/>
          <p:nvPr/>
        </p:nvSpPr>
        <p:spPr>
          <a:xfrm>
            <a:off x="9020049" y="2340528"/>
            <a:ext cx="118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Adjusted Close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A91E7-8804-49AF-834F-106B6FEB19E6}"/>
              </a:ext>
            </a:extLst>
          </p:cNvPr>
          <p:cNvSpPr txBox="1"/>
          <p:nvPr/>
        </p:nvSpPr>
        <p:spPr>
          <a:xfrm>
            <a:off x="9020049" y="2062405"/>
            <a:ext cx="118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1C945-2B87-498F-B0CF-D110E9FC8A4E}"/>
              </a:ext>
            </a:extLst>
          </p:cNvPr>
          <p:cNvSpPr txBox="1"/>
          <p:nvPr/>
        </p:nvSpPr>
        <p:spPr>
          <a:xfrm>
            <a:off x="2226365" y="4760049"/>
            <a:ext cx="118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5112F-1B79-496C-AA2B-45085D0F699E}"/>
              </a:ext>
            </a:extLst>
          </p:cNvPr>
          <p:cNvSpPr txBox="1"/>
          <p:nvPr/>
        </p:nvSpPr>
        <p:spPr>
          <a:xfrm rot="16200000">
            <a:off x="1504278" y="3949283"/>
            <a:ext cx="118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862771-9B02-4DD8-8785-2DADB5E96E4A}"/>
              </a:ext>
            </a:extLst>
          </p:cNvPr>
          <p:cNvSpPr/>
          <p:nvPr/>
        </p:nvSpPr>
        <p:spPr>
          <a:xfrm rot="18900000">
            <a:off x="4379051" y="2927756"/>
            <a:ext cx="545284" cy="209724"/>
          </a:xfrm>
          <a:prstGeom prst="rect">
            <a:avLst/>
          </a:prstGeom>
          <a:solidFill>
            <a:srgbClr val="00B050">
              <a:alpha val="3686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FC472-33A5-4A74-A277-BDD62D7E65FF}"/>
              </a:ext>
            </a:extLst>
          </p:cNvPr>
          <p:cNvSpPr/>
          <p:nvPr/>
        </p:nvSpPr>
        <p:spPr>
          <a:xfrm rot="868984">
            <a:off x="5386151" y="2518797"/>
            <a:ext cx="209218" cy="209724"/>
          </a:xfrm>
          <a:prstGeom prst="rect">
            <a:avLst/>
          </a:prstGeom>
          <a:solidFill>
            <a:srgbClr val="0070C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4F891-1FEE-4F8C-8095-0926B94FF367}"/>
              </a:ext>
            </a:extLst>
          </p:cNvPr>
          <p:cNvSpPr/>
          <p:nvPr/>
        </p:nvSpPr>
        <p:spPr>
          <a:xfrm rot="18900000">
            <a:off x="6823044" y="2471692"/>
            <a:ext cx="545284" cy="209724"/>
          </a:xfrm>
          <a:prstGeom prst="rect">
            <a:avLst/>
          </a:prstGeom>
          <a:solidFill>
            <a:srgbClr val="00B050">
              <a:alpha val="3686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6FCA45-F76E-4397-93A6-2F67A73813A1}"/>
              </a:ext>
            </a:extLst>
          </p:cNvPr>
          <p:cNvSpPr/>
          <p:nvPr/>
        </p:nvSpPr>
        <p:spPr>
          <a:xfrm rot="868984">
            <a:off x="7858715" y="2096041"/>
            <a:ext cx="209218" cy="209724"/>
          </a:xfrm>
          <a:prstGeom prst="rect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14170-0FDF-40F6-B13C-98E83DC710B7}"/>
              </a:ext>
            </a:extLst>
          </p:cNvPr>
          <p:cNvSpPr/>
          <p:nvPr/>
        </p:nvSpPr>
        <p:spPr>
          <a:xfrm>
            <a:off x="2545147" y="1522828"/>
            <a:ext cx="545284" cy="209724"/>
          </a:xfrm>
          <a:prstGeom prst="rect">
            <a:avLst/>
          </a:prstGeom>
          <a:solidFill>
            <a:srgbClr val="00B050">
              <a:alpha val="3686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E1C91-37FF-4223-B408-1F42EB6A51F2}"/>
              </a:ext>
            </a:extLst>
          </p:cNvPr>
          <p:cNvSpPr/>
          <p:nvPr/>
        </p:nvSpPr>
        <p:spPr>
          <a:xfrm>
            <a:off x="2545148" y="1806934"/>
            <a:ext cx="545283" cy="209724"/>
          </a:xfrm>
          <a:prstGeom prst="rect">
            <a:avLst/>
          </a:prstGeom>
          <a:solidFill>
            <a:srgbClr val="0070C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C9A347-EC99-48AF-ADE2-8B2D472B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16" y="5618859"/>
            <a:ext cx="6413433" cy="80984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137608-D9DC-4C65-A179-C41BB6B290C1}"/>
              </a:ext>
            </a:extLst>
          </p:cNvPr>
          <p:cNvCxnSpPr>
            <a:cxnSpLocks/>
          </p:cNvCxnSpPr>
          <p:nvPr/>
        </p:nvCxnSpPr>
        <p:spPr>
          <a:xfrm flipV="1">
            <a:off x="4255902" y="2576554"/>
            <a:ext cx="632387" cy="6321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6FAB6-5E08-4234-9AF1-AFE1776E5BF0}"/>
              </a:ext>
            </a:extLst>
          </p:cNvPr>
          <p:cNvCxnSpPr>
            <a:cxnSpLocks/>
          </p:cNvCxnSpPr>
          <p:nvPr/>
        </p:nvCxnSpPr>
        <p:spPr>
          <a:xfrm>
            <a:off x="5344048" y="2425236"/>
            <a:ext cx="437326" cy="12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1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Reversion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E7BF7-140A-4533-9872-CC32C203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00" y="1518558"/>
            <a:ext cx="6998850" cy="3396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01127-B0CB-4AD1-A330-2DD2547A3643}"/>
              </a:ext>
            </a:extLst>
          </p:cNvPr>
          <p:cNvSpPr txBox="1"/>
          <p:nvPr/>
        </p:nvSpPr>
        <p:spPr>
          <a:xfrm>
            <a:off x="9020049" y="2340528"/>
            <a:ext cx="118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Adjusted Close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A91E7-8804-49AF-834F-106B6FEB19E6}"/>
              </a:ext>
            </a:extLst>
          </p:cNvPr>
          <p:cNvSpPr txBox="1"/>
          <p:nvPr/>
        </p:nvSpPr>
        <p:spPr>
          <a:xfrm>
            <a:off x="9020049" y="2062405"/>
            <a:ext cx="118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1C945-2B87-498F-B0CF-D110E9FC8A4E}"/>
              </a:ext>
            </a:extLst>
          </p:cNvPr>
          <p:cNvSpPr txBox="1"/>
          <p:nvPr/>
        </p:nvSpPr>
        <p:spPr>
          <a:xfrm>
            <a:off x="2226365" y="4760049"/>
            <a:ext cx="118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5112F-1B79-496C-AA2B-45085D0F699E}"/>
              </a:ext>
            </a:extLst>
          </p:cNvPr>
          <p:cNvSpPr txBox="1"/>
          <p:nvPr/>
        </p:nvSpPr>
        <p:spPr>
          <a:xfrm rot="16200000">
            <a:off x="1504278" y="3949283"/>
            <a:ext cx="118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862771-9B02-4DD8-8785-2DADB5E96E4A}"/>
              </a:ext>
            </a:extLst>
          </p:cNvPr>
          <p:cNvSpPr/>
          <p:nvPr/>
        </p:nvSpPr>
        <p:spPr>
          <a:xfrm rot="1718208">
            <a:off x="3454453" y="3179289"/>
            <a:ext cx="234330" cy="209724"/>
          </a:xfrm>
          <a:prstGeom prst="rect">
            <a:avLst/>
          </a:prstGeom>
          <a:solidFill>
            <a:srgbClr val="00B050">
              <a:alpha val="3686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FC472-33A5-4A74-A277-BDD62D7E65FF}"/>
              </a:ext>
            </a:extLst>
          </p:cNvPr>
          <p:cNvSpPr/>
          <p:nvPr/>
        </p:nvSpPr>
        <p:spPr>
          <a:xfrm rot="19001174">
            <a:off x="4673086" y="2817688"/>
            <a:ext cx="209218" cy="209724"/>
          </a:xfrm>
          <a:prstGeom prst="rect">
            <a:avLst/>
          </a:prstGeom>
          <a:solidFill>
            <a:srgbClr val="0070C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14170-0FDF-40F6-B13C-98E83DC710B7}"/>
              </a:ext>
            </a:extLst>
          </p:cNvPr>
          <p:cNvSpPr/>
          <p:nvPr/>
        </p:nvSpPr>
        <p:spPr>
          <a:xfrm>
            <a:off x="2545147" y="1522828"/>
            <a:ext cx="545284" cy="209724"/>
          </a:xfrm>
          <a:prstGeom prst="rect">
            <a:avLst/>
          </a:prstGeom>
          <a:solidFill>
            <a:srgbClr val="00B050">
              <a:alpha val="3686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E1C91-37FF-4223-B408-1F42EB6A51F2}"/>
              </a:ext>
            </a:extLst>
          </p:cNvPr>
          <p:cNvSpPr/>
          <p:nvPr/>
        </p:nvSpPr>
        <p:spPr>
          <a:xfrm>
            <a:off x="2545148" y="1806934"/>
            <a:ext cx="545283" cy="209724"/>
          </a:xfrm>
          <a:prstGeom prst="rect">
            <a:avLst/>
          </a:prstGeom>
          <a:solidFill>
            <a:srgbClr val="0070C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AE5CD3-DAE8-4669-9D54-F41A61F2A9D2}"/>
              </a:ext>
            </a:extLst>
          </p:cNvPr>
          <p:cNvSpPr/>
          <p:nvPr/>
        </p:nvSpPr>
        <p:spPr>
          <a:xfrm rot="1718208">
            <a:off x="5894850" y="2744203"/>
            <a:ext cx="234330" cy="209724"/>
          </a:xfrm>
          <a:prstGeom prst="rect">
            <a:avLst/>
          </a:prstGeom>
          <a:solidFill>
            <a:srgbClr val="00B050">
              <a:alpha val="3686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C80FA-AA80-4446-99D6-2AAF2204CAA7}"/>
              </a:ext>
            </a:extLst>
          </p:cNvPr>
          <p:cNvSpPr/>
          <p:nvPr/>
        </p:nvSpPr>
        <p:spPr>
          <a:xfrm rot="19001174">
            <a:off x="7113483" y="2382602"/>
            <a:ext cx="209218" cy="209724"/>
          </a:xfrm>
          <a:prstGeom prst="rect">
            <a:avLst/>
          </a:prstGeom>
          <a:solidFill>
            <a:srgbClr val="0070C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553779-7FD4-4A3D-94BE-0A4439059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60" y="5447804"/>
            <a:ext cx="5951932" cy="121372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DD8AA3-2A0D-4C52-9BC2-A81867AA0ABB}"/>
              </a:ext>
            </a:extLst>
          </p:cNvPr>
          <p:cNvCxnSpPr>
            <a:cxnSpLocks/>
          </p:cNvCxnSpPr>
          <p:nvPr/>
        </p:nvCxnSpPr>
        <p:spPr>
          <a:xfrm>
            <a:off x="3490382" y="3075274"/>
            <a:ext cx="349845" cy="1689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DFAD29-EE51-464E-91D0-0BB0518C42B4}"/>
              </a:ext>
            </a:extLst>
          </p:cNvPr>
          <p:cNvCxnSpPr>
            <a:cxnSpLocks/>
          </p:cNvCxnSpPr>
          <p:nvPr/>
        </p:nvCxnSpPr>
        <p:spPr>
          <a:xfrm flipV="1">
            <a:off x="4546833" y="2655907"/>
            <a:ext cx="279170" cy="25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9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Long-Hold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E7BF7-140A-4533-9872-CC32C203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02" y="1518181"/>
            <a:ext cx="6998850" cy="3396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01127-B0CB-4AD1-A330-2DD2547A3643}"/>
              </a:ext>
            </a:extLst>
          </p:cNvPr>
          <p:cNvSpPr txBox="1"/>
          <p:nvPr/>
        </p:nvSpPr>
        <p:spPr>
          <a:xfrm>
            <a:off x="9020049" y="2340528"/>
            <a:ext cx="118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Adjusted Close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A91E7-8804-49AF-834F-106B6FEB19E6}"/>
              </a:ext>
            </a:extLst>
          </p:cNvPr>
          <p:cNvSpPr txBox="1"/>
          <p:nvPr/>
        </p:nvSpPr>
        <p:spPr>
          <a:xfrm>
            <a:off x="9020049" y="2062405"/>
            <a:ext cx="118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1C945-2B87-498F-B0CF-D110E9FC8A4E}"/>
              </a:ext>
            </a:extLst>
          </p:cNvPr>
          <p:cNvSpPr txBox="1"/>
          <p:nvPr/>
        </p:nvSpPr>
        <p:spPr>
          <a:xfrm>
            <a:off x="2226365" y="4760049"/>
            <a:ext cx="118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5112F-1B79-496C-AA2B-45085D0F699E}"/>
              </a:ext>
            </a:extLst>
          </p:cNvPr>
          <p:cNvSpPr txBox="1"/>
          <p:nvPr/>
        </p:nvSpPr>
        <p:spPr>
          <a:xfrm rot="16200000">
            <a:off x="1504278" y="3949283"/>
            <a:ext cx="118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862771-9B02-4DD8-8785-2DADB5E96E4A}"/>
              </a:ext>
            </a:extLst>
          </p:cNvPr>
          <p:cNvSpPr/>
          <p:nvPr/>
        </p:nvSpPr>
        <p:spPr>
          <a:xfrm rot="20989662">
            <a:off x="2910487" y="2788722"/>
            <a:ext cx="2458236" cy="625932"/>
          </a:xfrm>
          <a:prstGeom prst="rect">
            <a:avLst/>
          </a:prstGeom>
          <a:solidFill>
            <a:srgbClr val="00B050">
              <a:alpha val="3686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14170-0FDF-40F6-B13C-98E83DC710B7}"/>
              </a:ext>
            </a:extLst>
          </p:cNvPr>
          <p:cNvSpPr/>
          <p:nvPr/>
        </p:nvSpPr>
        <p:spPr>
          <a:xfrm>
            <a:off x="2545147" y="1522828"/>
            <a:ext cx="545284" cy="209724"/>
          </a:xfrm>
          <a:prstGeom prst="rect">
            <a:avLst/>
          </a:prstGeom>
          <a:solidFill>
            <a:srgbClr val="00B050">
              <a:alpha val="3686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E1C91-37FF-4223-B408-1F42EB6A51F2}"/>
              </a:ext>
            </a:extLst>
          </p:cNvPr>
          <p:cNvSpPr/>
          <p:nvPr/>
        </p:nvSpPr>
        <p:spPr>
          <a:xfrm>
            <a:off x="2545148" y="1806934"/>
            <a:ext cx="545283" cy="209724"/>
          </a:xfrm>
          <a:prstGeom prst="rect">
            <a:avLst/>
          </a:prstGeom>
          <a:solidFill>
            <a:srgbClr val="0070C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C80FA-AA80-4446-99D6-2AAF2204CAA7}"/>
              </a:ext>
            </a:extLst>
          </p:cNvPr>
          <p:cNvSpPr/>
          <p:nvPr/>
        </p:nvSpPr>
        <p:spPr>
          <a:xfrm rot="21019168">
            <a:off x="8500755" y="2011389"/>
            <a:ext cx="209218" cy="644757"/>
          </a:xfrm>
          <a:prstGeom prst="rect">
            <a:avLst/>
          </a:prstGeom>
          <a:solidFill>
            <a:srgbClr val="0070C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E263ECB5-618F-4455-88CA-1462C2B45196}"/>
              </a:ext>
            </a:extLst>
          </p:cNvPr>
          <p:cNvSpPr/>
          <p:nvPr/>
        </p:nvSpPr>
        <p:spPr>
          <a:xfrm rot="20995573">
            <a:off x="5489433" y="3259394"/>
            <a:ext cx="144356" cy="447839"/>
          </a:xfrm>
          <a:prstGeom prst="leftBracke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0F11A607-466D-4DD4-9FD7-CD919AD19C24}"/>
              </a:ext>
            </a:extLst>
          </p:cNvPr>
          <p:cNvSpPr/>
          <p:nvPr/>
        </p:nvSpPr>
        <p:spPr>
          <a:xfrm rot="20995573" flipH="1">
            <a:off x="8413139" y="2758976"/>
            <a:ext cx="180425" cy="447839"/>
          </a:xfrm>
          <a:prstGeom prst="leftBracke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54C53-B1B7-40E7-8946-66AC2D49418B}"/>
              </a:ext>
            </a:extLst>
          </p:cNvPr>
          <p:cNvCxnSpPr>
            <a:cxnSpLocks/>
          </p:cNvCxnSpPr>
          <p:nvPr/>
        </p:nvCxnSpPr>
        <p:spPr>
          <a:xfrm flipV="1">
            <a:off x="5694378" y="2999674"/>
            <a:ext cx="2711712" cy="4461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4E0F8-D29B-4768-AE3A-F9CD34B61826}"/>
              </a:ext>
            </a:extLst>
          </p:cNvPr>
          <p:cNvSpPr txBox="1"/>
          <p:nvPr/>
        </p:nvSpPr>
        <p:spPr>
          <a:xfrm rot="21026970">
            <a:off x="6628070" y="3320989"/>
            <a:ext cx="97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90 Days</a:t>
            </a:r>
          </a:p>
        </p:txBody>
      </p:sp>
    </p:spTree>
    <p:extLst>
      <p:ext uri="{BB962C8B-B14F-4D97-AF65-F5344CB8AC3E}">
        <p14:creationId xmlns:p14="http://schemas.microsoft.com/office/powerpoint/2010/main" val="391985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Bi-Trend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E7BF7-140A-4533-9872-CC32C203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02" y="1518181"/>
            <a:ext cx="6998850" cy="3396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01127-B0CB-4AD1-A330-2DD2547A3643}"/>
              </a:ext>
            </a:extLst>
          </p:cNvPr>
          <p:cNvSpPr txBox="1"/>
          <p:nvPr/>
        </p:nvSpPr>
        <p:spPr>
          <a:xfrm>
            <a:off x="9020049" y="2340528"/>
            <a:ext cx="118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Adjusted Close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A91E7-8804-49AF-834F-106B6FEB19E6}"/>
              </a:ext>
            </a:extLst>
          </p:cNvPr>
          <p:cNvSpPr txBox="1"/>
          <p:nvPr/>
        </p:nvSpPr>
        <p:spPr>
          <a:xfrm>
            <a:off x="9020049" y="2062405"/>
            <a:ext cx="118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1C945-2B87-498F-B0CF-D110E9FC8A4E}"/>
              </a:ext>
            </a:extLst>
          </p:cNvPr>
          <p:cNvSpPr txBox="1"/>
          <p:nvPr/>
        </p:nvSpPr>
        <p:spPr>
          <a:xfrm>
            <a:off x="2226365" y="4760049"/>
            <a:ext cx="118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5112F-1B79-496C-AA2B-45085D0F699E}"/>
              </a:ext>
            </a:extLst>
          </p:cNvPr>
          <p:cNvSpPr txBox="1"/>
          <p:nvPr/>
        </p:nvSpPr>
        <p:spPr>
          <a:xfrm rot="16200000">
            <a:off x="1504278" y="3949283"/>
            <a:ext cx="118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14170-0FDF-40F6-B13C-98E83DC710B7}"/>
              </a:ext>
            </a:extLst>
          </p:cNvPr>
          <p:cNvSpPr/>
          <p:nvPr/>
        </p:nvSpPr>
        <p:spPr>
          <a:xfrm>
            <a:off x="2545147" y="1522828"/>
            <a:ext cx="545284" cy="209724"/>
          </a:xfrm>
          <a:prstGeom prst="rect">
            <a:avLst/>
          </a:prstGeom>
          <a:solidFill>
            <a:srgbClr val="00B050">
              <a:alpha val="36863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E1C91-37FF-4223-B408-1F42EB6A51F2}"/>
              </a:ext>
            </a:extLst>
          </p:cNvPr>
          <p:cNvSpPr/>
          <p:nvPr/>
        </p:nvSpPr>
        <p:spPr>
          <a:xfrm>
            <a:off x="2545148" y="1806934"/>
            <a:ext cx="545283" cy="209724"/>
          </a:xfrm>
          <a:prstGeom prst="rect">
            <a:avLst/>
          </a:prstGeom>
          <a:solidFill>
            <a:srgbClr val="0070C0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</a:t>
            </a: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E263ECB5-618F-4455-88CA-1462C2B45196}"/>
              </a:ext>
            </a:extLst>
          </p:cNvPr>
          <p:cNvSpPr/>
          <p:nvPr/>
        </p:nvSpPr>
        <p:spPr>
          <a:xfrm rot="20995573">
            <a:off x="7007842" y="3007724"/>
            <a:ext cx="144356" cy="447839"/>
          </a:xfrm>
          <a:prstGeom prst="leftBracke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0F11A607-466D-4DD4-9FD7-CD919AD19C24}"/>
              </a:ext>
            </a:extLst>
          </p:cNvPr>
          <p:cNvSpPr/>
          <p:nvPr/>
        </p:nvSpPr>
        <p:spPr>
          <a:xfrm rot="20995573" flipH="1">
            <a:off x="8413139" y="2758976"/>
            <a:ext cx="180425" cy="447839"/>
          </a:xfrm>
          <a:prstGeom prst="leftBracke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54C53-B1B7-40E7-8946-66AC2D49418B}"/>
              </a:ext>
            </a:extLst>
          </p:cNvPr>
          <p:cNvCxnSpPr>
            <a:cxnSpLocks/>
          </p:cNvCxnSpPr>
          <p:nvPr/>
        </p:nvCxnSpPr>
        <p:spPr>
          <a:xfrm flipV="1">
            <a:off x="7190253" y="2999674"/>
            <a:ext cx="1215837" cy="21946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4E0F8-D29B-4768-AE3A-F9CD34B61826}"/>
              </a:ext>
            </a:extLst>
          </p:cNvPr>
          <p:cNvSpPr txBox="1"/>
          <p:nvPr/>
        </p:nvSpPr>
        <p:spPr>
          <a:xfrm rot="21026970">
            <a:off x="7161064" y="2740035"/>
            <a:ext cx="119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(A)50 Days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245A5060-D1B3-419C-AFA3-C5051F07E527}"/>
              </a:ext>
            </a:extLst>
          </p:cNvPr>
          <p:cNvSpPr/>
          <p:nvPr/>
        </p:nvSpPr>
        <p:spPr>
          <a:xfrm rot="20995573">
            <a:off x="3337035" y="4158511"/>
            <a:ext cx="144356" cy="447839"/>
          </a:xfrm>
          <a:prstGeom prst="leftBracke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D0BAC1EA-725C-43F7-86FA-C28B794221E7}"/>
              </a:ext>
            </a:extLst>
          </p:cNvPr>
          <p:cNvSpPr/>
          <p:nvPr/>
        </p:nvSpPr>
        <p:spPr>
          <a:xfrm rot="20995573" flipH="1">
            <a:off x="8514778" y="3315761"/>
            <a:ext cx="180425" cy="447839"/>
          </a:xfrm>
          <a:prstGeom prst="leftBracke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E10410-8643-4608-B904-E25BA88C3209}"/>
              </a:ext>
            </a:extLst>
          </p:cNvPr>
          <p:cNvCxnSpPr>
            <a:cxnSpLocks/>
          </p:cNvCxnSpPr>
          <p:nvPr/>
        </p:nvCxnSpPr>
        <p:spPr>
          <a:xfrm flipV="1">
            <a:off x="3519446" y="3556460"/>
            <a:ext cx="4988283" cy="82597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ED0BEF-853D-4519-B0CA-1EA1526565D0}"/>
              </a:ext>
            </a:extLst>
          </p:cNvPr>
          <p:cNvSpPr txBox="1"/>
          <p:nvPr/>
        </p:nvSpPr>
        <p:spPr>
          <a:xfrm rot="21026970">
            <a:off x="5536261" y="3917877"/>
            <a:ext cx="133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(B)200 Days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EEE96-3FFA-4C69-90D2-A1046EC570EC}"/>
                  </a:ext>
                </a:extLst>
              </p:cNvPr>
              <p:cNvSpPr txBox="1"/>
              <p:nvPr/>
            </p:nvSpPr>
            <p:spPr>
              <a:xfrm>
                <a:off x="3425559" y="5502639"/>
                <a:ext cx="4178665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𝑀𝐸𝐴𝑁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𝑀𝐸𝐴𝑁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𝑡h𝑒𝑛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𝐵𝑢𝑦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𝑆𝑒𝑙𝑙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EEE96-3FFA-4C69-90D2-A1046EC5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59" y="5502639"/>
                <a:ext cx="4178665" cy="823815"/>
              </a:xfrm>
              <a:prstGeom prst="rect">
                <a:avLst/>
              </a:prstGeom>
              <a:blipFill>
                <a:blip r:embed="rId3"/>
                <a:stretch>
                  <a:fillRect r="-16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72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Methods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40386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0EF84-3611-4D05-BBA7-902A7CA3B6CE}"/>
              </a:ext>
            </a:extLst>
          </p:cNvPr>
          <p:cNvSpPr/>
          <p:nvPr/>
        </p:nvSpPr>
        <p:spPr>
          <a:xfrm>
            <a:off x="7407479" y="6434356"/>
            <a:ext cx="4404220" cy="335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8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901DC-7B87-45D1-9B5E-5DAB8293A396}"/>
              </a:ext>
            </a:extLst>
          </p:cNvPr>
          <p:cNvSpPr/>
          <p:nvPr/>
        </p:nvSpPr>
        <p:spPr>
          <a:xfrm>
            <a:off x="7407479" y="6434356"/>
            <a:ext cx="4404220" cy="335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90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Gothic</vt:lpstr>
      <vt:lpstr>Office Theme</vt:lpstr>
      <vt:lpstr>Trading Strategies and Dashboard</vt:lpstr>
      <vt:lpstr>Project 6</vt:lpstr>
      <vt:lpstr>PowerPoint Presentation</vt:lpstr>
      <vt:lpstr>PowerPoint Presentation</vt:lpstr>
      <vt:lpstr>PowerPoint Presentation</vt:lpstr>
      <vt:lpstr>PowerPoint Presentation</vt:lpstr>
      <vt:lpstr>Project 6</vt:lpstr>
      <vt:lpstr>Demo</vt:lpstr>
      <vt:lpstr>Questions/Comments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Cole Astaire</cp:lastModifiedBy>
  <cp:revision>58</cp:revision>
  <dcterms:created xsi:type="dcterms:W3CDTF">2017-03-23T22:38:01Z</dcterms:created>
  <dcterms:modified xsi:type="dcterms:W3CDTF">2019-11-05T22:47:46Z</dcterms:modified>
</cp:coreProperties>
</file>