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b9f7c71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b9f7c71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43000"/>
          </a:blip>
          <a:stretch>
            <a:fillRect/>
          </a:stretch>
        </p:blipFill>
        <p:spPr>
          <a:xfrm>
            <a:off x="41350" y="-784780"/>
            <a:ext cx="9061300" cy="67130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994500" y="787375"/>
            <a:ext cx="715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E6EB4"/>
                </a:solidFill>
                <a:latin typeface="Montserrat"/>
                <a:ea typeface="Montserrat"/>
                <a:cs typeface="Montserrat"/>
                <a:sym typeface="Montserrat"/>
              </a:rPr>
              <a:t>EARLY CAREERS UNITED</a:t>
            </a:r>
            <a:endParaRPr b="1">
              <a:solidFill>
                <a:srgbClr val="3E6EB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994500" y="4258775"/>
            <a:ext cx="7155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ABFF0"/>
                </a:solidFill>
                <a:latin typeface="Montserrat"/>
                <a:ea typeface="Montserrat"/>
                <a:cs typeface="Montserrat"/>
                <a:sym typeface="Montserrat"/>
              </a:rPr>
              <a:t>2023 Glasgow Codefest</a:t>
            </a:r>
            <a:endParaRPr>
              <a:solidFill>
                <a:srgbClr val="3ABFF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