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9" r:id="rId6"/>
    <p:sldId id="257" r:id="rId7"/>
    <p:sldId id="260" r:id="rId8"/>
    <p:sldId id="266" r:id="rId9"/>
    <p:sldId id="267" r:id="rId10"/>
    <p:sldId id="268" r:id="rId11"/>
    <p:sldId id="269" r:id="rId12"/>
    <p:sldId id="263" r:id="rId13"/>
    <p:sldId id="270" r:id="rId14"/>
    <p:sldId id="271" r:id="rId15"/>
    <p:sldId id="262" r:id="rId16"/>
    <p:sldId id="261" r:id="rId17"/>
    <p:sldId id="265" r:id="rId18"/>
  </p:sldIdLst>
  <p:sldSz cx="9937750" cy="7021513"/>
  <p:notesSz cx="6819900" cy="9918700"/>
  <p:defaultTextStyle>
    <a:defPPr>
      <a:defRPr lang="de-DE"/>
    </a:defPPr>
    <a:lvl1pPr algn="l" defTabSz="457061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1pPr>
    <a:lvl2pPr marL="457061" algn="l" defTabSz="457061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2pPr>
    <a:lvl3pPr marL="914122" algn="l" defTabSz="457061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3pPr>
    <a:lvl4pPr marL="1371184" algn="l" defTabSz="457061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4pPr>
    <a:lvl5pPr marL="1828245" algn="l" defTabSz="457061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5pPr>
    <a:lvl6pPr marL="2285305" algn="l" defTabSz="457061" rtl="0" eaLnBrk="1" latinLnBrk="0" hangingPunct="1"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6pPr>
    <a:lvl7pPr marL="2742366" algn="l" defTabSz="457061" rtl="0" eaLnBrk="1" latinLnBrk="0" hangingPunct="1"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7pPr>
    <a:lvl8pPr marL="3199427" algn="l" defTabSz="457061" rtl="0" eaLnBrk="1" latinLnBrk="0" hangingPunct="1"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8pPr>
    <a:lvl9pPr marL="3656488" algn="l" defTabSz="457061" rtl="0" eaLnBrk="1" latinLnBrk="0" hangingPunct="1"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40">
          <p15:clr>
            <a:srgbClr val="A4A3A4"/>
          </p15:clr>
        </p15:guide>
        <p15:guide id="2" pos="2880">
          <p15:clr>
            <a:srgbClr val="A4A3A4"/>
          </p15:clr>
        </p15:guide>
        <p15:guide id="3" pos="410">
          <p15:clr>
            <a:srgbClr val="A4A3A4"/>
          </p15:clr>
        </p15:guide>
        <p15:guide id="4" orient="horz" pos="3701">
          <p15:clr>
            <a:srgbClr val="A4A3A4"/>
          </p15:clr>
        </p15:guide>
        <p15:guide id="5" orient="horz">
          <p15:clr>
            <a:srgbClr val="A4A3A4"/>
          </p15:clr>
        </p15:guide>
        <p15:guide id="6" pos="2897">
          <p15:clr>
            <a:srgbClr val="A4A3A4"/>
          </p15:clr>
        </p15:guide>
        <p15:guide id="7" pos="393">
          <p15:clr>
            <a:srgbClr val="A4A3A4"/>
          </p15:clr>
        </p15:guide>
        <p15:guide id="8" orient="horz" pos="962">
          <p15:clr>
            <a:srgbClr val="A4A3A4"/>
          </p15:clr>
        </p15:guide>
        <p15:guide id="9" orient="horz" pos="3789">
          <p15:clr>
            <a:srgbClr val="A4A3A4"/>
          </p15:clr>
        </p15:guide>
        <p15:guide id="10" pos="3131">
          <p15:clr>
            <a:srgbClr val="A4A3A4"/>
          </p15:clr>
        </p15:guide>
        <p15:guide id="11" pos="445">
          <p15:clr>
            <a:srgbClr val="A4A3A4"/>
          </p15:clr>
        </p15:guide>
        <p15:guide id="12" pos="3148">
          <p15:clr>
            <a:srgbClr val="A4A3A4"/>
          </p15:clr>
        </p15:guide>
        <p15:guide id="13" pos="427">
          <p15:clr>
            <a:srgbClr val="A4A3A4"/>
          </p15:clr>
        </p15:guide>
        <p15:guide id="14" orient="horz" pos="257">
          <p15:clr>
            <a:srgbClr val="A4A3A4"/>
          </p15:clr>
        </p15:guide>
        <p15:guide id="15" pos="294">
          <p15:clr>
            <a:srgbClr val="A4A3A4"/>
          </p15:clr>
        </p15:guide>
        <p15:guide id="16" pos="5989">
          <p15:clr>
            <a:srgbClr val="A4A3A4"/>
          </p15:clr>
        </p15:guide>
        <p15:guide id="17" orient="horz" pos="325">
          <p15:clr>
            <a:srgbClr val="A4A3A4"/>
          </p15:clr>
        </p15:guide>
        <p15:guide id="18" pos="6080">
          <p15:clr>
            <a:srgbClr val="A4A3A4"/>
          </p15:clr>
        </p15:guide>
        <p15:guide id="19" orient="horz" pos="4291">
          <p15:clr>
            <a:srgbClr val="A4A3A4"/>
          </p15:clr>
        </p15:guide>
        <p15:guide id="20" orient="horz" pos="4315">
          <p15:clr>
            <a:srgbClr val="A4A3A4"/>
          </p15:clr>
        </p15:guide>
        <p15:guide id="21" pos="6051">
          <p15:clr>
            <a:srgbClr val="A4A3A4"/>
          </p15:clr>
        </p15:guide>
        <p15:guide id="22" pos="3198">
          <p15:clr>
            <a:srgbClr val="A4A3A4"/>
          </p15:clr>
        </p15:guide>
        <p15:guide id="23" pos="226">
          <p15:clr>
            <a:srgbClr val="A4A3A4"/>
          </p15:clr>
        </p15:guide>
        <p15:guide id="24" pos="30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 userDrawn="1">
          <p15:clr>
            <a:srgbClr val="A4A3A4"/>
          </p15:clr>
        </p15:guide>
        <p15:guide id="2" pos="214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EC7"/>
    <a:srgbClr val="114E64"/>
    <a:srgbClr val="114ED9"/>
    <a:srgbClr val="C1D100"/>
    <a:srgbClr val="4ABBBF"/>
    <a:srgbClr val="65A95C"/>
    <a:srgbClr val="0C69BA"/>
    <a:srgbClr val="0C68AA"/>
    <a:srgbClr val="0068A9"/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374" autoAdjust="0"/>
  </p:normalViewPr>
  <p:slideViewPr>
    <p:cSldViewPr snapToGrid="0" snapToObjects="1">
      <p:cViewPr varScale="1">
        <p:scale>
          <a:sx n="108" d="100"/>
          <a:sy n="108" d="100"/>
        </p:scale>
        <p:origin x="1362" y="102"/>
      </p:cViewPr>
      <p:guideLst>
        <p:guide orient="horz" pos="940"/>
        <p:guide pos="2880"/>
        <p:guide pos="410"/>
        <p:guide orient="horz" pos="3701"/>
        <p:guide orient="horz"/>
        <p:guide pos="2897"/>
        <p:guide pos="393"/>
        <p:guide orient="horz" pos="962"/>
        <p:guide orient="horz" pos="3789"/>
        <p:guide pos="3131"/>
        <p:guide pos="445"/>
        <p:guide pos="3148"/>
        <p:guide pos="427"/>
        <p:guide orient="horz" pos="257"/>
        <p:guide pos="294"/>
        <p:guide pos="5989"/>
        <p:guide orient="horz" pos="325"/>
        <p:guide pos="6080"/>
        <p:guide orient="horz" pos="4291"/>
        <p:guide orient="horz" pos="4315"/>
        <p:guide pos="6051"/>
        <p:guide pos="3198"/>
        <p:guide pos="226"/>
        <p:guide pos="3062"/>
      </p:guideLst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4008" y="114"/>
      </p:cViewPr>
      <p:guideLst>
        <p:guide orient="horz" pos="3124"/>
        <p:guide pos="2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Blatt1!$B$1</c:f>
              <c:strCache>
                <c:ptCount val="1"/>
                <c:pt idx="0">
                  <c:v>Umsätze</c:v>
                </c:pt>
              </c:strCache>
            </c:strRef>
          </c:tx>
          <c:spPr>
            <a:solidFill>
              <a:srgbClr val="65A9D9"/>
            </a:solidFill>
            <a:ln>
              <a:solidFill>
                <a:schemeClr val="bg1"/>
              </a:solidFill>
            </a:ln>
            <a:effectLst/>
          </c:spPr>
          <c:dPt>
            <c:idx val="0"/>
            <c:bubble3D val="0"/>
            <c:explosion val="1"/>
            <c:spPr>
              <a:solidFill>
                <a:srgbClr val="114E6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F1E-4E74-9360-93D9CAB7A27D}"/>
              </c:ext>
            </c:extLst>
          </c:dPt>
          <c:dPt>
            <c:idx val="1"/>
            <c:bubble3D val="0"/>
            <c:spPr>
              <a:solidFill>
                <a:srgbClr val="C1D100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F1E-4E74-9360-93D9CAB7A27D}"/>
              </c:ext>
            </c:extLst>
          </c:dPt>
          <c:dPt>
            <c:idx val="2"/>
            <c:bubble3D val="0"/>
            <c:spPr>
              <a:solidFill>
                <a:srgbClr val="4ABBBF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F1E-4E74-9360-93D9CAB7A27D}"/>
              </c:ext>
            </c:extLst>
          </c:dPt>
          <c:dPt>
            <c:idx val="3"/>
            <c:bubble3D val="0"/>
            <c:spPr>
              <a:solidFill>
                <a:srgbClr val="007EC7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F1E-4E74-9360-93D9CAB7A27D}"/>
              </c:ext>
            </c:extLst>
          </c:dPt>
          <c:cat>
            <c:strRef>
              <c:f>Blatt1!$A$2:$A$5</c:f>
              <c:strCache>
                <c:ptCount val="4"/>
                <c:pt idx="0">
                  <c:v>1. Qrtl.</c:v>
                </c:pt>
                <c:pt idx="1">
                  <c:v>2. Qrtl.</c:v>
                </c:pt>
                <c:pt idx="2">
                  <c:v>3. Qrtl.</c:v>
                </c:pt>
                <c:pt idx="3">
                  <c:v>4. Qrtl.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F1E-4E74-9360-93D9CAB7A2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overlay val="0"/>
      <c:txPr>
        <a:bodyPr/>
        <a:lstStyle/>
        <a:p>
          <a:pPr>
            <a:defRPr sz="1600" baseline="0">
              <a:solidFill>
                <a:schemeClr val="tx1"/>
              </a:solidFill>
              <a:latin typeface="Calibri Light"/>
            </a:defRPr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5290" cy="49593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63032" y="1"/>
            <a:ext cx="2955290" cy="49593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F4080E5F-020B-BF42-8C63-E6E3F4A3F37A}" type="datetimeFigureOut">
              <a:rPr lang="de-DE" smtClean="0"/>
              <a:t>07.05.2018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1045"/>
            <a:ext cx="2955290" cy="49593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63032" y="9421045"/>
            <a:ext cx="2955290" cy="49593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01C4D042-408C-5746-9418-80D340F3B63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020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5290" cy="49593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63032" y="1"/>
            <a:ext cx="2955290" cy="49593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0070A875-8C7E-F742-97D0-8F238822E6DD}" type="datetimeFigureOut">
              <a:rPr lang="de-DE" smtClean="0"/>
              <a:t>07.05.2018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44538"/>
            <a:ext cx="52641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990" y="4711383"/>
            <a:ext cx="5455920" cy="4463415"/>
          </a:xfrm>
          <a:prstGeom prst="rect">
            <a:avLst/>
          </a:prstGeom>
        </p:spPr>
        <p:txBody>
          <a:bodyPr vert="horz" lIns="91429" tIns="45714" rIns="91429" bIns="45714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1045"/>
            <a:ext cx="2955290" cy="49593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63032" y="9421045"/>
            <a:ext cx="2955290" cy="49593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2E8D9BD2-628A-1F44-B035-E0CEA0F5BD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4164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61" algn="l" defTabSz="457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22" algn="l" defTabSz="457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84" algn="l" defTabSz="457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45" algn="l" defTabSz="457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05" algn="l" defTabSz="457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66" algn="l" defTabSz="457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27" algn="l" defTabSz="457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88" algn="l" defTabSz="457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D9BD2-628A-1F44-B035-E0CEA0F5BD3F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41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file://localhost/Users/svenhiemer/Desktop/Standorte_PPT.png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file://localhost/Users/svenhiemer/Desktop/Standorte_PPT.png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PPT Vorlag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30714" cy="7093331"/>
          </a:xfrm>
          <a:prstGeom prst="rect">
            <a:avLst/>
          </a:prstGeom>
        </p:spPr>
      </p:pic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879475" y="3242375"/>
            <a:ext cx="8159750" cy="142118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ts val="5300"/>
              </a:lnSpc>
              <a:defRPr sz="4400" b="0" i="0" baseline="0">
                <a:solidFill>
                  <a:srgbClr val="007EC7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Title </a:t>
            </a:r>
            <a:br>
              <a:rPr lang="de-DE" dirty="0"/>
            </a:b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row</a:t>
            </a:r>
            <a:endParaRPr lang="de-DE" dirty="0"/>
          </a:p>
        </p:txBody>
      </p:sp>
      <p:pic>
        <p:nvPicPr>
          <p:cNvPr id="16" name="Bild 15" descr="240 logo_groß.pdf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35" y="618756"/>
            <a:ext cx="1899968" cy="760255"/>
          </a:xfrm>
          <a:prstGeom prst="rect">
            <a:avLst/>
          </a:prstGeom>
        </p:spPr>
      </p:pic>
      <p:sp>
        <p:nvSpPr>
          <p:cNvPr id="11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79475" y="4795526"/>
            <a:ext cx="7352048" cy="104250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3200"/>
              </a:lnSpc>
              <a:buNone/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20179" y="6746445"/>
            <a:ext cx="1291553" cy="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3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 userDrawn="1"/>
        </p:nvCxnSpPr>
        <p:spPr>
          <a:xfrm>
            <a:off x="9677849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-519816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1FF4FC6C-0433-46B9-ACFD-6BDF7720A59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74411" y="6526408"/>
            <a:ext cx="4791871" cy="374650"/>
          </a:xfrm>
        </p:spPr>
        <p:txBody>
          <a:bodyPr/>
          <a:lstStyle/>
          <a:p>
            <a:r>
              <a:rPr lang="de-DE" dirty="0"/>
              <a:t>Name der Präsentation | Version 2.0 | 06.10.2017</a:t>
            </a:r>
          </a:p>
        </p:txBody>
      </p:sp>
    </p:spTree>
    <p:extLst>
      <p:ext uri="{BB962C8B-B14F-4D97-AF65-F5344CB8AC3E}">
        <p14:creationId xmlns:p14="http://schemas.microsoft.com/office/powerpoint/2010/main" val="137354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 userDrawn="1"/>
        </p:nvCxnSpPr>
        <p:spPr>
          <a:xfrm>
            <a:off x="9677849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-519816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00BE9F61-2EAA-4DCB-9971-3F91B7040D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37750" cy="640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Datumsplatzhalter 1">
            <a:extLst>
              <a:ext uri="{FF2B5EF4-FFF2-40B4-BE49-F238E27FC236}">
                <a16:creationId xmlns:a16="http://schemas.microsoft.com/office/drawing/2014/main" id="{8BEF1586-9D24-4962-8158-E2A8B24D965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74411" y="6526408"/>
            <a:ext cx="4791871" cy="374650"/>
          </a:xfrm>
        </p:spPr>
        <p:txBody>
          <a:bodyPr/>
          <a:lstStyle/>
          <a:p>
            <a:r>
              <a:rPr lang="de-DE" dirty="0"/>
              <a:t>Name der Präsentation | Version 2.0 | 06.10.2017</a:t>
            </a:r>
          </a:p>
        </p:txBody>
      </p:sp>
    </p:spTree>
    <p:extLst>
      <p:ext uri="{BB962C8B-B14F-4D97-AF65-F5344CB8AC3E}">
        <p14:creationId xmlns:p14="http://schemas.microsoft.com/office/powerpoint/2010/main" val="5270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PPT Vorlage_10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30714" cy="7093331"/>
          </a:xfrm>
          <a:prstGeom prst="rect">
            <a:avLst/>
          </a:prstGeom>
        </p:spPr>
      </p:pic>
      <p:sp>
        <p:nvSpPr>
          <p:cNvPr id="14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367669"/>
            <a:ext cx="4498975" cy="51718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 marL="914329" indent="-4572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2pPr>
            <a:lvl3pPr marL="1257158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3pPr>
            <a:lvl4pPr marL="1714284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4pPr>
            <a:lvl5pPr marL="2171412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err="1"/>
              <a:t>Icate</a:t>
            </a:r>
            <a:r>
              <a:rPr lang="en-US" dirty="0"/>
              <a:t> </a:t>
            </a:r>
            <a:r>
              <a:rPr lang="en-US" dirty="0" err="1"/>
              <a:t>quiandis</a:t>
            </a:r>
            <a:r>
              <a:rPr lang="en-US" dirty="0"/>
              <a:t> ad </a:t>
            </a:r>
            <a:r>
              <a:rPr lang="en-US" dirty="0" err="1"/>
              <a:t>evenia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exercias</a:t>
            </a:r>
            <a:r>
              <a:rPr lang="en-US" dirty="0"/>
              <a:t> </a:t>
            </a:r>
            <a:r>
              <a:rPr lang="en-US" dirty="0" err="1"/>
              <a:t>deliquost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porionsectia</a:t>
            </a:r>
            <a:r>
              <a:rPr lang="en-US" dirty="0"/>
              <a:t> </a:t>
            </a:r>
            <a:r>
              <a:rPr lang="en-US" dirty="0" err="1"/>
              <a:t>quianda</a:t>
            </a:r>
            <a:r>
              <a:rPr lang="en-US" dirty="0"/>
              <a:t> </a:t>
            </a:r>
            <a:r>
              <a:rPr lang="en-US" dirty="0" err="1"/>
              <a:t>ntiametur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restorum</a:t>
            </a:r>
            <a:r>
              <a:rPr lang="en-US" dirty="0"/>
              <a:t> </a:t>
            </a:r>
            <a:r>
              <a:rPr lang="en-US" dirty="0" err="1"/>
              <a:t>ab</a:t>
            </a:r>
            <a:r>
              <a:rPr lang="en-US" dirty="0"/>
              <a:t> in </a:t>
            </a:r>
            <a:r>
              <a:rPr lang="en-US" dirty="0" err="1"/>
              <a:t>nullent</a:t>
            </a:r>
            <a:r>
              <a:rPr lang="en-US" dirty="0"/>
              <a:t> labor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spienim</a:t>
            </a:r>
            <a:r>
              <a:rPr lang="en-US" dirty="0"/>
              <a:t> </a:t>
            </a:r>
            <a:r>
              <a:rPr lang="en-US" dirty="0" err="1"/>
              <a:t>inctamaepercias</a:t>
            </a:r>
            <a:r>
              <a:rPr lang="en-US" dirty="0"/>
              <a:t> </a:t>
            </a:r>
            <a:r>
              <a:rPr lang="en-US" dirty="0" err="1"/>
              <a:t>dolo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nosa</a:t>
            </a:r>
            <a:r>
              <a:rPr lang="en-US" dirty="0"/>
              <a:t> </a:t>
            </a:r>
            <a:r>
              <a:rPr lang="en-US" dirty="0" err="1"/>
              <a:t>dolupta</a:t>
            </a:r>
            <a:r>
              <a:rPr lang="en-US" dirty="0"/>
              <a:t> </a:t>
            </a:r>
            <a:r>
              <a:rPr lang="en-US" dirty="0" err="1"/>
              <a:t>testiur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iet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aliquibusdae</a:t>
            </a:r>
            <a:r>
              <a:rPr lang="en-US" dirty="0"/>
              <a:t> </a:t>
            </a:r>
            <a:r>
              <a:rPr lang="en-US" dirty="0" err="1"/>
              <a:t>landandit</a:t>
            </a:r>
            <a:r>
              <a:rPr lang="en-US" dirty="0"/>
              <a:t> qui </a:t>
            </a:r>
            <a:r>
              <a:rPr lang="en-US" dirty="0" err="1"/>
              <a:t>ommoluptatus</a:t>
            </a:r>
            <a:r>
              <a:rPr lang="en-US" dirty="0"/>
              <a:t> </a:t>
            </a:r>
            <a:r>
              <a:rPr lang="en-US" dirty="0" err="1"/>
              <a:t>doluptae</a:t>
            </a:r>
            <a:r>
              <a:rPr lang="en-US" dirty="0"/>
              <a:t> </a:t>
            </a:r>
            <a:r>
              <a:rPr lang="en-US" dirty="0" err="1"/>
              <a:t>volor</a:t>
            </a:r>
            <a:r>
              <a:rPr lang="en-US" dirty="0"/>
              <a:t> at.</a:t>
            </a:r>
          </a:p>
          <a:p>
            <a:pPr lvl="0"/>
            <a:r>
              <a:rPr lang="en-US" dirty="0"/>
              <a:t> quam </a:t>
            </a:r>
            <a:r>
              <a:rPr lang="en-US" dirty="0" err="1"/>
              <a:t>inus</a:t>
            </a:r>
            <a:r>
              <a:rPr lang="en-US" dirty="0"/>
              <a:t> </a:t>
            </a:r>
            <a:r>
              <a:rPr lang="en-US" dirty="0" err="1"/>
              <a:t>iliquam</a:t>
            </a:r>
            <a:r>
              <a:rPr lang="en-US" dirty="0"/>
              <a:t> </a:t>
            </a:r>
            <a:r>
              <a:rPr lang="en-US" dirty="0" err="1"/>
              <a:t>enditatur</a:t>
            </a:r>
            <a:r>
              <a:rPr lang="en-US" dirty="0"/>
              <a:t> </a:t>
            </a:r>
            <a:r>
              <a:rPr lang="en-US" dirty="0" err="1"/>
              <a:t>sandips</a:t>
            </a:r>
            <a:r>
              <a:rPr lang="en-US" dirty="0"/>
              <a:t> </a:t>
            </a:r>
            <a:r>
              <a:rPr lang="en-US" dirty="0" err="1"/>
              <a:t>itate</a:t>
            </a:r>
            <a:r>
              <a:rPr lang="en-US" dirty="0"/>
              <a:t> quam quae. </a:t>
            </a:r>
            <a:r>
              <a:rPr lang="en-US" dirty="0" err="1"/>
              <a:t>Offici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aspicia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quatemp</a:t>
            </a:r>
            <a:r>
              <a:rPr lang="en-US" dirty="0"/>
              <a:t> </a:t>
            </a:r>
            <a:r>
              <a:rPr lang="en-US" dirty="0" err="1"/>
              <a:t>oribus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idel</a:t>
            </a:r>
            <a:r>
              <a:rPr lang="en-US" dirty="0"/>
              <a:t> is </a:t>
            </a:r>
            <a:r>
              <a:rPr lang="en-US" dirty="0" err="1"/>
              <a:t>corecte</a:t>
            </a:r>
            <a:r>
              <a:rPr lang="en-US" dirty="0"/>
              <a:t> </a:t>
            </a:r>
            <a:r>
              <a:rPr lang="en-US" dirty="0" err="1"/>
              <a:t>mporemque</a:t>
            </a:r>
            <a:r>
              <a:rPr lang="en-US" dirty="0"/>
              <a:t> </a:t>
            </a:r>
            <a:r>
              <a:rPr lang="en-US" dirty="0" err="1"/>
              <a:t>eventium</a:t>
            </a:r>
            <a:r>
              <a:rPr lang="en-US" dirty="0"/>
              <a:t> quam, et </a:t>
            </a:r>
            <a:r>
              <a:rPr lang="en-US" dirty="0" err="1"/>
              <a:t>ilit</a:t>
            </a:r>
            <a:r>
              <a:rPr lang="en-US" dirty="0"/>
              <a:t> min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vidunt</a:t>
            </a:r>
            <a:r>
              <a:rPr lang="en-US" dirty="0"/>
              <a:t>. </a:t>
            </a:r>
            <a:r>
              <a:rPr lang="en-US" dirty="0" err="1"/>
              <a:t>Fere</a:t>
            </a:r>
            <a:r>
              <a:rPr lang="en-US" dirty="0"/>
              <a:t> </a:t>
            </a:r>
            <a:r>
              <a:rPr lang="en-US" dirty="0" err="1"/>
              <a:t>voluptat</a:t>
            </a:r>
            <a:r>
              <a:rPr lang="en-US" dirty="0"/>
              <a:t> a </a:t>
            </a:r>
            <a:r>
              <a:rPr lang="en-US" dirty="0" err="1"/>
              <a:t>doluptati</a:t>
            </a:r>
            <a:r>
              <a:rPr lang="en-US" dirty="0"/>
              <a:t> 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susdam</a:t>
            </a:r>
            <a:r>
              <a:rPr lang="en-US" dirty="0"/>
              <a:t> </a:t>
            </a:r>
            <a:r>
              <a:rPr lang="en-US" dirty="0" err="1"/>
              <a:t>imporem</a:t>
            </a:r>
            <a:r>
              <a:rPr lang="en-US" dirty="0"/>
              <a:t> </a:t>
            </a:r>
            <a:r>
              <a:rPr lang="en-US" dirty="0" err="1"/>
              <a:t>velibustis</a:t>
            </a:r>
            <a:r>
              <a:rPr lang="en-US" dirty="0"/>
              <a:t> </a:t>
            </a:r>
            <a:r>
              <a:rPr lang="en-US" dirty="0" err="1"/>
              <a:t>magnihit</a:t>
            </a:r>
            <a:r>
              <a:rPr lang="en-US" dirty="0"/>
              <a:t> et,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audant</a:t>
            </a:r>
            <a:r>
              <a:rPr lang="en-US" dirty="0"/>
              <a:t> </a:t>
            </a:r>
            <a:r>
              <a:rPr lang="en-US" dirty="0" err="1"/>
              <a:t>molore</a:t>
            </a:r>
            <a:r>
              <a:rPr lang="en-US" dirty="0"/>
              <a:t> dis </a:t>
            </a:r>
            <a:r>
              <a:rPr lang="en-US" dirty="0" err="1"/>
              <a:t>eruptur</a:t>
            </a:r>
            <a:r>
              <a:rPr lang="en-US" dirty="0"/>
              <a:t> sum </a:t>
            </a:r>
            <a:r>
              <a:rPr lang="en-US" dirty="0" err="1"/>
              <a:t>quiderum</a:t>
            </a:r>
            <a:r>
              <a:rPr lang="en-US" dirty="0"/>
              <a:t> </a:t>
            </a:r>
            <a:r>
              <a:rPr lang="en-US" dirty="0" err="1"/>
              <a:t>quidios</a:t>
            </a:r>
            <a:r>
              <a:rPr lang="en-US" dirty="0"/>
              <a:t> quo con </a:t>
            </a:r>
            <a:r>
              <a:rPr lang="en-US" dirty="0" err="1"/>
              <a:t>estiis</a:t>
            </a:r>
            <a:r>
              <a:rPr lang="en-US" dirty="0"/>
              <a:t> </a:t>
            </a:r>
            <a:r>
              <a:rPr lang="en-US" dirty="0" err="1"/>
              <a:t>abor</a:t>
            </a:r>
            <a:r>
              <a:rPr lang="en-US" dirty="0"/>
              <a:t> </a:t>
            </a:r>
            <a:r>
              <a:rPr lang="en-US" dirty="0" err="1"/>
              <a:t>alitia</a:t>
            </a:r>
            <a:r>
              <a:rPr lang="en-US" dirty="0"/>
              <a:t> </a:t>
            </a:r>
            <a:r>
              <a:rPr lang="en-US" dirty="0" err="1"/>
              <a:t>entius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as </a:t>
            </a:r>
            <a:r>
              <a:rPr lang="en-US" dirty="0" err="1"/>
              <a:t>ut</a:t>
            </a:r>
            <a:r>
              <a:rPr lang="en-US" dirty="0"/>
              <a:t> a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explis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alibus</a:t>
            </a:r>
            <a:r>
              <a:rPr lang="en-US" dirty="0"/>
              <a:t> </a:t>
            </a:r>
            <a:r>
              <a:rPr lang="en-US" dirty="0" err="1"/>
              <a:t>dolorroratem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tetus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aceped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molecerrorem</a:t>
            </a:r>
            <a:r>
              <a:rPr lang="en-US" dirty="0"/>
              <a:t> et 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quat</a:t>
            </a:r>
            <a:r>
              <a:rPr lang="en-US" dirty="0"/>
              <a:t> </a:t>
            </a:r>
            <a:r>
              <a:rPr lang="en-US" dirty="0" err="1"/>
              <a:t>licatem</a:t>
            </a:r>
            <a:r>
              <a:rPr lang="en-US" dirty="0"/>
              <a:t>. Nam qui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volorep</a:t>
            </a:r>
            <a:endParaRPr lang="en-US" dirty="0"/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73650" y="1367669"/>
            <a:ext cx="4502150" cy="516742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900"/>
              </a:lnSpc>
              <a:buNone/>
              <a:defRPr sz="16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 marL="914329" indent="-4572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2pPr>
            <a:lvl3pPr marL="1257158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3pPr>
            <a:lvl4pPr marL="1714284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4pPr>
            <a:lvl5pPr marL="2171412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err="1"/>
              <a:t>Icate</a:t>
            </a:r>
            <a:r>
              <a:rPr lang="en-US" dirty="0"/>
              <a:t> </a:t>
            </a:r>
            <a:r>
              <a:rPr lang="en-US" dirty="0" err="1"/>
              <a:t>quiandis</a:t>
            </a:r>
            <a:r>
              <a:rPr lang="en-US" dirty="0"/>
              <a:t> ad </a:t>
            </a:r>
            <a:r>
              <a:rPr lang="en-US" dirty="0" err="1"/>
              <a:t>evenia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exercias</a:t>
            </a:r>
            <a:r>
              <a:rPr lang="en-US" dirty="0"/>
              <a:t> </a:t>
            </a:r>
            <a:r>
              <a:rPr lang="en-US" dirty="0" err="1"/>
              <a:t>deliquost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porionsectia</a:t>
            </a:r>
            <a:r>
              <a:rPr lang="en-US" dirty="0"/>
              <a:t> </a:t>
            </a:r>
            <a:r>
              <a:rPr lang="en-US" dirty="0" err="1"/>
              <a:t>quianda</a:t>
            </a:r>
            <a:r>
              <a:rPr lang="en-US" dirty="0"/>
              <a:t> </a:t>
            </a:r>
            <a:r>
              <a:rPr lang="en-US" dirty="0" err="1"/>
              <a:t>ntiametur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restorum</a:t>
            </a:r>
            <a:r>
              <a:rPr lang="en-US" dirty="0"/>
              <a:t> </a:t>
            </a:r>
            <a:r>
              <a:rPr lang="en-US" dirty="0" err="1"/>
              <a:t>ab</a:t>
            </a:r>
            <a:r>
              <a:rPr lang="en-US" dirty="0"/>
              <a:t> in </a:t>
            </a:r>
            <a:r>
              <a:rPr lang="en-US" dirty="0" err="1"/>
              <a:t>nullent</a:t>
            </a:r>
            <a:r>
              <a:rPr lang="en-US" dirty="0"/>
              <a:t> labor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spienim</a:t>
            </a:r>
            <a:r>
              <a:rPr lang="en-US" dirty="0"/>
              <a:t> </a:t>
            </a:r>
            <a:r>
              <a:rPr lang="en-US" dirty="0" err="1"/>
              <a:t>inctam</a:t>
            </a:r>
            <a:r>
              <a:rPr lang="en-US" dirty="0"/>
              <a:t> quam </a:t>
            </a:r>
            <a:r>
              <a:rPr lang="en-US" dirty="0" err="1"/>
              <a:t>inus</a:t>
            </a:r>
            <a:r>
              <a:rPr lang="en-US" dirty="0"/>
              <a:t> </a:t>
            </a:r>
            <a:r>
              <a:rPr lang="en-US" dirty="0" err="1"/>
              <a:t>iliquam</a:t>
            </a:r>
            <a:r>
              <a:rPr lang="en-US" dirty="0"/>
              <a:t> </a:t>
            </a:r>
            <a:r>
              <a:rPr lang="en-US" dirty="0" err="1"/>
              <a:t>enditatur</a:t>
            </a:r>
            <a:r>
              <a:rPr lang="en-US" dirty="0"/>
              <a:t> </a:t>
            </a:r>
            <a:r>
              <a:rPr lang="en-US" dirty="0" err="1"/>
              <a:t>sandips</a:t>
            </a:r>
            <a:r>
              <a:rPr lang="en-US" dirty="0"/>
              <a:t> </a:t>
            </a:r>
            <a:r>
              <a:rPr lang="en-US" dirty="0" err="1"/>
              <a:t>aepercias</a:t>
            </a:r>
            <a:r>
              <a:rPr lang="en-US" dirty="0"/>
              <a:t> </a:t>
            </a:r>
            <a:r>
              <a:rPr lang="en-US" dirty="0" err="1"/>
              <a:t>dolo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nosa</a:t>
            </a:r>
            <a:r>
              <a:rPr lang="en-US" dirty="0"/>
              <a:t> </a:t>
            </a:r>
            <a:r>
              <a:rPr lang="en-US" dirty="0" err="1"/>
              <a:t>dolupta</a:t>
            </a:r>
            <a:r>
              <a:rPr lang="en-US" dirty="0"/>
              <a:t> </a:t>
            </a:r>
            <a:r>
              <a:rPr lang="en-US" dirty="0" err="1"/>
              <a:t>testiur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aliquibusdae</a:t>
            </a:r>
            <a:r>
              <a:rPr lang="en-US" dirty="0"/>
              <a:t> </a:t>
            </a:r>
            <a:r>
              <a:rPr lang="en-US" dirty="0" err="1"/>
              <a:t>landandit</a:t>
            </a:r>
            <a:r>
              <a:rPr lang="en-US" dirty="0"/>
              <a:t> qui </a:t>
            </a:r>
            <a:r>
              <a:rPr lang="en-US" dirty="0" err="1"/>
              <a:t>ommoluptatus</a:t>
            </a:r>
            <a:r>
              <a:rPr lang="en-US" dirty="0"/>
              <a:t> </a:t>
            </a:r>
            <a:r>
              <a:rPr lang="en-US" dirty="0" err="1"/>
              <a:t>doluptae</a:t>
            </a:r>
            <a:r>
              <a:rPr lang="en-US" dirty="0"/>
              <a:t> </a:t>
            </a:r>
            <a:r>
              <a:rPr lang="en-US" dirty="0" err="1"/>
              <a:t>volor</a:t>
            </a:r>
            <a:r>
              <a:rPr lang="en-US" dirty="0"/>
              <a:t> at.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Litate</a:t>
            </a:r>
            <a:r>
              <a:rPr lang="en-US" dirty="0"/>
              <a:t> quam quae. </a:t>
            </a:r>
            <a:r>
              <a:rPr lang="en-US" dirty="0" err="1"/>
              <a:t>Offici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aspicia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quatemp</a:t>
            </a:r>
            <a:r>
              <a:rPr lang="en-US" dirty="0"/>
              <a:t> </a:t>
            </a:r>
            <a:r>
              <a:rPr lang="en-US" dirty="0" err="1"/>
              <a:t>oribus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idel</a:t>
            </a:r>
            <a:r>
              <a:rPr lang="en-US" dirty="0"/>
              <a:t> is </a:t>
            </a:r>
            <a:r>
              <a:rPr lang="en-US" dirty="0" err="1"/>
              <a:t>corecte</a:t>
            </a:r>
            <a:r>
              <a:rPr lang="en-US" dirty="0"/>
              <a:t> </a:t>
            </a:r>
            <a:r>
              <a:rPr lang="en-US" dirty="0" err="1"/>
              <a:t>mporemque</a:t>
            </a:r>
            <a:r>
              <a:rPr lang="en-US" dirty="0"/>
              <a:t> </a:t>
            </a:r>
            <a:r>
              <a:rPr lang="en-US" dirty="0" err="1"/>
              <a:t>eventium</a:t>
            </a:r>
            <a:r>
              <a:rPr lang="en-US" dirty="0"/>
              <a:t> quam, et </a:t>
            </a:r>
            <a:r>
              <a:rPr lang="en-US" dirty="0" err="1"/>
              <a:t>ilit</a:t>
            </a:r>
            <a:r>
              <a:rPr lang="en-US" dirty="0"/>
              <a:t> min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vidunt</a:t>
            </a:r>
            <a:r>
              <a:rPr lang="en-US" dirty="0"/>
              <a:t>. </a:t>
            </a:r>
            <a:r>
              <a:rPr lang="en-US" dirty="0" err="1"/>
              <a:t>Fere</a:t>
            </a:r>
            <a:r>
              <a:rPr lang="en-US" dirty="0"/>
              <a:t> </a:t>
            </a:r>
            <a:r>
              <a:rPr lang="en-US" dirty="0" err="1"/>
              <a:t>voluptat</a:t>
            </a:r>
            <a:r>
              <a:rPr lang="en-US" dirty="0"/>
              <a:t> a </a:t>
            </a:r>
            <a:r>
              <a:rPr lang="en-US" dirty="0" err="1"/>
              <a:t>doluptati</a:t>
            </a:r>
            <a:r>
              <a:rPr lang="en-US" dirty="0"/>
              <a:t> 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susdam</a:t>
            </a:r>
            <a:r>
              <a:rPr lang="en-US" dirty="0"/>
              <a:t> </a:t>
            </a:r>
            <a:r>
              <a:rPr lang="en-US" dirty="0" err="1"/>
              <a:t>imporem</a:t>
            </a:r>
            <a:r>
              <a:rPr lang="en-US" dirty="0"/>
              <a:t> </a:t>
            </a:r>
            <a:r>
              <a:rPr lang="en-US" dirty="0" err="1"/>
              <a:t>velibustis</a:t>
            </a:r>
            <a:r>
              <a:rPr lang="en-US" dirty="0"/>
              <a:t> </a:t>
            </a:r>
            <a:r>
              <a:rPr lang="en-US" dirty="0" err="1"/>
              <a:t>magnihit</a:t>
            </a:r>
            <a:r>
              <a:rPr lang="en-US" dirty="0"/>
              <a:t> et,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audant</a:t>
            </a:r>
            <a:r>
              <a:rPr lang="en-US" dirty="0"/>
              <a:t> </a:t>
            </a:r>
            <a:r>
              <a:rPr lang="en-US" dirty="0" err="1"/>
              <a:t>molore</a:t>
            </a:r>
            <a:r>
              <a:rPr lang="en-US" dirty="0"/>
              <a:t> dis </a:t>
            </a:r>
            <a:r>
              <a:rPr lang="en-US" dirty="0" err="1"/>
              <a:t>eruptur</a:t>
            </a:r>
            <a:r>
              <a:rPr lang="en-US" dirty="0"/>
              <a:t> sum </a:t>
            </a:r>
            <a:r>
              <a:rPr lang="en-US" dirty="0" err="1"/>
              <a:t>quiderum</a:t>
            </a:r>
            <a:r>
              <a:rPr lang="en-US" dirty="0"/>
              <a:t> </a:t>
            </a:r>
            <a:r>
              <a:rPr lang="en-US" dirty="0" err="1"/>
              <a:t>quidios</a:t>
            </a:r>
            <a:r>
              <a:rPr lang="en-US" dirty="0"/>
              <a:t> quo con </a:t>
            </a:r>
            <a:r>
              <a:rPr lang="en-US" dirty="0" err="1"/>
              <a:t>estiis</a:t>
            </a:r>
            <a:r>
              <a:rPr lang="en-US" dirty="0"/>
              <a:t> </a:t>
            </a:r>
            <a:r>
              <a:rPr lang="en-US" dirty="0" err="1"/>
              <a:t>abor</a:t>
            </a:r>
            <a:r>
              <a:rPr lang="en-US" dirty="0"/>
              <a:t> </a:t>
            </a:r>
            <a:r>
              <a:rPr lang="en-US" dirty="0" err="1"/>
              <a:t>alitia</a:t>
            </a:r>
            <a:r>
              <a:rPr lang="en-US" dirty="0"/>
              <a:t> </a:t>
            </a:r>
            <a:r>
              <a:rPr lang="en-US" dirty="0" err="1"/>
              <a:t>entius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as </a:t>
            </a:r>
            <a:r>
              <a:rPr lang="en-US" dirty="0" err="1"/>
              <a:t>ut</a:t>
            </a:r>
            <a:r>
              <a:rPr lang="en-US" dirty="0"/>
              <a:t> a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explis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alibus</a:t>
            </a:r>
            <a:r>
              <a:rPr lang="en-US" dirty="0"/>
              <a:t> </a:t>
            </a:r>
            <a:r>
              <a:rPr lang="en-US" dirty="0" err="1"/>
              <a:t>dolorroratem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tetus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aceped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molecerrorem</a:t>
            </a:r>
            <a:r>
              <a:rPr lang="en-US" dirty="0"/>
              <a:t> et 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quat</a:t>
            </a:r>
            <a:r>
              <a:rPr lang="en-US" dirty="0"/>
              <a:t> </a:t>
            </a:r>
            <a:r>
              <a:rPr lang="en-US" dirty="0" err="1"/>
              <a:t>licatem</a:t>
            </a:r>
            <a:r>
              <a:rPr lang="en-US" dirty="0"/>
              <a:t>. Nam qui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volorep</a:t>
            </a:r>
            <a:endParaRPr lang="en-US" dirty="0"/>
          </a:p>
        </p:txBody>
      </p:sp>
      <p:pic>
        <p:nvPicPr>
          <p:cNvPr id="28" name="Bild 27" descr="240 logo_weiß.pdf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6602596"/>
            <a:ext cx="684460" cy="273880"/>
          </a:xfrm>
          <a:prstGeom prst="rect">
            <a:avLst/>
          </a:prstGeom>
        </p:spPr>
      </p:pic>
      <p:sp>
        <p:nvSpPr>
          <p:cNvPr id="29" name="Rechteck 28"/>
          <p:cNvSpPr/>
          <p:nvPr userDrawn="1"/>
        </p:nvSpPr>
        <p:spPr>
          <a:xfrm>
            <a:off x="9279510" y="6715125"/>
            <a:ext cx="293406" cy="133320"/>
          </a:xfrm>
          <a:prstGeom prst="rect">
            <a:avLst/>
          </a:prstGeom>
          <a:solidFill>
            <a:srgbClr val="9D9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Date Placeholder 2"/>
          <p:cNvSpPr txBox="1">
            <a:spLocks/>
          </p:cNvSpPr>
          <p:nvPr userDrawn="1"/>
        </p:nvSpPr>
        <p:spPr>
          <a:xfrm>
            <a:off x="9179378" y="6713389"/>
            <a:ext cx="493670" cy="189021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de-DE"/>
            </a:defPPr>
            <a:lvl1pPr algn="l" defTabSz="457061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accent2"/>
                </a:solidFill>
                <a:latin typeface="Calibri Light"/>
                <a:ea typeface="MS PGothic" charset="0"/>
                <a:cs typeface="MS PGothic" charset="0"/>
              </a:defRPr>
            </a:lvl1pPr>
            <a:lvl2pPr marL="457061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914122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371184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1828245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285305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742366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199427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656488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/>
            <a:fld id="{063A0438-AC5F-B849-A17B-60B3C43B58FF}" type="slidenum">
              <a:rPr lang="de-DE" sz="700" smtClean="0">
                <a:solidFill>
                  <a:srgbClr val="FFFFFF"/>
                </a:solidFill>
              </a:rPr>
              <a:pPr algn="ctr"/>
              <a:t>‹Nr.›</a:t>
            </a:fld>
            <a:endParaRPr lang="de-DE" sz="700" dirty="0">
              <a:solidFill>
                <a:srgbClr val="FFFFFF"/>
              </a:solidFill>
            </a:endParaRP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9677849" y="626848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9677849" y="6778133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>
            <a:off x="-519816" y="626848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>
            <a:off x="-519816" y="6778133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0300" y="379361"/>
            <a:ext cx="7417537" cy="4415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sz="3600" b="0" i="0" baseline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r>
              <a:rPr lang="en-US" dirty="0"/>
              <a:t>Click to add title</a:t>
            </a:r>
            <a:endParaRPr lang="de-DE" dirty="0"/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53041" y="791422"/>
            <a:ext cx="6481762" cy="498475"/>
          </a:xfrm>
          <a:prstGeom prst="rect">
            <a:avLst/>
          </a:prstGeom>
        </p:spPr>
        <p:txBody>
          <a:bodyPr vert="horz" lIns="0" bIns="0"/>
          <a:lstStyle>
            <a:lvl1pPr marL="0" indent="0">
              <a:lnSpc>
                <a:spcPts val="2600"/>
              </a:lnSpc>
              <a:buNone/>
              <a:defRPr sz="22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21" name="Datumsplatzhalter 1">
            <a:extLst>
              <a:ext uri="{FF2B5EF4-FFF2-40B4-BE49-F238E27FC236}">
                <a16:creationId xmlns:a16="http://schemas.microsoft.com/office/drawing/2014/main" id="{B05DA410-2874-45BA-82EC-A9A0BE6ADE8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74411" y="6526408"/>
            <a:ext cx="4791871" cy="374650"/>
          </a:xfrm>
        </p:spPr>
        <p:txBody>
          <a:bodyPr/>
          <a:lstStyle/>
          <a:p>
            <a:r>
              <a:rPr lang="de-DE" dirty="0"/>
              <a:t>Name der Präsentation | Version 2.0 | 06.10.2017</a:t>
            </a:r>
          </a:p>
        </p:txBody>
      </p:sp>
    </p:spTree>
    <p:extLst>
      <p:ext uri="{BB962C8B-B14F-4D97-AF65-F5344CB8AC3E}">
        <p14:creationId xmlns:p14="http://schemas.microsoft.com/office/powerpoint/2010/main" val="287026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ro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PPT Vorlage_12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30714" cy="7093331"/>
          </a:xfrm>
          <a:prstGeom prst="rect">
            <a:avLst/>
          </a:prstGeom>
        </p:spPr>
      </p:pic>
      <p:sp>
        <p:nvSpPr>
          <p:cNvPr id="14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367669"/>
            <a:ext cx="4498975" cy="51718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 marL="914329" indent="-4572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2pPr>
            <a:lvl3pPr marL="1257158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3pPr>
            <a:lvl4pPr marL="1714284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4pPr>
            <a:lvl5pPr marL="2171412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err="1"/>
              <a:t>Icate</a:t>
            </a:r>
            <a:r>
              <a:rPr lang="en-US" dirty="0"/>
              <a:t> </a:t>
            </a:r>
            <a:r>
              <a:rPr lang="en-US" dirty="0" err="1"/>
              <a:t>quiandis</a:t>
            </a:r>
            <a:r>
              <a:rPr lang="en-US" dirty="0"/>
              <a:t> ad </a:t>
            </a:r>
            <a:r>
              <a:rPr lang="en-US" dirty="0" err="1"/>
              <a:t>evenia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exercias</a:t>
            </a:r>
            <a:r>
              <a:rPr lang="en-US" dirty="0"/>
              <a:t> </a:t>
            </a:r>
            <a:r>
              <a:rPr lang="en-US" dirty="0" err="1"/>
              <a:t>deliquost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porionsectia</a:t>
            </a:r>
            <a:r>
              <a:rPr lang="en-US" dirty="0"/>
              <a:t> </a:t>
            </a:r>
            <a:r>
              <a:rPr lang="en-US" dirty="0" err="1"/>
              <a:t>quianda</a:t>
            </a:r>
            <a:r>
              <a:rPr lang="en-US" dirty="0"/>
              <a:t> </a:t>
            </a:r>
            <a:r>
              <a:rPr lang="en-US" dirty="0" err="1"/>
              <a:t>ntiametur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restorum</a:t>
            </a:r>
            <a:r>
              <a:rPr lang="en-US" dirty="0"/>
              <a:t> </a:t>
            </a:r>
            <a:r>
              <a:rPr lang="en-US" dirty="0" err="1"/>
              <a:t>ab</a:t>
            </a:r>
            <a:r>
              <a:rPr lang="en-US" dirty="0"/>
              <a:t> in </a:t>
            </a:r>
            <a:r>
              <a:rPr lang="en-US" dirty="0" err="1"/>
              <a:t>nullent</a:t>
            </a:r>
            <a:r>
              <a:rPr lang="en-US" dirty="0"/>
              <a:t> labor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spienim</a:t>
            </a:r>
            <a:r>
              <a:rPr lang="en-US" dirty="0"/>
              <a:t> </a:t>
            </a:r>
            <a:r>
              <a:rPr lang="en-US" dirty="0" err="1"/>
              <a:t>inctamaepercias</a:t>
            </a:r>
            <a:r>
              <a:rPr lang="en-US" dirty="0"/>
              <a:t> </a:t>
            </a:r>
            <a:r>
              <a:rPr lang="en-US" dirty="0" err="1"/>
              <a:t>dolo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nosa</a:t>
            </a:r>
            <a:r>
              <a:rPr lang="en-US" dirty="0"/>
              <a:t> </a:t>
            </a:r>
            <a:r>
              <a:rPr lang="en-US" dirty="0" err="1"/>
              <a:t>dolupta</a:t>
            </a:r>
            <a:r>
              <a:rPr lang="en-US" dirty="0"/>
              <a:t> </a:t>
            </a:r>
            <a:r>
              <a:rPr lang="en-US" dirty="0" err="1"/>
              <a:t>testiur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iet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aliquibusdae</a:t>
            </a:r>
            <a:r>
              <a:rPr lang="en-US" dirty="0"/>
              <a:t> </a:t>
            </a:r>
            <a:r>
              <a:rPr lang="en-US" dirty="0" err="1"/>
              <a:t>landandit</a:t>
            </a:r>
            <a:r>
              <a:rPr lang="en-US" dirty="0"/>
              <a:t> qui </a:t>
            </a:r>
            <a:r>
              <a:rPr lang="en-US" dirty="0" err="1"/>
              <a:t>ommoluptatus</a:t>
            </a:r>
            <a:r>
              <a:rPr lang="en-US" dirty="0"/>
              <a:t> </a:t>
            </a:r>
            <a:r>
              <a:rPr lang="en-US" dirty="0" err="1"/>
              <a:t>doluptae</a:t>
            </a:r>
            <a:r>
              <a:rPr lang="en-US" dirty="0"/>
              <a:t> </a:t>
            </a:r>
            <a:r>
              <a:rPr lang="en-US" dirty="0" err="1"/>
              <a:t>volor</a:t>
            </a:r>
            <a:r>
              <a:rPr lang="en-US" dirty="0"/>
              <a:t> at.</a:t>
            </a:r>
          </a:p>
          <a:p>
            <a:pPr lvl="0"/>
            <a:r>
              <a:rPr lang="en-US" dirty="0"/>
              <a:t> quam </a:t>
            </a:r>
            <a:r>
              <a:rPr lang="en-US" dirty="0" err="1"/>
              <a:t>inus</a:t>
            </a:r>
            <a:r>
              <a:rPr lang="en-US" dirty="0"/>
              <a:t> </a:t>
            </a:r>
            <a:r>
              <a:rPr lang="en-US" dirty="0" err="1"/>
              <a:t>iliquam</a:t>
            </a:r>
            <a:r>
              <a:rPr lang="en-US" dirty="0"/>
              <a:t> </a:t>
            </a:r>
            <a:r>
              <a:rPr lang="en-US" dirty="0" err="1"/>
              <a:t>enditatur</a:t>
            </a:r>
            <a:r>
              <a:rPr lang="en-US" dirty="0"/>
              <a:t> </a:t>
            </a:r>
            <a:r>
              <a:rPr lang="en-US" dirty="0" err="1"/>
              <a:t>sandips</a:t>
            </a:r>
            <a:r>
              <a:rPr lang="en-US" dirty="0"/>
              <a:t> </a:t>
            </a:r>
            <a:r>
              <a:rPr lang="en-US" dirty="0" err="1"/>
              <a:t>itate</a:t>
            </a:r>
            <a:r>
              <a:rPr lang="en-US" dirty="0"/>
              <a:t> quam quae. </a:t>
            </a:r>
            <a:r>
              <a:rPr lang="en-US" dirty="0" err="1"/>
              <a:t>Offici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aspicia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quatemp</a:t>
            </a:r>
            <a:r>
              <a:rPr lang="en-US" dirty="0"/>
              <a:t> </a:t>
            </a:r>
            <a:r>
              <a:rPr lang="en-US" dirty="0" err="1"/>
              <a:t>oribus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idel</a:t>
            </a:r>
            <a:r>
              <a:rPr lang="en-US" dirty="0"/>
              <a:t> is </a:t>
            </a:r>
            <a:r>
              <a:rPr lang="en-US" dirty="0" err="1"/>
              <a:t>corecte</a:t>
            </a:r>
            <a:r>
              <a:rPr lang="en-US" dirty="0"/>
              <a:t> </a:t>
            </a:r>
            <a:r>
              <a:rPr lang="en-US" dirty="0" err="1"/>
              <a:t>mporemque</a:t>
            </a:r>
            <a:r>
              <a:rPr lang="en-US" dirty="0"/>
              <a:t> </a:t>
            </a:r>
            <a:r>
              <a:rPr lang="en-US" dirty="0" err="1"/>
              <a:t>eventium</a:t>
            </a:r>
            <a:r>
              <a:rPr lang="en-US" dirty="0"/>
              <a:t> quam, et </a:t>
            </a:r>
            <a:r>
              <a:rPr lang="en-US" dirty="0" err="1"/>
              <a:t>ilit</a:t>
            </a:r>
            <a:r>
              <a:rPr lang="en-US" dirty="0"/>
              <a:t> min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vidunt</a:t>
            </a:r>
            <a:r>
              <a:rPr lang="en-US" dirty="0"/>
              <a:t>. </a:t>
            </a:r>
            <a:r>
              <a:rPr lang="en-US" dirty="0" err="1"/>
              <a:t>Fere</a:t>
            </a:r>
            <a:r>
              <a:rPr lang="en-US" dirty="0"/>
              <a:t> </a:t>
            </a:r>
            <a:r>
              <a:rPr lang="en-US" dirty="0" err="1"/>
              <a:t>voluptat</a:t>
            </a:r>
            <a:r>
              <a:rPr lang="en-US" dirty="0"/>
              <a:t> a </a:t>
            </a:r>
            <a:r>
              <a:rPr lang="en-US" dirty="0" err="1"/>
              <a:t>doluptati</a:t>
            </a:r>
            <a:r>
              <a:rPr lang="en-US" dirty="0"/>
              <a:t> 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susdam</a:t>
            </a:r>
            <a:r>
              <a:rPr lang="en-US" dirty="0"/>
              <a:t> </a:t>
            </a:r>
            <a:r>
              <a:rPr lang="en-US" dirty="0" err="1"/>
              <a:t>imporem</a:t>
            </a:r>
            <a:r>
              <a:rPr lang="en-US" dirty="0"/>
              <a:t> </a:t>
            </a:r>
            <a:r>
              <a:rPr lang="en-US" dirty="0" err="1"/>
              <a:t>velibustis</a:t>
            </a:r>
            <a:r>
              <a:rPr lang="en-US" dirty="0"/>
              <a:t> </a:t>
            </a:r>
            <a:r>
              <a:rPr lang="en-US" dirty="0" err="1"/>
              <a:t>magnihit</a:t>
            </a:r>
            <a:r>
              <a:rPr lang="en-US" dirty="0"/>
              <a:t> et,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audant</a:t>
            </a:r>
            <a:r>
              <a:rPr lang="en-US" dirty="0"/>
              <a:t> </a:t>
            </a:r>
            <a:r>
              <a:rPr lang="en-US" dirty="0" err="1"/>
              <a:t>molore</a:t>
            </a:r>
            <a:r>
              <a:rPr lang="en-US" dirty="0"/>
              <a:t> dis </a:t>
            </a:r>
            <a:r>
              <a:rPr lang="en-US" dirty="0" err="1"/>
              <a:t>eruptur</a:t>
            </a:r>
            <a:r>
              <a:rPr lang="en-US" dirty="0"/>
              <a:t> sum </a:t>
            </a:r>
            <a:r>
              <a:rPr lang="en-US" dirty="0" err="1"/>
              <a:t>quiderum</a:t>
            </a:r>
            <a:r>
              <a:rPr lang="en-US" dirty="0"/>
              <a:t> </a:t>
            </a:r>
            <a:r>
              <a:rPr lang="en-US" dirty="0" err="1"/>
              <a:t>quidios</a:t>
            </a:r>
            <a:r>
              <a:rPr lang="en-US" dirty="0"/>
              <a:t> quo con </a:t>
            </a:r>
            <a:r>
              <a:rPr lang="en-US" dirty="0" err="1"/>
              <a:t>estiis</a:t>
            </a:r>
            <a:r>
              <a:rPr lang="en-US" dirty="0"/>
              <a:t> </a:t>
            </a:r>
            <a:r>
              <a:rPr lang="en-US" dirty="0" err="1"/>
              <a:t>abor</a:t>
            </a:r>
            <a:r>
              <a:rPr lang="en-US" dirty="0"/>
              <a:t> </a:t>
            </a:r>
            <a:r>
              <a:rPr lang="en-US" dirty="0" err="1"/>
              <a:t>alitia</a:t>
            </a:r>
            <a:r>
              <a:rPr lang="en-US" dirty="0"/>
              <a:t> </a:t>
            </a:r>
            <a:r>
              <a:rPr lang="en-US" dirty="0" err="1"/>
              <a:t>entius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as </a:t>
            </a:r>
            <a:r>
              <a:rPr lang="en-US" dirty="0" err="1"/>
              <a:t>ut</a:t>
            </a:r>
            <a:r>
              <a:rPr lang="en-US" dirty="0"/>
              <a:t> a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explis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alibus</a:t>
            </a:r>
            <a:r>
              <a:rPr lang="en-US" dirty="0"/>
              <a:t> </a:t>
            </a:r>
            <a:r>
              <a:rPr lang="en-US" dirty="0" err="1"/>
              <a:t>dolorroratem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tetus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aceped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molecerrorem</a:t>
            </a:r>
            <a:r>
              <a:rPr lang="en-US" dirty="0"/>
              <a:t> et 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quat</a:t>
            </a:r>
            <a:r>
              <a:rPr lang="en-US" dirty="0"/>
              <a:t> </a:t>
            </a:r>
            <a:r>
              <a:rPr lang="en-US" dirty="0" err="1"/>
              <a:t>licatem</a:t>
            </a:r>
            <a:r>
              <a:rPr lang="en-US" dirty="0"/>
              <a:t>. Nam qui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volorep</a:t>
            </a:r>
            <a:endParaRPr lang="en-US" dirty="0"/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73650" y="1367669"/>
            <a:ext cx="4502150" cy="516742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900"/>
              </a:lnSpc>
              <a:buNone/>
              <a:defRPr sz="16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 marL="914329" indent="-4572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2pPr>
            <a:lvl3pPr marL="1257158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3pPr>
            <a:lvl4pPr marL="1714284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4pPr>
            <a:lvl5pPr marL="2171412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err="1"/>
              <a:t>Icate</a:t>
            </a:r>
            <a:r>
              <a:rPr lang="en-US" dirty="0"/>
              <a:t> </a:t>
            </a:r>
            <a:r>
              <a:rPr lang="en-US" dirty="0" err="1"/>
              <a:t>quiandis</a:t>
            </a:r>
            <a:r>
              <a:rPr lang="en-US" dirty="0"/>
              <a:t> ad </a:t>
            </a:r>
            <a:r>
              <a:rPr lang="en-US" dirty="0" err="1"/>
              <a:t>evenia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exercias</a:t>
            </a:r>
            <a:r>
              <a:rPr lang="en-US" dirty="0"/>
              <a:t> </a:t>
            </a:r>
            <a:r>
              <a:rPr lang="en-US" dirty="0" err="1"/>
              <a:t>deliquost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porionsectia</a:t>
            </a:r>
            <a:r>
              <a:rPr lang="en-US" dirty="0"/>
              <a:t> </a:t>
            </a:r>
            <a:r>
              <a:rPr lang="en-US" dirty="0" err="1"/>
              <a:t>quianda</a:t>
            </a:r>
            <a:r>
              <a:rPr lang="en-US" dirty="0"/>
              <a:t> </a:t>
            </a:r>
            <a:r>
              <a:rPr lang="en-US" dirty="0" err="1"/>
              <a:t>ntiametur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restorum</a:t>
            </a:r>
            <a:r>
              <a:rPr lang="en-US" dirty="0"/>
              <a:t> </a:t>
            </a:r>
            <a:r>
              <a:rPr lang="en-US" dirty="0" err="1"/>
              <a:t>ab</a:t>
            </a:r>
            <a:r>
              <a:rPr lang="en-US" dirty="0"/>
              <a:t> in </a:t>
            </a:r>
            <a:r>
              <a:rPr lang="en-US" dirty="0" err="1"/>
              <a:t>nullent</a:t>
            </a:r>
            <a:r>
              <a:rPr lang="en-US" dirty="0"/>
              <a:t> labor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spienim</a:t>
            </a:r>
            <a:r>
              <a:rPr lang="en-US" dirty="0"/>
              <a:t> </a:t>
            </a:r>
            <a:r>
              <a:rPr lang="en-US" dirty="0" err="1"/>
              <a:t>inctam</a:t>
            </a:r>
            <a:r>
              <a:rPr lang="en-US" dirty="0"/>
              <a:t> quam </a:t>
            </a:r>
            <a:r>
              <a:rPr lang="en-US" dirty="0" err="1"/>
              <a:t>inus</a:t>
            </a:r>
            <a:r>
              <a:rPr lang="en-US" dirty="0"/>
              <a:t> </a:t>
            </a:r>
            <a:r>
              <a:rPr lang="en-US" dirty="0" err="1"/>
              <a:t>iliquam</a:t>
            </a:r>
            <a:r>
              <a:rPr lang="en-US" dirty="0"/>
              <a:t> </a:t>
            </a:r>
            <a:r>
              <a:rPr lang="en-US" dirty="0" err="1"/>
              <a:t>enditatur</a:t>
            </a:r>
            <a:r>
              <a:rPr lang="en-US" dirty="0"/>
              <a:t> </a:t>
            </a:r>
            <a:r>
              <a:rPr lang="en-US" dirty="0" err="1"/>
              <a:t>sandips</a:t>
            </a:r>
            <a:r>
              <a:rPr lang="en-US" dirty="0"/>
              <a:t> </a:t>
            </a:r>
            <a:r>
              <a:rPr lang="en-US" dirty="0" err="1"/>
              <a:t>aepercias</a:t>
            </a:r>
            <a:r>
              <a:rPr lang="en-US" dirty="0"/>
              <a:t> </a:t>
            </a:r>
            <a:r>
              <a:rPr lang="en-US" dirty="0" err="1"/>
              <a:t>dolo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nosa</a:t>
            </a:r>
            <a:r>
              <a:rPr lang="en-US" dirty="0"/>
              <a:t> </a:t>
            </a:r>
            <a:r>
              <a:rPr lang="en-US" dirty="0" err="1"/>
              <a:t>dolupta</a:t>
            </a:r>
            <a:r>
              <a:rPr lang="en-US" dirty="0"/>
              <a:t> </a:t>
            </a:r>
            <a:r>
              <a:rPr lang="en-US" dirty="0" err="1"/>
              <a:t>testiur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aliquibusdae</a:t>
            </a:r>
            <a:r>
              <a:rPr lang="en-US" dirty="0"/>
              <a:t> </a:t>
            </a:r>
            <a:r>
              <a:rPr lang="en-US" dirty="0" err="1"/>
              <a:t>landandit</a:t>
            </a:r>
            <a:r>
              <a:rPr lang="en-US" dirty="0"/>
              <a:t> qui </a:t>
            </a:r>
            <a:r>
              <a:rPr lang="en-US" dirty="0" err="1"/>
              <a:t>ommoluptatus</a:t>
            </a:r>
            <a:r>
              <a:rPr lang="en-US" dirty="0"/>
              <a:t> </a:t>
            </a:r>
            <a:r>
              <a:rPr lang="en-US" dirty="0" err="1"/>
              <a:t>doluptae</a:t>
            </a:r>
            <a:r>
              <a:rPr lang="en-US" dirty="0"/>
              <a:t> </a:t>
            </a:r>
            <a:r>
              <a:rPr lang="en-US" dirty="0" err="1"/>
              <a:t>volor</a:t>
            </a:r>
            <a:r>
              <a:rPr lang="en-US" dirty="0"/>
              <a:t> at.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Litate</a:t>
            </a:r>
            <a:r>
              <a:rPr lang="en-US" dirty="0"/>
              <a:t> quam quae. </a:t>
            </a:r>
            <a:r>
              <a:rPr lang="en-US" dirty="0" err="1"/>
              <a:t>Offici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aspicia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quatemp</a:t>
            </a:r>
            <a:r>
              <a:rPr lang="en-US" dirty="0"/>
              <a:t> </a:t>
            </a:r>
            <a:r>
              <a:rPr lang="en-US" dirty="0" err="1"/>
              <a:t>oribus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idel</a:t>
            </a:r>
            <a:r>
              <a:rPr lang="en-US" dirty="0"/>
              <a:t> is </a:t>
            </a:r>
            <a:r>
              <a:rPr lang="en-US" dirty="0" err="1"/>
              <a:t>corecte</a:t>
            </a:r>
            <a:r>
              <a:rPr lang="en-US" dirty="0"/>
              <a:t> </a:t>
            </a:r>
            <a:r>
              <a:rPr lang="en-US" dirty="0" err="1"/>
              <a:t>mporemque</a:t>
            </a:r>
            <a:r>
              <a:rPr lang="en-US" dirty="0"/>
              <a:t> </a:t>
            </a:r>
            <a:r>
              <a:rPr lang="en-US" dirty="0" err="1"/>
              <a:t>eventium</a:t>
            </a:r>
            <a:r>
              <a:rPr lang="en-US" dirty="0"/>
              <a:t> quam, et </a:t>
            </a:r>
            <a:r>
              <a:rPr lang="en-US" dirty="0" err="1"/>
              <a:t>ilit</a:t>
            </a:r>
            <a:r>
              <a:rPr lang="en-US" dirty="0"/>
              <a:t> min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vidunt</a:t>
            </a:r>
            <a:r>
              <a:rPr lang="en-US" dirty="0"/>
              <a:t>. </a:t>
            </a:r>
            <a:r>
              <a:rPr lang="en-US" dirty="0" err="1"/>
              <a:t>Fere</a:t>
            </a:r>
            <a:r>
              <a:rPr lang="en-US" dirty="0"/>
              <a:t> </a:t>
            </a:r>
            <a:r>
              <a:rPr lang="en-US" dirty="0" err="1"/>
              <a:t>voluptat</a:t>
            </a:r>
            <a:r>
              <a:rPr lang="en-US" dirty="0"/>
              <a:t> a </a:t>
            </a:r>
            <a:r>
              <a:rPr lang="en-US" dirty="0" err="1"/>
              <a:t>doluptati</a:t>
            </a:r>
            <a:r>
              <a:rPr lang="en-US" dirty="0"/>
              <a:t> 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susdam</a:t>
            </a:r>
            <a:r>
              <a:rPr lang="en-US" dirty="0"/>
              <a:t> </a:t>
            </a:r>
            <a:r>
              <a:rPr lang="en-US" dirty="0" err="1"/>
              <a:t>imporem</a:t>
            </a:r>
            <a:r>
              <a:rPr lang="en-US" dirty="0"/>
              <a:t> </a:t>
            </a:r>
            <a:r>
              <a:rPr lang="en-US" dirty="0" err="1"/>
              <a:t>velibustis</a:t>
            </a:r>
            <a:r>
              <a:rPr lang="en-US" dirty="0"/>
              <a:t> </a:t>
            </a:r>
            <a:r>
              <a:rPr lang="en-US" dirty="0" err="1"/>
              <a:t>magnihit</a:t>
            </a:r>
            <a:r>
              <a:rPr lang="en-US" dirty="0"/>
              <a:t> et,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audant</a:t>
            </a:r>
            <a:r>
              <a:rPr lang="en-US" dirty="0"/>
              <a:t> </a:t>
            </a:r>
            <a:r>
              <a:rPr lang="en-US" dirty="0" err="1"/>
              <a:t>molore</a:t>
            </a:r>
            <a:r>
              <a:rPr lang="en-US" dirty="0"/>
              <a:t> dis </a:t>
            </a:r>
            <a:r>
              <a:rPr lang="en-US" dirty="0" err="1"/>
              <a:t>eruptur</a:t>
            </a:r>
            <a:r>
              <a:rPr lang="en-US" dirty="0"/>
              <a:t> sum </a:t>
            </a:r>
            <a:r>
              <a:rPr lang="en-US" dirty="0" err="1"/>
              <a:t>quiderum</a:t>
            </a:r>
            <a:r>
              <a:rPr lang="en-US" dirty="0"/>
              <a:t> </a:t>
            </a:r>
            <a:r>
              <a:rPr lang="en-US" dirty="0" err="1"/>
              <a:t>quidios</a:t>
            </a:r>
            <a:r>
              <a:rPr lang="en-US" dirty="0"/>
              <a:t> quo con </a:t>
            </a:r>
            <a:r>
              <a:rPr lang="en-US" dirty="0" err="1"/>
              <a:t>estiis</a:t>
            </a:r>
            <a:r>
              <a:rPr lang="en-US" dirty="0"/>
              <a:t> </a:t>
            </a:r>
            <a:r>
              <a:rPr lang="en-US" dirty="0" err="1"/>
              <a:t>abor</a:t>
            </a:r>
            <a:r>
              <a:rPr lang="en-US" dirty="0"/>
              <a:t> </a:t>
            </a:r>
            <a:r>
              <a:rPr lang="en-US" dirty="0" err="1"/>
              <a:t>alitia</a:t>
            </a:r>
            <a:r>
              <a:rPr lang="en-US" dirty="0"/>
              <a:t> </a:t>
            </a:r>
            <a:r>
              <a:rPr lang="en-US" dirty="0" err="1"/>
              <a:t>entius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as </a:t>
            </a:r>
            <a:r>
              <a:rPr lang="en-US" dirty="0" err="1"/>
              <a:t>ut</a:t>
            </a:r>
            <a:r>
              <a:rPr lang="en-US" dirty="0"/>
              <a:t> a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explis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alibus</a:t>
            </a:r>
            <a:r>
              <a:rPr lang="en-US" dirty="0"/>
              <a:t> </a:t>
            </a:r>
            <a:r>
              <a:rPr lang="en-US" dirty="0" err="1"/>
              <a:t>dolorroratem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tetus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aceped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molecerrorem</a:t>
            </a:r>
            <a:r>
              <a:rPr lang="en-US" dirty="0"/>
              <a:t> et 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quat</a:t>
            </a:r>
            <a:r>
              <a:rPr lang="en-US" dirty="0"/>
              <a:t> </a:t>
            </a:r>
            <a:r>
              <a:rPr lang="en-US" dirty="0" err="1"/>
              <a:t>licatem</a:t>
            </a:r>
            <a:r>
              <a:rPr lang="en-US" dirty="0"/>
              <a:t>. Nam qui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volorep</a:t>
            </a:r>
            <a:endParaRPr lang="en-US" dirty="0"/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53041" y="791422"/>
            <a:ext cx="6481762" cy="498475"/>
          </a:xfrm>
          <a:prstGeom prst="rect">
            <a:avLst/>
          </a:prstGeom>
        </p:spPr>
        <p:txBody>
          <a:bodyPr vert="horz" lIns="0" bIns="0"/>
          <a:lstStyle>
            <a:lvl1pPr marL="0" indent="0">
              <a:buNone/>
              <a:defRPr sz="22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</p:txBody>
      </p:sp>
      <p:pic>
        <p:nvPicPr>
          <p:cNvPr id="28" name="Bild 27" descr="240 logo_weiß.pdf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6602596"/>
            <a:ext cx="684460" cy="273880"/>
          </a:xfrm>
          <a:prstGeom prst="rect">
            <a:avLst/>
          </a:prstGeom>
        </p:spPr>
      </p:pic>
      <p:sp>
        <p:nvSpPr>
          <p:cNvPr id="29" name="Rechteck 28"/>
          <p:cNvSpPr/>
          <p:nvPr userDrawn="1"/>
        </p:nvSpPr>
        <p:spPr>
          <a:xfrm>
            <a:off x="9279510" y="6715125"/>
            <a:ext cx="293406" cy="133320"/>
          </a:xfrm>
          <a:prstGeom prst="rect">
            <a:avLst/>
          </a:prstGeom>
          <a:solidFill>
            <a:srgbClr val="9D9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Date Placeholder 2"/>
          <p:cNvSpPr txBox="1">
            <a:spLocks/>
          </p:cNvSpPr>
          <p:nvPr userDrawn="1"/>
        </p:nvSpPr>
        <p:spPr>
          <a:xfrm>
            <a:off x="9179378" y="6713389"/>
            <a:ext cx="493670" cy="189021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de-DE"/>
            </a:defPPr>
            <a:lvl1pPr algn="l" defTabSz="457061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accent2"/>
                </a:solidFill>
                <a:latin typeface="Calibri Light"/>
                <a:ea typeface="MS PGothic" charset="0"/>
                <a:cs typeface="MS PGothic" charset="0"/>
              </a:defRPr>
            </a:lvl1pPr>
            <a:lvl2pPr marL="457061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914122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371184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1828245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285305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742366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199427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656488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/>
            <a:fld id="{063A0438-AC5F-B849-A17B-60B3C43B58FF}" type="slidenum">
              <a:rPr lang="de-DE" sz="700" smtClean="0">
                <a:solidFill>
                  <a:srgbClr val="FFFFFF"/>
                </a:solidFill>
              </a:rPr>
              <a:pPr algn="ctr"/>
              <a:t>‹Nr.›</a:t>
            </a:fld>
            <a:endParaRPr lang="de-DE" sz="700" dirty="0">
              <a:solidFill>
                <a:srgbClr val="FFFFFF"/>
              </a:solidFill>
            </a:endParaRP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9677849" y="626848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9677849" y="6778133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>
            <a:off x="-519816" y="626848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>
            <a:off x="-519816" y="6778133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0300" y="379361"/>
            <a:ext cx="7417537" cy="4415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sz="3600" b="0" i="0" baseline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r>
              <a:rPr lang="en-US" dirty="0"/>
              <a:t>Click to add title</a:t>
            </a:r>
            <a:endParaRPr lang="de-DE" dirty="0"/>
          </a:p>
        </p:txBody>
      </p:sp>
      <p:sp>
        <p:nvSpPr>
          <p:cNvPr id="19" name="Datumsplatzhalter 1">
            <a:extLst>
              <a:ext uri="{FF2B5EF4-FFF2-40B4-BE49-F238E27FC236}">
                <a16:creationId xmlns:a16="http://schemas.microsoft.com/office/drawing/2014/main" id="{A039D2FB-9BC1-4D00-9272-E12C44F2287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74411" y="6526408"/>
            <a:ext cx="4791871" cy="374650"/>
          </a:xfrm>
        </p:spPr>
        <p:txBody>
          <a:bodyPr/>
          <a:lstStyle/>
          <a:p>
            <a:r>
              <a:rPr lang="de-DE" dirty="0"/>
              <a:t>Name der Präsentation | Version 2.0 | 06.10.2017</a:t>
            </a:r>
          </a:p>
        </p:txBody>
      </p:sp>
    </p:spTree>
    <p:extLst>
      <p:ext uri="{BB962C8B-B14F-4D97-AF65-F5344CB8AC3E}">
        <p14:creationId xmlns:p14="http://schemas.microsoft.com/office/powerpoint/2010/main" val="358204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ürki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PPT Vorlage_9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30714" cy="7093331"/>
          </a:xfrm>
          <a:prstGeom prst="rect">
            <a:avLst/>
          </a:prstGeom>
        </p:spPr>
      </p:pic>
      <p:sp>
        <p:nvSpPr>
          <p:cNvPr id="14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367669"/>
            <a:ext cx="4498975" cy="51718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 marL="914329" indent="-4572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2pPr>
            <a:lvl3pPr marL="1257158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3pPr>
            <a:lvl4pPr marL="1714284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4pPr>
            <a:lvl5pPr marL="2171412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err="1"/>
              <a:t>Icate</a:t>
            </a:r>
            <a:r>
              <a:rPr lang="en-US" dirty="0"/>
              <a:t> </a:t>
            </a:r>
            <a:r>
              <a:rPr lang="en-US" dirty="0" err="1"/>
              <a:t>quiandis</a:t>
            </a:r>
            <a:r>
              <a:rPr lang="en-US" dirty="0"/>
              <a:t> ad </a:t>
            </a:r>
            <a:r>
              <a:rPr lang="en-US" dirty="0" err="1"/>
              <a:t>evenia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exercias</a:t>
            </a:r>
            <a:r>
              <a:rPr lang="en-US" dirty="0"/>
              <a:t> </a:t>
            </a:r>
            <a:r>
              <a:rPr lang="en-US" dirty="0" err="1"/>
              <a:t>deliquost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porionsectia</a:t>
            </a:r>
            <a:r>
              <a:rPr lang="en-US" dirty="0"/>
              <a:t> </a:t>
            </a:r>
            <a:r>
              <a:rPr lang="en-US" dirty="0" err="1"/>
              <a:t>quianda</a:t>
            </a:r>
            <a:r>
              <a:rPr lang="en-US" dirty="0"/>
              <a:t> </a:t>
            </a:r>
            <a:r>
              <a:rPr lang="en-US" dirty="0" err="1"/>
              <a:t>ntiametur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restorum</a:t>
            </a:r>
            <a:r>
              <a:rPr lang="en-US" dirty="0"/>
              <a:t> </a:t>
            </a:r>
            <a:r>
              <a:rPr lang="en-US" dirty="0" err="1"/>
              <a:t>ab</a:t>
            </a:r>
            <a:r>
              <a:rPr lang="en-US" dirty="0"/>
              <a:t> in </a:t>
            </a:r>
            <a:r>
              <a:rPr lang="en-US" dirty="0" err="1"/>
              <a:t>nullent</a:t>
            </a:r>
            <a:r>
              <a:rPr lang="en-US" dirty="0"/>
              <a:t> labor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spienim</a:t>
            </a:r>
            <a:r>
              <a:rPr lang="en-US" dirty="0"/>
              <a:t> </a:t>
            </a:r>
            <a:r>
              <a:rPr lang="en-US" dirty="0" err="1"/>
              <a:t>inctamaepercias</a:t>
            </a:r>
            <a:r>
              <a:rPr lang="en-US" dirty="0"/>
              <a:t> </a:t>
            </a:r>
            <a:r>
              <a:rPr lang="en-US" dirty="0" err="1"/>
              <a:t>dolo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nosa</a:t>
            </a:r>
            <a:r>
              <a:rPr lang="en-US" dirty="0"/>
              <a:t> </a:t>
            </a:r>
            <a:r>
              <a:rPr lang="en-US" dirty="0" err="1"/>
              <a:t>dolupta</a:t>
            </a:r>
            <a:r>
              <a:rPr lang="en-US" dirty="0"/>
              <a:t> </a:t>
            </a:r>
            <a:r>
              <a:rPr lang="en-US" dirty="0" err="1"/>
              <a:t>testiur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iet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aliquibusdae</a:t>
            </a:r>
            <a:r>
              <a:rPr lang="en-US" dirty="0"/>
              <a:t> </a:t>
            </a:r>
            <a:r>
              <a:rPr lang="en-US" dirty="0" err="1"/>
              <a:t>landandit</a:t>
            </a:r>
            <a:r>
              <a:rPr lang="en-US" dirty="0"/>
              <a:t> qui </a:t>
            </a:r>
            <a:r>
              <a:rPr lang="en-US" dirty="0" err="1"/>
              <a:t>ommoluptatus</a:t>
            </a:r>
            <a:r>
              <a:rPr lang="en-US" dirty="0"/>
              <a:t> </a:t>
            </a:r>
            <a:r>
              <a:rPr lang="en-US" dirty="0" err="1"/>
              <a:t>doluptae</a:t>
            </a:r>
            <a:r>
              <a:rPr lang="en-US" dirty="0"/>
              <a:t> </a:t>
            </a:r>
            <a:r>
              <a:rPr lang="en-US" dirty="0" err="1"/>
              <a:t>volor</a:t>
            </a:r>
            <a:r>
              <a:rPr lang="en-US" dirty="0"/>
              <a:t> at.</a:t>
            </a:r>
          </a:p>
          <a:p>
            <a:pPr lvl="0"/>
            <a:r>
              <a:rPr lang="en-US" dirty="0"/>
              <a:t> quam </a:t>
            </a:r>
            <a:r>
              <a:rPr lang="en-US" dirty="0" err="1"/>
              <a:t>inus</a:t>
            </a:r>
            <a:r>
              <a:rPr lang="en-US" dirty="0"/>
              <a:t> </a:t>
            </a:r>
            <a:r>
              <a:rPr lang="en-US" dirty="0" err="1"/>
              <a:t>iliquam</a:t>
            </a:r>
            <a:r>
              <a:rPr lang="en-US" dirty="0"/>
              <a:t> </a:t>
            </a:r>
            <a:r>
              <a:rPr lang="en-US" dirty="0" err="1"/>
              <a:t>enditatur</a:t>
            </a:r>
            <a:r>
              <a:rPr lang="en-US" dirty="0"/>
              <a:t> </a:t>
            </a:r>
            <a:r>
              <a:rPr lang="en-US" dirty="0" err="1"/>
              <a:t>sandips</a:t>
            </a:r>
            <a:r>
              <a:rPr lang="en-US" dirty="0"/>
              <a:t> </a:t>
            </a:r>
            <a:r>
              <a:rPr lang="en-US" dirty="0" err="1"/>
              <a:t>itate</a:t>
            </a:r>
            <a:r>
              <a:rPr lang="en-US" dirty="0"/>
              <a:t> quam quae. </a:t>
            </a:r>
            <a:r>
              <a:rPr lang="en-US" dirty="0" err="1"/>
              <a:t>Offici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aspicia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quatemp</a:t>
            </a:r>
            <a:r>
              <a:rPr lang="en-US" dirty="0"/>
              <a:t> </a:t>
            </a:r>
            <a:r>
              <a:rPr lang="en-US" dirty="0" err="1"/>
              <a:t>oribus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idel</a:t>
            </a:r>
            <a:r>
              <a:rPr lang="en-US" dirty="0"/>
              <a:t> is </a:t>
            </a:r>
            <a:r>
              <a:rPr lang="en-US" dirty="0" err="1"/>
              <a:t>corecte</a:t>
            </a:r>
            <a:r>
              <a:rPr lang="en-US" dirty="0"/>
              <a:t> </a:t>
            </a:r>
            <a:r>
              <a:rPr lang="en-US" dirty="0" err="1"/>
              <a:t>mporemque</a:t>
            </a:r>
            <a:r>
              <a:rPr lang="en-US" dirty="0"/>
              <a:t> </a:t>
            </a:r>
            <a:r>
              <a:rPr lang="en-US" dirty="0" err="1"/>
              <a:t>eventium</a:t>
            </a:r>
            <a:r>
              <a:rPr lang="en-US" dirty="0"/>
              <a:t> quam, et </a:t>
            </a:r>
            <a:r>
              <a:rPr lang="en-US" dirty="0" err="1"/>
              <a:t>ilit</a:t>
            </a:r>
            <a:r>
              <a:rPr lang="en-US" dirty="0"/>
              <a:t> min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vidunt</a:t>
            </a:r>
            <a:r>
              <a:rPr lang="en-US" dirty="0"/>
              <a:t>. </a:t>
            </a:r>
            <a:r>
              <a:rPr lang="en-US" dirty="0" err="1"/>
              <a:t>Fere</a:t>
            </a:r>
            <a:r>
              <a:rPr lang="en-US" dirty="0"/>
              <a:t> </a:t>
            </a:r>
            <a:r>
              <a:rPr lang="en-US" dirty="0" err="1"/>
              <a:t>voluptat</a:t>
            </a:r>
            <a:r>
              <a:rPr lang="en-US" dirty="0"/>
              <a:t> a </a:t>
            </a:r>
            <a:r>
              <a:rPr lang="en-US" dirty="0" err="1"/>
              <a:t>doluptati</a:t>
            </a:r>
            <a:r>
              <a:rPr lang="en-US" dirty="0"/>
              <a:t> 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susdam</a:t>
            </a:r>
            <a:r>
              <a:rPr lang="en-US" dirty="0"/>
              <a:t> </a:t>
            </a:r>
            <a:r>
              <a:rPr lang="en-US" dirty="0" err="1"/>
              <a:t>imporem</a:t>
            </a:r>
            <a:r>
              <a:rPr lang="en-US" dirty="0"/>
              <a:t> </a:t>
            </a:r>
            <a:r>
              <a:rPr lang="en-US" dirty="0" err="1"/>
              <a:t>velibustis</a:t>
            </a:r>
            <a:r>
              <a:rPr lang="en-US" dirty="0"/>
              <a:t> </a:t>
            </a:r>
            <a:r>
              <a:rPr lang="en-US" dirty="0" err="1"/>
              <a:t>magnihit</a:t>
            </a:r>
            <a:r>
              <a:rPr lang="en-US" dirty="0"/>
              <a:t> et,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audant</a:t>
            </a:r>
            <a:r>
              <a:rPr lang="en-US" dirty="0"/>
              <a:t> </a:t>
            </a:r>
            <a:r>
              <a:rPr lang="en-US" dirty="0" err="1"/>
              <a:t>molore</a:t>
            </a:r>
            <a:r>
              <a:rPr lang="en-US" dirty="0"/>
              <a:t> dis </a:t>
            </a:r>
            <a:r>
              <a:rPr lang="en-US" dirty="0" err="1"/>
              <a:t>eruptur</a:t>
            </a:r>
            <a:r>
              <a:rPr lang="en-US" dirty="0"/>
              <a:t> sum </a:t>
            </a:r>
            <a:r>
              <a:rPr lang="en-US" dirty="0" err="1"/>
              <a:t>quiderum</a:t>
            </a:r>
            <a:r>
              <a:rPr lang="en-US" dirty="0"/>
              <a:t> </a:t>
            </a:r>
            <a:r>
              <a:rPr lang="en-US" dirty="0" err="1"/>
              <a:t>quidios</a:t>
            </a:r>
            <a:r>
              <a:rPr lang="en-US" dirty="0"/>
              <a:t> quo con </a:t>
            </a:r>
            <a:r>
              <a:rPr lang="en-US" dirty="0" err="1"/>
              <a:t>estiis</a:t>
            </a:r>
            <a:r>
              <a:rPr lang="en-US" dirty="0"/>
              <a:t> </a:t>
            </a:r>
            <a:r>
              <a:rPr lang="en-US" dirty="0" err="1"/>
              <a:t>abor</a:t>
            </a:r>
            <a:r>
              <a:rPr lang="en-US" dirty="0"/>
              <a:t> </a:t>
            </a:r>
            <a:r>
              <a:rPr lang="en-US" dirty="0" err="1"/>
              <a:t>alitia</a:t>
            </a:r>
            <a:r>
              <a:rPr lang="en-US" dirty="0"/>
              <a:t> </a:t>
            </a:r>
            <a:r>
              <a:rPr lang="en-US" dirty="0" err="1"/>
              <a:t>entius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as </a:t>
            </a:r>
            <a:r>
              <a:rPr lang="en-US" dirty="0" err="1"/>
              <a:t>ut</a:t>
            </a:r>
            <a:r>
              <a:rPr lang="en-US" dirty="0"/>
              <a:t> a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explis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alibus</a:t>
            </a:r>
            <a:r>
              <a:rPr lang="en-US" dirty="0"/>
              <a:t> </a:t>
            </a:r>
            <a:r>
              <a:rPr lang="en-US" dirty="0" err="1"/>
              <a:t>dolorroratem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tetus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aceped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molecerrorem</a:t>
            </a:r>
            <a:r>
              <a:rPr lang="en-US" dirty="0"/>
              <a:t> et 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quat</a:t>
            </a:r>
            <a:r>
              <a:rPr lang="en-US" dirty="0"/>
              <a:t> </a:t>
            </a:r>
            <a:r>
              <a:rPr lang="en-US" dirty="0" err="1"/>
              <a:t>licatem</a:t>
            </a:r>
            <a:r>
              <a:rPr lang="en-US" dirty="0"/>
              <a:t>. Nam qui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volorep</a:t>
            </a:r>
            <a:endParaRPr lang="en-US" dirty="0"/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73650" y="1367669"/>
            <a:ext cx="4502150" cy="516742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900"/>
              </a:lnSpc>
              <a:buNone/>
              <a:defRPr sz="16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 marL="914329" indent="-4572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2pPr>
            <a:lvl3pPr marL="1257158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3pPr>
            <a:lvl4pPr marL="1714284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4pPr>
            <a:lvl5pPr marL="2171412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err="1"/>
              <a:t>Icate</a:t>
            </a:r>
            <a:r>
              <a:rPr lang="en-US" dirty="0"/>
              <a:t> </a:t>
            </a:r>
            <a:r>
              <a:rPr lang="en-US" dirty="0" err="1"/>
              <a:t>quiandis</a:t>
            </a:r>
            <a:r>
              <a:rPr lang="en-US" dirty="0"/>
              <a:t> ad </a:t>
            </a:r>
            <a:r>
              <a:rPr lang="en-US" dirty="0" err="1"/>
              <a:t>evenia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exercias</a:t>
            </a:r>
            <a:r>
              <a:rPr lang="en-US" dirty="0"/>
              <a:t> </a:t>
            </a:r>
            <a:r>
              <a:rPr lang="en-US" dirty="0" err="1"/>
              <a:t>deliquost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porionsectia</a:t>
            </a:r>
            <a:r>
              <a:rPr lang="en-US" dirty="0"/>
              <a:t> </a:t>
            </a:r>
            <a:r>
              <a:rPr lang="en-US" dirty="0" err="1"/>
              <a:t>quianda</a:t>
            </a:r>
            <a:r>
              <a:rPr lang="en-US" dirty="0"/>
              <a:t> </a:t>
            </a:r>
            <a:r>
              <a:rPr lang="en-US" dirty="0" err="1"/>
              <a:t>ntiametur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restorum</a:t>
            </a:r>
            <a:r>
              <a:rPr lang="en-US" dirty="0"/>
              <a:t> </a:t>
            </a:r>
            <a:r>
              <a:rPr lang="en-US" dirty="0" err="1"/>
              <a:t>ab</a:t>
            </a:r>
            <a:r>
              <a:rPr lang="en-US" dirty="0"/>
              <a:t> in </a:t>
            </a:r>
            <a:r>
              <a:rPr lang="en-US" dirty="0" err="1"/>
              <a:t>nullent</a:t>
            </a:r>
            <a:r>
              <a:rPr lang="en-US" dirty="0"/>
              <a:t> labor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spienim</a:t>
            </a:r>
            <a:r>
              <a:rPr lang="en-US" dirty="0"/>
              <a:t> </a:t>
            </a:r>
            <a:r>
              <a:rPr lang="en-US" dirty="0" err="1"/>
              <a:t>inctam</a:t>
            </a:r>
            <a:r>
              <a:rPr lang="en-US" dirty="0"/>
              <a:t> quam </a:t>
            </a:r>
            <a:r>
              <a:rPr lang="en-US" dirty="0" err="1"/>
              <a:t>inus</a:t>
            </a:r>
            <a:r>
              <a:rPr lang="en-US" dirty="0"/>
              <a:t> </a:t>
            </a:r>
            <a:r>
              <a:rPr lang="en-US" dirty="0" err="1"/>
              <a:t>iliquam</a:t>
            </a:r>
            <a:r>
              <a:rPr lang="en-US" dirty="0"/>
              <a:t> </a:t>
            </a:r>
            <a:r>
              <a:rPr lang="en-US" dirty="0" err="1"/>
              <a:t>enditatur</a:t>
            </a:r>
            <a:r>
              <a:rPr lang="en-US" dirty="0"/>
              <a:t> </a:t>
            </a:r>
            <a:r>
              <a:rPr lang="en-US" dirty="0" err="1"/>
              <a:t>sandips</a:t>
            </a:r>
            <a:r>
              <a:rPr lang="en-US" dirty="0"/>
              <a:t> </a:t>
            </a:r>
            <a:r>
              <a:rPr lang="en-US" dirty="0" err="1"/>
              <a:t>aepercias</a:t>
            </a:r>
            <a:r>
              <a:rPr lang="en-US" dirty="0"/>
              <a:t> </a:t>
            </a:r>
            <a:r>
              <a:rPr lang="en-US" dirty="0" err="1"/>
              <a:t>dolo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nosa</a:t>
            </a:r>
            <a:r>
              <a:rPr lang="en-US" dirty="0"/>
              <a:t> </a:t>
            </a:r>
            <a:r>
              <a:rPr lang="en-US" dirty="0" err="1"/>
              <a:t>dolupta</a:t>
            </a:r>
            <a:r>
              <a:rPr lang="en-US" dirty="0"/>
              <a:t> </a:t>
            </a:r>
            <a:r>
              <a:rPr lang="en-US" dirty="0" err="1"/>
              <a:t>testiur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aliquibusdae</a:t>
            </a:r>
            <a:r>
              <a:rPr lang="en-US" dirty="0"/>
              <a:t> </a:t>
            </a:r>
            <a:r>
              <a:rPr lang="en-US" dirty="0" err="1"/>
              <a:t>landandit</a:t>
            </a:r>
            <a:r>
              <a:rPr lang="en-US" dirty="0"/>
              <a:t> qui </a:t>
            </a:r>
            <a:r>
              <a:rPr lang="en-US" dirty="0" err="1"/>
              <a:t>ommoluptatus</a:t>
            </a:r>
            <a:r>
              <a:rPr lang="en-US" dirty="0"/>
              <a:t> </a:t>
            </a:r>
            <a:r>
              <a:rPr lang="en-US" dirty="0" err="1"/>
              <a:t>doluptae</a:t>
            </a:r>
            <a:r>
              <a:rPr lang="en-US" dirty="0"/>
              <a:t> </a:t>
            </a:r>
            <a:r>
              <a:rPr lang="en-US" dirty="0" err="1"/>
              <a:t>volor</a:t>
            </a:r>
            <a:r>
              <a:rPr lang="en-US" dirty="0"/>
              <a:t> at.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Litate</a:t>
            </a:r>
            <a:r>
              <a:rPr lang="en-US" dirty="0"/>
              <a:t> quam quae. </a:t>
            </a:r>
            <a:r>
              <a:rPr lang="en-US" dirty="0" err="1"/>
              <a:t>Offici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aspicia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quatemp</a:t>
            </a:r>
            <a:r>
              <a:rPr lang="en-US" dirty="0"/>
              <a:t> </a:t>
            </a:r>
            <a:r>
              <a:rPr lang="en-US" dirty="0" err="1"/>
              <a:t>oribus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idel</a:t>
            </a:r>
            <a:r>
              <a:rPr lang="en-US" dirty="0"/>
              <a:t> is </a:t>
            </a:r>
            <a:r>
              <a:rPr lang="en-US" dirty="0" err="1"/>
              <a:t>corecte</a:t>
            </a:r>
            <a:r>
              <a:rPr lang="en-US" dirty="0"/>
              <a:t> </a:t>
            </a:r>
            <a:r>
              <a:rPr lang="en-US" dirty="0" err="1"/>
              <a:t>mporemque</a:t>
            </a:r>
            <a:r>
              <a:rPr lang="en-US" dirty="0"/>
              <a:t> </a:t>
            </a:r>
            <a:r>
              <a:rPr lang="en-US" dirty="0" err="1"/>
              <a:t>eventium</a:t>
            </a:r>
            <a:r>
              <a:rPr lang="en-US" dirty="0"/>
              <a:t> quam, et </a:t>
            </a:r>
            <a:r>
              <a:rPr lang="en-US" dirty="0" err="1"/>
              <a:t>ilit</a:t>
            </a:r>
            <a:r>
              <a:rPr lang="en-US" dirty="0"/>
              <a:t> min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vidunt</a:t>
            </a:r>
            <a:r>
              <a:rPr lang="en-US" dirty="0"/>
              <a:t>. </a:t>
            </a:r>
            <a:r>
              <a:rPr lang="en-US" dirty="0" err="1"/>
              <a:t>Fere</a:t>
            </a:r>
            <a:r>
              <a:rPr lang="en-US" dirty="0"/>
              <a:t> </a:t>
            </a:r>
            <a:r>
              <a:rPr lang="en-US" dirty="0" err="1"/>
              <a:t>voluptat</a:t>
            </a:r>
            <a:r>
              <a:rPr lang="en-US" dirty="0"/>
              <a:t> a </a:t>
            </a:r>
            <a:r>
              <a:rPr lang="en-US" dirty="0" err="1"/>
              <a:t>doluptati</a:t>
            </a:r>
            <a:r>
              <a:rPr lang="en-US" dirty="0"/>
              <a:t> 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susdam</a:t>
            </a:r>
            <a:r>
              <a:rPr lang="en-US" dirty="0"/>
              <a:t> </a:t>
            </a:r>
            <a:r>
              <a:rPr lang="en-US" dirty="0" err="1"/>
              <a:t>imporem</a:t>
            </a:r>
            <a:r>
              <a:rPr lang="en-US" dirty="0"/>
              <a:t> </a:t>
            </a:r>
            <a:r>
              <a:rPr lang="en-US" dirty="0" err="1"/>
              <a:t>velibustis</a:t>
            </a:r>
            <a:r>
              <a:rPr lang="en-US" dirty="0"/>
              <a:t> </a:t>
            </a:r>
            <a:r>
              <a:rPr lang="en-US" dirty="0" err="1"/>
              <a:t>magnihit</a:t>
            </a:r>
            <a:r>
              <a:rPr lang="en-US" dirty="0"/>
              <a:t> et,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audant</a:t>
            </a:r>
            <a:r>
              <a:rPr lang="en-US" dirty="0"/>
              <a:t> </a:t>
            </a:r>
            <a:r>
              <a:rPr lang="en-US" dirty="0" err="1"/>
              <a:t>molore</a:t>
            </a:r>
            <a:r>
              <a:rPr lang="en-US" dirty="0"/>
              <a:t> dis </a:t>
            </a:r>
            <a:r>
              <a:rPr lang="en-US" dirty="0" err="1"/>
              <a:t>eruptur</a:t>
            </a:r>
            <a:r>
              <a:rPr lang="en-US" dirty="0"/>
              <a:t> sum </a:t>
            </a:r>
            <a:r>
              <a:rPr lang="en-US" dirty="0" err="1"/>
              <a:t>quiderum</a:t>
            </a:r>
            <a:r>
              <a:rPr lang="en-US" dirty="0"/>
              <a:t> </a:t>
            </a:r>
            <a:r>
              <a:rPr lang="en-US" dirty="0" err="1"/>
              <a:t>quidios</a:t>
            </a:r>
            <a:r>
              <a:rPr lang="en-US" dirty="0"/>
              <a:t> quo con </a:t>
            </a:r>
            <a:r>
              <a:rPr lang="en-US" dirty="0" err="1"/>
              <a:t>estiis</a:t>
            </a:r>
            <a:r>
              <a:rPr lang="en-US" dirty="0"/>
              <a:t> </a:t>
            </a:r>
            <a:r>
              <a:rPr lang="en-US" dirty="0" err="1"/>
              <a:t>abor</a:t>
            </a:r>
            <a:r>
              <a:rPr lang="en-US" dirty="0"/>
              <a:t> </a:t>
            </a:r>
            <a:r>
              <a:rPr lang="en-US" dirty="0" err="1"/>
              <a:t>alitia</a:t>
            </a:r>
            <a:r>
              <a:rPr lang="en-US" dirty="0"/>
              <a:t> </a:t>
            </a:r>
            <a:r>
              <a:rPr lang="en-US" dirty="0" err="1"/>
              <a:t>entius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as </a:t>
            </a:r>
            <a:r>
              <a:rPr lang="en-US" dirty="0" err="1"/>
              <a:t>ut</a:t>
            </a:r>
            <a:r>
              <a:rPr lang="en-US" dirty="0"/>
              <a:t> a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explis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alibus</a:t>
            </a:r>
            <a:r>
              <a:rPr lang="en-US" dirty="0"/>
              <a:t> </a:t>
            </a:r>
            <a:r>
              <a:rPr lang="en-US" dirty="0" err="1"/>
              <a:t>dolorroratem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tetus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aceped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molecerrorem</a:t>
            </a:r>
            <a:r>
              <a:rPr lang="en-US" dirty="0"/>
              <a:t> et 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quat</a:t>
            </a:r>
            <a:r>
              <a:rPr lang="en-US" dirty="0"/>
              <a:t> </a:t>
            </a:r>
            <a:r>
              <a:rPr lang="en-US" dirty="0" err="1"/>
              <a:t>licatem</a:t>
            </a:r>
            <a:r>
              <a:rPr lang="en-US" dirty="0"/>
              <a:t>. Nam qui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volorep</a:t>
            </a:r>
            <a:endParaRPr lang="en-US" dirty="0"/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53041" y="791422"/>
            <a:ext cx="6481762" cy="498475"/>
          </a:xfrm>
          <a:prstGeom prst="rect">
            <a:avLst/>
          </a:prstGeom>
        </p:spPr>
        <p:txBody>
          <a:bodyPr vert="horz" lIns="0" bIns="0"/>
          <a:lstStyle>
            <a:lvl1pPr marL="0" indent="0">
              <a:buNone/>
              <a:defRPr sz="22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</p:txBody>
      </p:sp>
      <p:pic>
        <p:nvPicPr>
          <p:cNvPr id="28" name="Bild 27" descr="240 logo_weiß.pdf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6602596"/>
            <a:ext cx="684460" cy="273880"/>
          </a:xfrm>
          <a:prstGeom prst="rect">
            <a:avLst/>
          </a:prstGeom>
        </p:spPr>
      </p:pic>
      <p:sp>
        <p:nvSpPr>
          <p:cNvPr id="29" name="Rechteck 28"/>
          <p:cNvSpPr/>
          <p:nvPr userDrawn="1"/>
        </p:nvSpPr>
        <p:spPr>
          <a:xfrm>
            <a:off x="9279510" y="6715125"/>
            <a:ext cx="293406" cy="13332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Date Placeholder 2"/>
          <p:cNvSpPr txBox="1">
            <a:spLocks/>
          </p:cNvSpPr>
          <p:nvPr userDrawn="1"/>
        </p:nvSpPr>
        <p:spPr>
          <a:xfrm>
            <a:off x="9179378" y="6713389"/>
            <a:ext cx="493670" cy="189021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de-DE"/>
            </a:defPPr>
            <a:lvl1pPr algn="l" defTabSz="457061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accent2"/>
                </a:solidFill>
                <a:latin typeface="Calibri Light"/>
                <a:ea typeface="MS PGothic" charset="0"/>
                <a:cs typeface="MS PGothic" charset="0"/>
              </a:defRPr>
            </a:lvl1pPr>
            <a:lvl2pPr marL="457061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914122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371184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1828245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285305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742366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199427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656488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/>
            <a:fld id="{063A0438-AC5F-B849-A17B-60B3C43B58FF}" type="slidenum">
              <a:rPr lang="de-DE" sz="700" smtClean="0">
                <a:solidFill>
                  <a:srgbClr val="FFFFFF"/>
                </a:solidFill>
              </a:rPr>
              <a:pPr algn="ctr"/>
              <a:t>‹Nr.›</a:t>
            </a:fld>
            <a:endParaRPr lang="de-DE" sz="700" dirty="0">
              <a:solidFill>
                <a:srgbClr val="FFFFFF"/>
              </a:solidFill>
            </a:endParaRP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9677849" y="626848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9677849" y="6778133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>
            <a:off x="-519816" y="626848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>
            <a:off x="-519816" y="6778133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0300" y="379361"/>
            <a:ext cx="7417537" cy="4415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sz="3600" b="0" i="0" baseline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r>
              <a:rPr lang="en-US" dirty="0"/>
              <a:t>Click to add title</a:t>
            </a:r>
            <a:endParaRPr lang="de-DE" dirty="0"/>
          </a:p>
        </p:txBody>
      </p:sp>
      <p:sp>
        <p:nvSpPr>
          <p:cNvPr id="19" name="Datumsplatzhalter 1">
            <a:extLst>
              <a:ext uri="{FF2B5EF4-FFF2-40B4-BE49-F238E27FC236}">
                <a16:creationId xmlns:a16="http://schemas.microsoft.com/office/drawing/2014/main" id="{28EAA67C-3131-4493-831B-3B7FE631EB2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74411" y="6526408"/>
            <a:ext cx="4791871" cy="374650"/>
          </a:xfrm>
        </p:spPr>
        <p:txBody>
          <a:bodyPr/>
          <a:lstStyle/>
          <a:p>
            <a:r>
              <a:rPr lang="de-DE" dirty="0"/>
              <a:t>Name der Präsentation | Version 2.0 | 06.10.2017</a:t>
            </a:r>
          </a:p>
        </p:txBody>
      </p:sp>
    </p:spTree>
    <p:extLst>
      <p:ext uri="{BB962C8B-B14F-4D97-AF65-F5344CB8AC3E}">
        <p14:creationId xmlns:p14="http://schemas.microsoft.com/office/powerpoint/2010/main" val="160450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PPT Vorlage_11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30714" cy="7093331"/>
          </a:xfrm>
          <a:prstGeom prst="rect">
            <a:avLst/>
          </a:prstGeom>
        </p:spPr>
      </p:pic>
      <p:sp>
        <p:nvSpPr>
          <p:cNvPr id="14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367669"/>
            <a:ext cx="4498975" cy="51718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 marL="914329" indent="-4572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2pPr>
            <a:lvl3pPr marL="1257158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3pPr>
            <a:lvl4pPr marL="1714284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4pPr>
            <a:lvl5pPr marL="2171412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err="1"/>
              <a:t>Icate</a:t>
            </a:r>
            <a:r>
              <a:rPr lang="en-US" dirty="0"/>
              <a:t> </a:t>
            </a:r>
            <a:r>
              <a:rPr lang="en-US" dirty="0" err="1"/>
              <a:t>quiandis</a:t>
            </a:r>
            <a:r>
              <a:rPr lang="en-US" dirty="0"/>
              <a:t> ad </a:t>
            </a:r>
            <a:r>
              <a:rPr lang="en-US" dirty="0" err="1"/>
              <a:t>evenia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exercias</a:t>
            </a:r>
            <a:r>
              <a:rPr lang="en-US" dirty="0"/>
              <a:t> </a:t>
            </a:r>
            <a:r>
              <a:rPr lang="en-US" dirty="0" err="1"/>
              <a:t>deliquost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porionsectia</a:t>
            </a:r>
            <a:r>
              <a:rPr lang="en-US" dirty="0"/>
              <a:t> </a:t>
            </a:r>
            <a:r>
              <a:rPr lang="en-US" dirty="0" err="1"/>
              <a:t>quianda</a:t>
            </a:r>
            <a:r>
              <a:rPr lang="en-US" dirty="0"/>
              <a:t> </a:t>
            </a:r>
            <a:r>
              <a:rPr lang="en-US" dirty="0" err="1"/>
              <a:t>ntiametur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restorum</a:t>
            </a:r>
            <a:r>
              <a:rPr lang="en-US" dirty="0"/>
              <a:t> </a:t>
            </a:r>
            <a:r>
              <a:rPr lang="en-US" dirty="0" err="1"/>
              <a:t>ab</a:t>
            </a:r>
            <a:r>
              <a:rPr lang="en-US" dirty="0"/>
              <a:t> in </a:t>
            </a:r>
            <a:r>
              <a:rPr lang="en-US" dirty="0" err="1"/>
              <a:t>nullent</a:t>
            </a:r>
            <a:r>
              <a:rPr lang="en-US" dirty="0"/>
              <a:t> labor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spienim</a:t>
            </a:r>
            <a:r>
              <a:rPr lang="en-US" dirty="0"/>
              <a:t> </a:t>
            </a:r>
            <a:r>
              <a:rPr lang="en-US" dirty="0" err="1"/>
              <a:t>inctamaepercias</a:t>
            </a:r>
            <a:r>
              <a:rPr lang="en-US" dirty="0"/>
              <a:t> </a:t>
            </a:r>
            <a:r>
              <a:rPr lang="en-US" dirty="0" err="1"/>
              <a:t>dolo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nosa</a:t>
            </a:r>
            <a:r>
              <a:rPr lang="en-US" dirty="0"/>
              <a:t> </a:t>
            </a:r>
            <a:r>
              <a:rPr lang="en-US" dirty="0" err="1"/>
              <a:t>dolupta</a:t>
            </a:r>
            <a:r>
              <a:rPr lang="en-US" dirty="0"/>
              <a:t> </a:t>
            </a:r>
            <a:r>
              <a:rPr lang="en-US" dirty="0" err="1"/>
              <a:t>testiur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iet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aliquibusdae</a:t>
            </a:r>
            <a:r>
              <a:rPr lang="en-US" dirty="0"/>
              <a:t> </a:t>
            </a:r>
            <a:r>
              <a:rPr lang="en-US" dirty="0" err="1"/>
              <a:t>landandit</a:t>
            </a:r>
            <a:r>
              <a:rPr lang="en-US" dirty="0"/>
              <a:t> qui </a:t>
            </a:r>
            <a:r>
              <a:rPr lang="en-US" dirty="0" err="1"/>
              <a:t>ommoluptatus</a:t>
            </a:r>
            <a:r>
              <a:rPr lang="en-US" dirty="0"/>
              <a:t> </a:t>
            </a:r>
            <a:r>
              <a:rPr lang="en-US" dirty="0" err="1"/>
              <a:t>doluptae</a:t>
            </a:r>
            <a:r>
              <a:rPr lang="en-US" dirty="0"/>
              <a:t> </a:t>
            </a:r>
            <a:r>
              <a:rPr lang="en-US" dirty="0" err="1"/>
              <a:t>volor</a:t>
            </a:r>
            <a:r>
              <a:rPr lang="en-US" dirty="0"/>
              <a:t> at.</a:t>
            </a:r>
          </a:p>
          <a:p>
            <a:pPr lvl="0"/>
            <a:r>
              <a:rPr lang="en-US" dirty="0"/>
              <a:t> quam </a:t>
            </a:r>
            <a:r>
              <a:rPr lang="en-US" dirty="0" err="1"/>
              <a:t>inus</a:t>
            </a:r>
            <a:r>
              <a:rPr lang="en-US" dirty="0"/>
              <a:t> </a:t>
            </a:r>
            <a:r>
              <a:rPr lang="en-US" dirty="0" err="1"/>
              <a:t>iliquam</a:t>
            </a:r>
            <a:r>
              <a:rPr lang="en-US" dirty="0"/>
              <a:t> </a:t>
            </a:r>
            <a:r>
              <a:rPr lang="en-US" dirty="0" err="1"/>
              <a:t>enditatur</a:t>
            </a:r>
            <a:r>
              <a:rPr lang="en-US" dirty="0"/>
              <a:t> </a:t>
            </a:r>
            <a:r>
              <a:rPr lang="en-US" dirty="0" err="1"/>
              <a:t>sandips</a:t>
            </a:r>
            <a:r>
              <a:rPr lang="en-US" dirty="0"/>
              <a:t> </a:t>
            </a:r>
            <a:r>
              <a:rPr lang="en-US" dirty="0" err="1"/>
              <a:t>itate</a:t>
            </a:r>
            <a:r>
              <a:rPr lang="en-US" dirty="0"/>
              <a:t> quam quae. </a:t>
            </a:r>
            <a:r>
              <a:rPr lang="en-US" dirty="0" err="1"/>
              <a:t>Offici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aspicia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quatemp</a:t>
            </a:r>
            <a:r>
              <a:rPr lang="en-US" dirty="0"/>
              <a:t> </a:t>
            </a:r>
            <a:r>
              <a:rPr lang="en-US" dirty="0" err="1"/>
              <a:t>oribus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idel</a:t>
            </a:r>
            <a:r>
              <a:rPr lang="en-US" dirty="0"/>
              <a:t> is </a:t>
            </a:r>
            <a:r>
              <a:rPr lang="en-US" dirty="0" err="1"/>
              <a:t>corecte</a:t>
            </a:r>
            <a:r>
              <a:rPr lang="en-US" dirty="0"/>
              <a:t> </a:t>
            </a:r>
            <a:r>
              <a:rPr lang="en-US" dirty="0" err="1"/>
              <a:t>mporemque</a:t>
            </a:r>
            <a:r>
              <a:rPr lang="en-US" dirty="0"/>
              <a:t> </a:t>
            </a:r>
            <a:r>
              <a:rPr lang="en-US" dirty="0" err="1"/>
              <a:t>eventium</a:t>
            </a:r>
            <a:r>
              <a:rPr lang="en-US" dirty="0"/>
              <a:t> quam, et </a:t>
            </a:r>
            <a:r>
              <a:rPr lang="en-US" dirty="0" err="1"/>
              <a:t>ilit</a:t>
            </a:r>
            <a:r>
              <a:rPr lang="en-US" dirty="0"/>
              <a:t> min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vidunt</a:t>
            </a:r>
            <a:r>
              <a:rPr lang="en-US" dirty="0"/>
              <a:t>. </a:t>
            </a:r>
            <a:r>
              <a:rPr lang="en-US" dirty="0" err="1"/>
              <a:t>Fere</a:t>
            </a:r>
            <a:r>
              <a:rPr lang="en-US" dirty="0"/>
              <a:t> </a:t>
            </a:r>
            <a:r>
              <a:rPr lang="en-US" dirty="0" err="1"/>
              <a:t>voluptat</a:t>
            </a:r>
            <a:r>
              <a:rPr lang="en-US" dirty="0"/>
              <a:t> a </a:t>
            </a:r>
            <a:r>
              <a:rPr lang="en-US" dirty="0" err="1"/>
              <a:t>doluptati</a:t>
            </a:r>
            <a:r>
              <a:rPr lang="en-US" dirty="0"/>
              <a:t> 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susdam</a:t>
            </a:r>
            <a:r>
              <a:rPr lang="en-US" dirty="0"/>
              <a:t> </a:t>
            </a:r>
            <a:r>
              <a:rPr lang="en-US" dirty="0" err="1"/>
              <a:t>imporem</a:t>
            </a:r>
            <a:r>
              <a:rPr lang="en-US" dirty="0"/>
              <a:t> </a:t>
            </a:r>
            <a:r>
              <a:rPr lang="en-US" dirty="0" err="1"/>
              <a:t>velibustis</a:t>
            </a:r>
            <a:r>
              <a:rPr lang="en-US" dirty="0"/>
              <a:t> </a:t>
            </a:r>
            <a:r>
              <a:rPr lang="en-US" dirty="0" err="1"/>
              <a:t>magnihit</a:t>
            </a:r>
            <a:r>
              <a:rPr lang="en-US" dirty="0"/>
              <a:t> et,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audant</a:t>
            </a:r>
            <a:r>
              <a:rPr lang="en-US" dirty="0"/>
              <a:t> </a:t>
            </a:r>
            <a:r>
              <a:rPr lang="en-US" dirty="0" err="1"/>
              <a:t>molore</a:t>
            </a:r>
            <a:r>
              <a:rPr lang="en-US" dirty="0"/>
              <a:t> dis </a:t>
            </a:r>
            <a:r>
              <a:rPr lang="en-US" dirty="0" err="1"/>
              <a:t>eruptur</a:t>
            </a:r>
            <a:r>
              <a:rPr lang="en-US" dirty="0"/>
              <a:t> sum </a:t>
            </a:r>
            <a:r>
              <a:rPr lang="en-US" dirty="0" err="1"/>
              <a:t>quiderum</a:t>
            </a:r>
            <a:r>
              <a:rPr lang="en-US" dirty="0"/>
              <a:t> </a:t>
            </a:r>
            <a:r>
              <a:rPr lang="en-US" dirty="0" err="1"/>
              <a:t>quidios</a:t>
            </a:r>
            <a:r>
              <a:rPr lang="en-US" dirty="0"/>
              <a:t> quo con </a:t>
            </a:r>
            <a:r>
              <a:rPr lang="en-US" dirty="0" err="1"/>
              <a:t>estiis</a:t>
            </a:r>
            <a:r>
              <a:rPr lang="en-US" dirty="0"/>
              <a:t> </a:t>
            </a:r>
            <a:r>
              <a:rPr lang="en-US" dirty="0" err="1"/>
              <a:t>abor</a:t>
            </a:r>
            <a:r>
              <a:rPr lang="en-US" dirty="0"/>
              <a:t> </a:t>
            </a:r>
            <a:r>
              <a:rPr lang="en-US" dirty="0" err="1"/>
              <a:t>alitia</a:t>
            </a:r>
            <a:r>
              <a:rPr lang="en-US" dirty="0"/>
              <a:t> </a:t>
            </a:r>
            <a:r>
              <a:rPr lang="en-US" dirty="0" err="1"/>
              <a:t>entius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as </a:t>
            </a:r>
            <a:r>
              <a:rPr lang="en-US" dirty="0" err="1"/>
              <a:t>ut</a:t>
            </a:r>
            <a:r>
              <a:rPr lang="en-US" dirty="0"/>
              <a:t> a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explis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alibus</a:t>
            </a:r>
            <a:r>
              <a:rPr lang="en-US" dirty="0"/>
              <a:t> </a:t>
            </a:r>
            <a:r>
              <a:rPr lang="en-US" dirty="0" err="1"/>
              <a:t>dolorroratem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tetus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aceped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molecerrorem</a:t>
            </a:r>
            <a:r>
              <a:rPr lang="en-US" dirty="0"/>
              <a:t> et 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quat</a:t>
            </a:r>
            <a:r>
              <a:rPr lang="en-US" dirty="0"/>
              <a:t> </a:t>
            </a:r>
            <a:r>
              <a:rPr lang="en-US" dirty="0" err="1"/>
              <a:t>licatem</a:t>
            </a:r>
            <a:r>
              <a:rPr lang="en-US" dirty="0"/>
              <a:t>. Nam qui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volorep</a:t>
            </a:r>
            <a:endParaRPr lang="en-US" dirty="0"/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73650" y="1367669"/>
            <a:ext cx="4502150" cy="516742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900"/>
              </a:lnSpc>
              <a:buNone/>
              <a:defRPr sz="16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 marL="914329" indent="-4572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2pPr>
            <a:lvl3pPr marL="1257158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3pPr>
            <a:lvl4pPr marL="1714284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4pPr>
            <a:lvl5pPr marL="2171412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err="1"/>
              <a:t>Icate</a:t>
            </a:r>
            <a:r>
              <a:rPr lang="en-US" dirty="0"/>
              <a:t> </a:t>
            </a:r>
            <a:r>
              <a:rPr lang="en-US" dirty="0" err="1"/>
              <a:t>quiandis</a:t>
            </a:r>
            <a:r>
              <a:rPr lang="en-US" dirty="0"/>
              <a:t> ad </a:t>
            </a:r>
            <a:r>
              <a:rPr lang="en-US" dirty="0" err="1"/>
              <a:t>evenia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exercias</a:t>
            </a:r>
            <a:r>
              <a:rPr lang="en-US" dirty="0"/>
              <a:t> </a:t>
            </a:r>
            <a:r>
              <a:rPr lang="en-US" dirty="0" err="1"/>
              <a:t>deliquost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porionsectia</a:t>
            </a:r>
            <a:r>
              <a:rPr lang="en-US" dirty="0"/>
              <a:t> </a:t>
            </a:r>
            <a:r>
              <a:rPr lang="en-US" dirty="0" err="1"/>
              <a:t>quianda</a:t>
            </a:r>
            <a:r>
              <a:rPr lang="en-US" dirty="0"/>
              <a:t> </a:t>
            </a:r>
            <a:r>
              <a:rPr lang="en-US" dirty="0" err="1"/>
              <a:t>ntiametur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restorum</a:t>
            </a:r>
            <a:r>
              <a:rPr lang="en-US" dirty="0"/>
              <a:t> </a:t>
            </a:r>
            <a:r>
              <a:rPr lang="en-US" dirty="0" err="1"/>
              <a:t>ab</a:t>
            </a:r>
            <a:r>
              <a:rPr lang="en-US" dirty="0"/>
              <a:t> in </a:t>
            </a:r>
            <a:r>
              <a:rPr lang="en-US" dirty="0" err="1"/>
              <a:t>nullent</a:t>
            </a:r>
            <a:r>
              <a:rPr lang="en-US" dirty="0"/>
              <a:t> labor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spienim</a:t>
            </a:r>
            <a:r>
              <a:rPr lang="en-US" dirty="0"/>
              <a:t> </a:t>
            </a:r>
            <a:r>
              <a:rPr lang="en-US" dirty="0" err="1"/>
              <a:t>inctam</a:t>
            </a:r>
            <a:r>
              <a:rPr lang="en-US" dirty="0"/>
              <a:t> quam </a:t>
            </a:r>
            <a:r>
              <a:rPr lang="en-US" dirty="0" err="1"/>
              <a:t>inus</a:t>
            </a:r>
            <a:r>
              <a:rPr lang="en-US" dirty="0"/>
              <a:t> </a:t>
            </a:r>
            <a:r>
              <a:rPr lang="en-US" dirty="0" err="1"/>
              <a:t>iliquam</a:t>
            </a:r>
            <a:r>
              <a:rPr lang="en-US" dirty="0"/>
              <a:t> </a:t>
            </a:r>
            <a:r>
              <a:rPr lang="en-US" dirty="0" err="1"/>
              <a:t>enditatur</a:t>
            </a:r>
            <a:r>
              <a:rPr lang="en-US" dirty="0"/>
              <a:t> </a:t>
            </a:r>
            <a:r>
              <a:rPr lang="en-US" dirty="0" err="1"/>
              <a:t>sandips</a:t>
            </a:r>
            <a:r>
              <a:rPr lang="en-US" dirty="0"/>
              <a:t> </a:t>
            </a:r>
            <a:r>
              <a:rPr lang="en-US" dirty="0" err="1"/>
              <a:t>aepercias</a:t>
            </a:r>
            <a:r>
              <a:rPr lang="en-US" dirty="0"/>
              <a:t> </a:t>
            </a:r>
            <a:r>
              <a:rPr lang="en-US" dirty="0" err="1"/>
              <a:t>dolo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nosa</a:t>
            </a:r>
            <a:r>
              <a:rPr lang="en-US" dirty="0"/>
              <a:t> </a:t>
            </a:r>
            <a:r>
              <a:rPr lang="en-US" dirty="0" err="1"/>
              <a:t>dolupta</a:t>
            </a:r>
            <a:r>
              <a:rPr lang="en-US" dirty="0"/>
              <a:t> </a:t>
            </a:r>
            <a:r>
              <a:rPr lang="en-US" dirty="0" err="1"/>
              <a:t>testiur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aliquibusdae</a:t>
            </a:r>
            <a:r>
              <a:rPr lang="en-US" dirty="0"/>
              <a:t> </a:t>
            </a:r>
            <a:r>
              <a:rPr lang="en-US" dirty="0" err="1"/>
              <a:t>landandit</a:t>
            </a:r>
            <a:r>
              <a:rPr lang="en-US" dirty="0"/>
              <a:t> qui </a:t>
            </a:r>
            <a:r>
              <a:rPr lang="en-US" dirty="0" err="1"/>
              <a:t>ommoluptatus</a:t>
            </a:r>
            <a:r>
              <a:rPr lang="en-US" dirty="0"/>
              <a:t> </a:t>
            </a:r>
            <a:r>
              <a:rPr lang="en-US" dirty="0" err="1"/>
              <a:t>doluptae</a:t>
            </a:r>
            <a:r>
              <a:rPr lang="en-US" dirty="0"/>
              <a:t> </a:t>
            </a:r>
            <a:r>
              <a:rPr lang="en-US" dirty="0" err="1"/>
              <a:t>volor</a:t>
            </a:r>
            <a:r>
              <a:rPr lang="en-US" dirty="0"/>
              <a:t> at.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Litate</a:t>
            </a:r>
            <a:r>
              <a:rPr lang="en-US" dirty="0"/>
              <a:t> quam quae. </a:t>
            </a:r>
            <a:r>
              <a:rPr lang="en-US" dirty="0" err="1"/>
              <a:t>Offici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aspicia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quatemp</a:t>
            </a:r>
            <a:r>
              <a:rPr lang="en-US" dirty="0"/>
              <a:t> </a:t>
            </a:r>
            <a:r>
              <a:rPr lang="en-US" dirty="0" err="1"/>
              <a:t>oribus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idel</a:t>
            </a:r>
            <a:r>
              <a:rPr lang="en-US" dirty="0"/>
              <a:t> is </a:t>
            </a:r>
            <a:r>
              <a:rPr lang="en-US" dirty="0" err="1"/>
              <a:t>corecte</a:t>
            </a:r>
            <a:r>
              <a:rPr lang="en-US" dirty="0"/>
              <a:t> </a:t>
            </a:r>
            <a:r>
              <a:rPr lang="en-US" dirty="0" err="1"/>
              <a:t>mporemque</a:t>
            </a:r>
            <a:r>
              <a:rPr lang="en-US" dirty="0"/>
              <a:t> </a:t>
            </a:r>
            <a:r>
              <a:rPr lang="en-US" dirty="0" err="1"/>
              <a:t>eventium</a:t>
            </a:r>
            <a:r>
              <a:rPr lang="en-US" dirty="0"/>
              <a:t> quam, et </a:t>
            </a:r>
            <a:r>
              <a:rPr lang="en-US" dirty="0" err="1"/>
              <a:t>ilit</a:t>
            </a:r>
            <a:r>
              <a:rPr lang="en-US" dirty="0"/>
              <a:t> min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vidunt</a:t>
            </a:r>
            <a:r>
              <a:rPr lang="en-US" dirty="0"/>
              <a:t>. </a:t>
            </a:r>
            <a:r>
              <a:rPr lang="en-US" dirty="0" err="1"/>
              <a:t>Fere</a:t>
            </a:r>
            <a:r>
              <a:rPr lang="en-US" dirty="0"/>
              <a:t> </a:t>
            </a:r>
            <a:r>
              <a:rPr lang="en-US" dirty="0" err="1"/>
              <a:t>voluptat</a:t>
            </a:r>
            <a:r>
              <a:rPr lang="en-US" dirty="0"/>
              <a:t> a </a:t>
            </a:r>
            <a:r>
              <a:rPr lang="en-US" dirty="0" err="1"/>
              <a:t>doluptati</a:t>
            </a:r>
            <a:r>
              <a:rPr lang="en-US" dirty="0"/>
              <a:t> 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susdam</a:t>
            </a:r>
            <a:r>
              <a:rPr lang="en-US" dirty="0"/>
              <a:t> </a:t>
            </a:r>
            <a:r>
              <a:rPr lang="en-US" dirty="0" err="1"/>
              <a:t>imporem</a:t>
            </a:r>
            <a:r>
              <a:rPr lang="en-US" dirty="0"/>
              <a:t> </a:t>
            </a:r>
            <a:r>
              <a:rPr lang="en-US" dirty="0" err="1"/>
              <a:t>velibustis</a:t>
            </a:r>
            <a:r>
              <a:rPr lang="en-US" dirty="0"/>
              <a:t> </a:t>
            </a:r>
            <a:r>
              <a:rPr lang="en-US" dirty="0" err="1"/>
              <a:t>magnihit</a:t>
            </a:r>
            <a:r>
              <a:rPr lang="en-US" dirty="0"/>
              <a:t> et,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audant</a:t>
            </a:r>
            <a:r>
              <a:rPr lang="en-US" dirty="0"/>
              <a:t> </a:t>
            </a:r>
            <a:r>
              <a:rPr lang="en-US" dirty="0" err="1"/>
              <a:t>molore</a:t>
            </a:r>
            <a:r>
              <a:rPr lang="en-US" dirty="0"/>
              <a:t> dis </a:t>
            </a:r>
            <a:r>
              <a:rPr lang="en-US" dirty="0" err="1"/>
              <a:t>eruptur</a:t>
            </a:r>
            <a:r>
              <a:rPr lang="en-US" dirty="0"/>
              <a:t> sum </a:t>
            </a:r>
            <a:r>
              <a:rPr lang="en-US" dirty="0" err="1"/>
              <a:t>quiderum</a:t>
            </a:r>
            <a:r>
              <a:rPr lang="en-US" dirty="0"/>
              <a:t> </a:t>
            </a:r>
            <a:r>
              <a:rPr lang="en-US" dirty="0" err="1"/>
              <a:t>quidios</a:t>
            </a:r>
            <a:r>
              <a:rPr lang="en-US" dirty="0"/>
              <a:t> quo con </a:t>
            </a:r>
            <a:r>
              <a:rPr lang="en-US" dirty="0" err="1"/>
              <a:t>estiis</a:t>
            </a:r>
            <a:r>
              <a:rPr lang="en-US" dirty="0"/>
              <a:t> </a:t>
            </a:r>
            <a:r>
              <a:rPr lang="en-US" dirty="0" err="1"/>
              <a:t>abor</a:t>
            </a:r>
            <a:r>
              <a:rPr lang="en-US" dirty="0"/>
              <a:t> </a:t>
            </a:r>
            <a:r>
              <a:rPr lang="en-US" dirty="0" err="1"/>
              <a:t>alitia</a:t>
            </a:r>
            <a:r>
              <a:rPr lang="en-US" dirty="0"/>
              <a:t> </a:t>
            </a:r>
            <a:r>
              <a:rPr lang="en-US" dirty="0" err="1"/>
              <a:t>entius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as </a:t>
            </a:r>
            <a:r>
              <a:rPr lang="en-US" dirty="0" err="1"/>
              <a:t>ut</a:t>
            </a:r>
            <a:r>
              <a:rPr lang="en-US" dirty="0"/>
              <a:t> a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explis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alibus</a:t>
            </a:r>
            <a:r>
              <a:rPr lang="en-US" dirty="0"/>
              <a:t> </a:t>
            </a:r>
            <a:r>
              <a:rPr lang="en-US" dirty="0" err="1"/>
              <a:t>dolorroratem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tetus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aceped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molecerrorem</a:t>
            </a:r>
            <a:r>
              <a:rPr lang="en-US" dirty="0"/>
              <a:t> et 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quat</a:t>
            </a:r>
            <a:r>
              <a:rPr lang="en-US" dirty="0"/>
              <a:t> </a:t>
            </a:r>
            <a:r>
              <a:rPr lang="en-US" dirty="0" err="1"/>
              <a:t>licatem</a:t>
            </a:r>
            <a:r>
              <a:rPr lang="en-US" dirty="0"/>
              <a:t>. Nam qui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volorep</a:t>
            </a:r>
            <a:endParaRPr lang="en-US" dirty="0"/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53041" y="791422"/>
            <a:ext cx="6481762" cy="498475"/>
          </a:xfrm>
          <a:prstGeom prst="rect">
            <a:avLst/>
          </a:prstGeom>
        </p:spPr>
        <p:txBody>
          <a:bodyPr vert="horz" lIns="0" bIns="0"/>
          <a:lstStyle>
            <a:lvl1pPr marL="0" indent="0">
              <a:buNone/>
              <a:defRPr sz="22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</p:txBody>
      </p:sp>
      <p:pic>
        <p:nvPicPr>
          <p:cNvPr id="28" name="Bild 27" descr="240 logo_weiß.pdf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6602596"/>
            <a:ext cx="684460" cy="273880"/>
          </a:xfrm>
          <a:prstGeom prst="rect">
            <a:avLst/>
          </a:prstGeom>
        </p:spPr>
      </p:pic>
      <p:sp>
        <p:nvSpPr>
          <p:cNvPr id="29" name="Rechteck 28"/>
          <p:cNvSpPr/>
          <p:nvPr userDrawn="1"/>
        </p:nvSpPr>
        <p:spPr>
          <a:xfrm>
            <a:off x="9279510" y="6715125"/>
            <a:ext cx="293406" cy="13332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Date Placeholder 2"/>
          <p:cNvSpPr txBox="1">
            <a:spLocks/>
          </p:cNvSpPr>
          <p:nvPr userDrawn="1"/>
        </p:nvSpPr>
        <p:spPr>
          <a:xfrm>
            <a:off x="9179378" y="6713389"/>
            <a:ext cx="493670" cy="189021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de-DE"/>
            </a:defPPr>
            <a:lvl1pPr algn="l" defTabSz="457061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accent2"/>
                </a:solidFill>
                <a:latin typeface="Calibri Light"/>
                <a:ea typeface="MS PGothic" charset="0"/>
                <a:cs typeface="MS PGothic" charset="0"/>
              </a:defRPr>
            </a:lvl1pPr>
            <a:lvl2pPr marL="457061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914122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371184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1828245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285305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742366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199427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656488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/>
            <a:fld id="{063A0438-AC5F-B849-A17B-60B3C43B58FF}" type="slidenum">
              <a:rPr lang="de-DE" sz="700" smtClean="0">
                <a:solidFill>
                  <a:srgbClr val="FFFFFF"/>
                </a:solidFill>
              </a:rPr>
              <a:pPr algn="ctr"/>
              <a:t>‹Nr.›</a:t>
            </a:fld>
            <a:endParaRPr lang="de-DE" sz="700" dirty="0">
              <a:solidFill>
                <a:srgbClr val="FFFFFF"/>
              </a:solidFill>
            </a:endParaRP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9677849" y="626848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9677849" y="6778133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>
            <a:off x="-519816" y="626848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>
            <a:off x="-519816" y="6778133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0300" y="379361"/>
            <a:ext cx="7417537" cy="4415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sz="3600" b="0" i="0" baseline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r>
              <a:rPr lang="en-US" dirty="0"/>
              <a:t>Click to add title</a:t>
            </a:r>
            <a:endParaRPr lang="de-DE" dirty="0"/>
          </a:p>
        </p:txBody>
      </p:sp>
      <p:sp>
        <p:nvSpPr>
          <p:cNvPr id="19" name="Datumsplatzhalter 1">
            <a:extLst>
              <a:ext uri="{FF2B5EF4-FFF2-40B4-BE49-F238E27FC236}">
                <a16:creationId xmlns:a16="http://schemas.microsoft.com/office/drawing/2014/main" id="{20AFAA44-71D8-456C-AAD4-C51FB18FC01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74411" y="6526408"/>
            <a:ext cx="4791871" cy="374650"/>
          </a:xfrm>
        </p:spPr>
        <p:txBody>
          <a:bodyPr/>
          <a:lstStyle/>
          <a:p>
            <a:r>
              <a:rPr lang="de-DE" dirty="0"/>
              <a:t>Name der Präsentation | Version 2.0 | 06.10.2017</a:t>
            </a:r>
          </a:p>
        </p:txBody>
      </p:sp>
    </p:spTree>
    <p:extLst>
      <p:ext uri="{BB962C8B-B14F-4D97-AF65-F5344CB8AC3E}">
        <p14:creationId xmlns:p14="http://schemas.microsoft.com/office/powerpoint/2010/main" val="364766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PPT Vorlage_5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30714" cy="7093331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20179" y="6746445"/>
            <a:ext cx="1291553" cy="70448"/>
          </a:xfrm>
          <a:prstGeom prst="rect">
            <a:avLst/>
          </a:prstGeom>
        </p:spPr>
      </p:pic>
      <p:pic>
        <p:nvPicPr>
          <p:cNvPr id="14" name="Bild 13" descr="240 logo_weiß.pdf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6602596"/>
            <a:ext cx="684460" cy="273880"/>
          </a:xfrm>
          <a:prstGeom prst="rect">
            <a:avLst/>
          </a:prstGeom>
        </p:spPr>
      </p:pic>
      <p:sp>
        <p:nvSpPr>
          <p:cNvPr id="20" name="Textfeld 19"/>
          <p:cNvSpPr txBox="1"/>
          <p:nvPr userDrawn="1"/>
        </p:nvSpPr>
        <p:spPr>
          <a:xfrm>
            <a:off x="5076825" y="5130516"/>
            <a:ext cx="449897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r"/>
            <a:r>
              <a:rPr lang="en-US" sz="1600" b="1" i="0" dirty="0">
                <a:solidFill>
                  <a:srgbClr val="FFFFFF"/>
                </a:solidFill>
                <a:latin typeface="Calibri"/>
                <a:cs typeface="Calibri"/>
              </a:rPr>
              <a:t>Your contact person</a:t>
            </a:r>
            <a:br>
              <a:rPr lang="en-US" sz="1600" b="1" i="0" dirty="0">
                <a:solidFill>
                  <a:srgbClr val="FFFFFF"/>
                </a:solidFill>
                <a:latin typeface="Calibri"/>
                <a:cs typeface="Calibri"/>
              </a:rPr>
            </a:br>
            <a:endParaRPr lang="en-US" sz="1600" b="0" i="0" dirty="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336759" y="388321"/>
            <a:ext cx="3924345" cy="4681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0" i="0" dirty="0">
                <a:solidFill>
                  <a:srgbClr val="FFFFFF"/>
                </a:solidFill>
                <a:latin typeface="Calibri Light"/>
                <a:cs typeface="Calibri Light"/>
              </a:rPr>
              <a:t>Contact us!</a:t>
            </a:r>
            <a:endParaRPr lang="de-DE" sz="3600" b="0" i="0" dirty="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707063" y="5365194"/>
            <a:ext cx="3868737" cy="130968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ts val="1900"/>
              </a:lnSpc>
              <a:buNone/>
              <a:defRPr sz="1600" b="0" i="0" baseline="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>
              <a:defRPr b="0" i="0">
                <a:solidFill>
                  <a:srgbClr val="FFFFFF"/>
                </a:solidFill>
                <a:latin typeface="Calibri Light"/>
                <a:cs typeface="Calibri Light"/>
              </a:defRPr>
            </a:lvl2pPr>
            <a:lvl3pPr>
              <a:defRPr b="0" i="0">
                <a:solidFill>
                  <a:srgbClr val="FFFFFF"/>
                </a:solidFill>
                <a:latin typeface="Calibri Light"/>
                <a:cs typeface="Calibri Light"/>
              </a:defRPr>
            </a:lvl3pPr>
            <a:lvl4pPr>
              <a:defRPr b="0" i="0">
                <a:solidFill>
                  <a:srgbClr val="FFFFFF"/>
                </a:solidFill>
                <a:latin typeface="Calibri Light"/>
                <a:cs typeface="Calibri Light"/>
              </a:defRPr>
            </a:lvl4pPr>
            <a:lvl5pPr>
              <a:defRPr b="0" i="0">
                <a:solidFill>
                  <a:srgbClr val="FFFFFF"/>
                </a:solidFill>
                <a:latin typeface="Calibri Light"/>
                <a:cs typeface="Calibri Light"/>
              </a:defRPr>
            </a:lvl5pPr>
          </a:lstStyle>
          <a:p>
            <a:pPr lvl="0"/>
            <a:r>
              <a:rPr lang="de-DE" dirty="0" err="1"/>
              <a:t>Surname</a:t>
            </a:r>
            <a:r>
              <a:rPr lang="de-DE" dirty="0"/>
              <a:t> Name</a:t>
            </a:r>
            <a:br>
              <a:rPr lang="de-DE" dirty="0"/>
            </a:br>
            <a:r>
              <a:rPr lang="de-DE" dirty="0"/>
              <a:t>T. +49 (0) 83 82 / x xx xx-xx</a:t>
            </a:r>
            <a:br>
              <a:rPr lang="de-DE" dirty="0"/>
            </a:br>
            <a:r>
              <a:rPr lang="de-DE" dirty="0" err="1"/>
              <a:t>xxxxxx@cmore-automotive.com</a:t>
            </a:r>
            <a:endParaRPr lang="de-DE" dirty="0"/>
          </a:p>
        </p:txBody>
      </p:sp>
      <p:cxnSp>
        <p:nvCxnSpPr>
          <p:cNvPr id="22" name="Gerade Verbindung 21"/>
          <p:cNvCxnSpPr/>
          <p:nvPr userDrawn="1"/>
        </p:nvCxnSpPr>
        <p:spPr>
          <a:xfrm>
            <a:off x="9677849" y="626848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9677849" y="6778133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-519816" y="626848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-519816" y="6778133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Standorte_PPT.png" descr="/Users/svenhiemer/Desktop/Standorte_PPT.png"/>
          <p:cNvPicPr>
            <a:picLocks noChangeAspect="1"/>
          </p:cNvPicPr>
          <p:nvPr userDrawn="1"/>
        </p:nvPicPr>
        <p:blipFill>
          <a:blip r:embed="rId5" r:link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001" y="1950741"/>
            <a:ext cx="5144795" cy="281136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E27279A7-B8F1-40AA-9FFD-4CA37395E88B}"/>
              </a:ext>
            </a:extLst>
          </p:cNvPr>
          <p:cNvSpPr txBox="1"/>
          <p:nvPr userDrawn="1"/>
        </p:nvSpPr>
        <p:spPr>
          <a:xfrm>
            <a:off x="2563156" y="2230048"/>
            <a:ext cx="2581181" cy="35702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  <a:t>Office Ingolstadt</a:t>
            </a:r>
            <a:b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Hans-</a:t>
            </a: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Denck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-Str. 17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D-85051 Ingolstadt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T.</a:t>
            </a: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  +49 (0) 83 82 / 3 04 93-0</a:t>
            </a: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1" i="0" baseline="0" dirty="0">
                <a:solidFill>
                  <a:srgbClr val="FFFFFF"/>
                </a:solidFill>
                <a:latin typeface="Calibri"/>
                <a:cs typeface="Calibri Light"/>
              </a:rPr>
              <a:t>Office</a:t>
            </a:r>
            <a: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  <a:t> Munich</a:t>
            </a:r>
            <a:b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Lyonel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-Feininger-</a:t>
            </a: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Straße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28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D-80807 Munich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T.</a:t>
            </a: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  +49 (0) 83 82 / 3 04 93-0</a:t>
            </a: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1" i="0" baseline="0" dirty="0">
                <a:solidFill>
                  <a:srgbClr val="FFFFFF"/>
                </a:solidFill>
                <a:latin typeface="Calibri"/>
                <a:cs typeface="Calibri Light"/>
              </a:rPr>
              <a:t>Office</a:t>
            </a:r>
            <a: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  <a:t> Krefeld</a:t>
            </a:r>
            <a:b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Girmesgath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5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D-47803 Krefeld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T.</a:t>
            </a: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  +49 (0) 83 82 / 3 04 93-0</a:t>
            </a: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info@cmore-automotive.com</a:t>
            </a: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www.cmore-automotive.com</a:t>
            </a:r>
            <a:br>
              <a:rPr lang="en-US" sz="1400" b="1" i="0" dirty="0">
                <a:solidFill>
                  <a:srgbClr val="FFFFFF"/>
                </a:solidFill>
                <a:latin typeface="Calibri"/>
                <a:cs typeface="Calibri"/>
              </a:rPr>
            </a:br>
            <a:br>
              <a:rPr lang="en-US" sz="14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endParaRPr lang="en-US" sz="1400" b="0" i="0" dirty="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6F430DF-C472-4FE7-96B0-71CED2046181}"/>
              </a:ext>
            </a:extLst>
          </p:cNvPr>
          <p:cNvSpPr txBox="1"/>
          <p:nvPr userDrawn="1"/>
        </p:nvSpPr>
        <p:spPr>
          <a:xfrm>
            <a:off x="369914" y="2230048"/>
            <a:ext cx="2581181" cy="375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  <a:t>Headquarters Lindau</a:t>
            </a:r>
            <a:b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Kemptener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Straße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99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D-88131 Lindau/Bodensee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T.</a:t>
            </a: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  +49 (0) 83 82 / 3 04 93-0</a:t>
            </a: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1" i="0" baseline="0" dirty="0">
                <a:solidFill>
                  <a:srgbClr val="FFFFFF"/>
                </a:solidFill>
                <a:latin typeface="Calibri"/>
                <a:cs typeface="Calibri Light"/>
              </a:rPr>
              <a:t>Office</a:t>
            </a:r>
            <a: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200" b="1" i="0" dirty="0" err="1">
                <a:solidFill>
                  <a:srgbClr val="FFFFFF"/>
                </a:solidFill>
                <a:latin typeface="Calibri"/>
                <a:cs typeface="Calibri"/>
              </a:rPr>
              <a:t>Böblingen</a:t>
            </a:r>
            <a:b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Calwer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Straße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27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D-71034 </a:t>
            </a: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Böblingen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T.</a:t>
            </a: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  +49 (0) 70 31 / 3 04 87-50</a:t>
            </a: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  <a:t>Office Rhein-Main</a:t>
            </a:r>
            <a:b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Niederurseler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Allee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8 – 10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D-65760 </a:t>
            </a: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Eschborn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T.</a:t>
            </a: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  +49 (0) 61 96 / 2 04 82 40</a:t>
            </a: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1" i="0" baseline="0" dirty="0">
                <a:solidFill>
                  <a:srgbClr val="FFFFFF"/>
                </a:solidFill>
                <a:latin typeface="Calibri"/>
                <a:cs typeface="Calibri Light"/>
              </a:rPr>
              <a:t>Office</a:t>
            </a:r>
            <a: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  <a:t> Koblenz</a:t>
            </a:r>
            <a:b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Friedrich-Mohr-</a:t>
            </a: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Straße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14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D-56070 Koblenz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T.</a:t>
            </a: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  +49 (0) 8382/ 3 04 93-0</a:t>
            </a:r>
            <a:br>
              <a:rPr lang="en-US" sz="14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endParaRPr lang="en-US" sz="1400" b="0" i="0" dirty="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sp>
        <p:nvSpPr>
          <p:cNvPr id="16" name="Datumsplatzhalter 1">
            <a:extLst>
              <a:ext uri="{FF2B5EF4-FFF2-40B4-BE49-F238E27FC236}">
                <a16:creationId xmlns:a16="http://schemas.microsoft.com/office/drawing/2014/main" id="{51FBF867-DB37-4DAC-B2B9-BCF0CC97964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74411" y="6526408"/>
            <a:ext cx="4791871" cy="374650"/>
          </a:xfrm>
        </p:spPr>
        <p:txBody>
          <a:bodyPr/>
          <a:lstStyle/>
          <a:p>
            <a:r>
              <a:rPr lang="de-DE"/>
              <a:t>Name der Präsentation | Version 2.0 | 06.10.2017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268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PPT Vorlage_5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30714" cy="7093331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20179" y="6746445"/>
            <a:ext cx="1291553" cy="70448"/>
          </a:xfrm>
          <a:prstGeom prst="rect">
            <a:avLst/>
          </a:prstGeom>
        </p:spPr>
      </p:pic>
      <p:pic>
        <p:nvPicPr>
          <p:cNvPr id="14" name="Bild 13" descr="240 logo_weiß.pdf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6602596"/>
            <a:ext cx="684460" cy="273880"/>
          </a:xfrm>
          <a:prstGeom prst="rect">
            <a:avLst/>
          </a:prstGeom>
        </p:spPr>
      </p:pic>
      <p:sp>
        <p:nvSpPr>
          <p:cNvPr id="20" name="Textfeld 19"/>
          <p:cNvSpPr txBox="1"/>
          <p:nvPr userDrawn="1"/>
        </p:nvSpPr>
        <p:spPr>
          <a:xfrm>
            <a:off x="5076825" y="5130516"/>
            <a:ext cx="449897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r"/>
            <a:r>
              <a:rPr lang="en-US" sz="1600" b="1" i="0" dirty="0" err="1">
                <a:solidFill>
                  <a:srgbClr val="FFFFFF"/>
                </a:solidFill>
                <a:latin typeface="Calibri"/>
                <a:cs typeface="Calibri"/>
              </a:rPr>
              <a:t>Ihr</a:t>
            </a:r>
            <a:r>
              <a:rPr lang="en-US" sz="1600" b="1" i="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600" b="1" i="0" dirty="0" err="1">
                <a:solidFill>
                  <a:srgbClr val="FFFFFF"/>
                </a:solidFill>
                <a:latin typeface="Calibri"/>
                <a:cs typeface="Calibri"/>
              </a:rPr>
              <a:t>Ansprechpartner</a:t>
            </a:r>
            <a:br>
              <a:rPr lang="en-US" sz="1600" b="1" i="0" dirty="0">
                <a:solidFill>
                  <a:srgbClr val="FFFFFF"/>
                </a:solidFill>
                <a:latin typeface="Calibri"/>
                <a:cs typeface="Calibri"/>
              </a:rPr>
            </a:br>
            <a:endParaRPr lang="en-US" sz="1600" b="0" i="0" dirty="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336759" y="388321"/>
            <a:ext cx="392434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Kontaktieren</a:t>
            </a:r>
            <a:r>
              <a:rPr lang="en-US" sz="3600" b="0" i="0" dirty="0">
                <a:solidFill>
                  <a:srgbClr val="FFFFFF"/>
                </a:solidFill>
                <a:latin typeface="Calibri Light"/>
                <a:cs typeface="Calibri Light"/>
              </a:rPr>
              <a:t> Sie </a:t>
            </a:r>
            <a:r>
              <a:rPr lang="en-US" sz="36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uns</a:t>
            </a:r>
            <a:r>
              <a:rPr lang="en-US" sz="3600" b="0" i="0" dirty="0">
                <a:solidFill>
                  <a:srgbClr val="FFFFFF"/>
                </a:solidFill>
                <a:latin typeface="Calibri Light"/>
                <a:cs typeface="Calibri Light"/>
              </a:rPr>
              <a:t>!</a:t>
            </a:r>
            <a:endParaRPr lang="de-DE" sz="3600" b="0" i="0" dirty="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707063" y="5365194"/>
            <a:ext cx="3868737" cy="130968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ts val="1900"/>
              </a:lnSpc>
              <a:buNone/>
              <a:defRPr sz="1600" b="0" i="0" baseline="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>
              <a:defRPr b="0" i="0">
                <a:solidFill>
                  <a:srgbClr val="FFFFFF"/>
                </a:solidFill>
                <a:latin typeface="Calibri Light"/>
                <a:cs typeface="Calibri Light"/>
              </a:defRPr>
            </a:lvl2pPr>
            <a:lvl3pPr>
              <a:defRPr b="0" i="0">
                <a:solidFill>
                  <a:srgbClr val="FFFFFF"/>
                </a:solidFill>
                <a:latin typeface="Calibri Light"/>
                <a:cs typeface="Calibri Light"/>
              </a:defRPr>
            </a:lvl3pPr>
            <a:lvl4pPr>
              <a:defRPr b="0" i="0">
                <a:solidFill>
                  <a:srgbClr val="FFFFFF"/>
                </a:solidFill>
                <a:latin typeface="Calibri Light"/>
                <a:cs typeface="Calibri Light"/>
              </a:defRPr>
            </a:lvl4pPr>
            <a:lvl5pPr>
              <a:defRPr b="0" i="0">
                <a:solidFill>
                  <a:srgbClr val="FFFFFF"/>
                </a:solidFill>
                <a:latin typeface="Calibri Light"/>
                <a:cs typeface="Calibri Light"/>
              </a:defRPr>
            </a:lvl5pPr>
          </a:lstStyle>
          <a:p>
            <a:pPr lvl="0"/>
            <a:r>
              <a:rPr lang="de-DE" dirty="0"/>
              <a:t>Vorname Nachname</a:t>
            </a:r>
            <a:br>
              <a:rPr lang="de-DE" dirty="0"/>
            </a:br>
            <a:r>
              <a:rPr lang="de-DE" dirty="0"/>
              <a:t>T. +49 (0) 83 82 / x xx xx-xx</a:t>
            </a:r>
            <a:br>
              <a:rPr lang="de-DE" dirty="0"/>
            </a:br>
            <a:r>
              <a:rPr lang="de-DE" dirty="0" err="1"/>
              <a:t>xxxxxx@cmore-automotive.com</a:t>
            </a:r>
            <a:endParaRPr lang="de-DE" dirty="0"/>
          </a:p>
        </p:txBody>
      </p:sp>
      <p:cxnSp>
        <p:nvCxnSpPr>
          <p:cNvPr id="22" name="Gerade Verbindung 21"/>
          <p:cNvCxnSpPr/>
          <p:nvPr userDrawn="1"/>
        </p:nvCxnSpPr>
        <p:spPr>
          <a:xfrm>
            <a:off x="9677849" y="626848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9677849" y="6778133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-519816" y="626848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-519816" y="6778133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Standorte_PPT.png" descr="/Users/svenhiemer/Desktop/Standorte_PPT.png"/>
          <p:cNvPicPr>
            <a:picLocks noChangeAspect="1"/>
          </p:cNvPicPr>
          <p:nvPr userDrawn="1"/>
        </p:nvPicPr>
        <p:blipFill>
          <a:blip r:embed="rId5" r:link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001" y="1950741"/>
            <a:ext cx="5144795" cy="281136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B6581D92-721C-4B6F-9AB8-A6BE0B1011D5}"/>
              </a:ext>
            </a:extLst>
          </p:cNvPr>
          <p:cNvSpPr txBox="1"/>
          <p:nvPr userDrawn="1"/>
        </p:nvSpPr>
        <p:spPr>
          <a:xfrm>
            <a:off x="369914" y="2230048"/>
            <a:ext cx="2581181" cy="375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1200" b="1" i="0" dirty="0" err="1">
                <a:solidFill>
                  <a:srgbClr val="FFFFFF"/>
                </a:solidFill>
                <a:latin typeface="Calibri"/>
                <a:cs typeface="Calibri"/>
              </a:rPr>
              <a:t>Hauptsitz</a:t>
            </a:r>
            <a: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  <a:t> Lindau</a:t>
            </a:r>
            <a:b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Kemptener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Straße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99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D-88131 Lindau/Bodensee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T.</a:t>
            </a: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  +49 (0) 83 82 / 3 04 93-0</a:t>
            </a: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1" i="0" baseline="0" dirty="0" err="1">
                <a:solidFill>
                  <a:srgbClr val="FFFFFF"/>
                </a:solidFill>
                <a:latin typeface="Calibri"/>
                <a:cs typeface="Calibri Light"/>
              </a:rPr>
              <a:t>Niederlassung</a:t>
            </a:r>
            <a: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200" b="1" i="0" dirty="0" err="1">
                <a:solidFill>
                  <a:srgbClr val="FFFFFF"/>
                </a:solidFill>
                <a:latin typeface="Calibri"/>
                <a:cs typeface="Calibri"/>
              </a:rPr>
              <a:t>Böblingen</a:t>
            </a:r>
            <a:b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Calwer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Straße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27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D-71034 </a:t>
            </a: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Böblingen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T.</a:t>
            </a: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  +49 (0) 70 31 / 3 04 87-50</a:t>
            </a: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1" i="0" dirty="0" err="1">
                <a:solidFill>
                  <a:srgbClr val="FFFFFF"/>
                </a:solidFill>
                <a:latin typeface="Calibri"/>
                <a:cs typeface="Calibri"/>
              </a:rPr>
              <a:t>Niederlassung</a:t>
            </a:r>
            <a: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  <a:t> Rhein-Main</a:t>
            </a:r>
            <a:b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Niederurseler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Allee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8 – 10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D-65760 </a:t>
            </a: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Eschborn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T.</a:t>
            </a: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  +49 (0) 61 96 / 2 04 82 40</a:t>
            </a: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1" i="0" baseline="0" dirty="0" err="1">
                <a:solidFill>
                  <a:srgbClr val="FFFFFF"/>
                </a:solidFill>
                <a:latin typeface="Calibri"/>
                <a:cs typeface="Calibri Light"/>
              </a:rPr>
              <a:t>Niederlassung</a:t>
            </a:r>
            <a: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  <a:t> Koblenz</a:t>
            </a:r>
            <a:b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Friedrich-Mohr-</a:t>
            </a: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Straße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14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D-56070 Koblenz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T.</a:t>
            </a: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  +49 (0) 8382/ 3 04 93-0</a:t>
            </a:r>
            <a:br>
              <a:rPr lang="en-US" sz="14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endParaRPr lang="en-US" sz="1400" b="0" i="0" dirty="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C7454DC-352C-4296-8AD9-665FCD5E8FFA}"/>
              </a:ext>
            </a:extLst>
          </p:cNvPr>
          <p:cNvSpPr txBox="1"/>
          <p:nvPr userDrawn="1"/>
        </p:nvSpPr>
        <p:spPr>
          <a:xfrm>
            <a:off x="2563156" y="2230048"/>
            <a:ext cx="2581181" cy="35702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1200" b="1" i="0" dirty="0" err="1">
                <a:solidFill>
                  <a:srgbClr val="FFFFFF"/>
                </a:solidFill>
                <a:latin typeface="Calibri"/>
                <a:cs typeface="Calibri"/>
              </a:rPr>
              <a:t>Niederlassung</a:t>
            </a:r>
            <a: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  <a:t> Ingolstadt</a:t>
            </a:r>
            <a:b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Hans-</a:t>
            </a: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Denck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-Str. 17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D-85051 Ingolstadt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T.</a:t>
            </a: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  +49 (0) 83 82 / 3 04 93-0</a:t>
            </a: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1" i="0" baseline="0" dirty="0" err="1">
                <a:solidFill>
                  <a:srgbClr val="FFFFFF"/>
                </a:solidFill>
                <a:latin typeface="Calibri"/>
                <a:cs typeface="Calibri Light"/>
              </a:rPr>
              <a:t>Niederlassung</a:t>
            </a:r>
            <a: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  <a:t> München</a:t>
            </a:r>
            <a:b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Lyonel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-Feininger-</a:t>
            </a: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Straße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28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D-80807 München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T.</a:t>
            </a: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  +49 (0) 83 82 / 3 04 93-0</a:t>
            </a: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1" i="0" baseline="0" dirty="0" err="1">
                <a:solidFill>
                  <a:srgbClr val="FFFFFF"/>
                </a:solidFill>
                <a:latin typeface="Calibri"/>
                <a:cs typeface="Calibri Light"/>
              </a:rPr>
              <a:t>Niederlassung</a:t>
            </a:r>
            <a: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  <a:t> Krefeld</a:t>
            </a:r>
            <a:b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Girmesgath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5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D-47803 Krefeld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T.</a:t>
            </a: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  +49 (0) 83 82 / 3 04 93-0</a:t>
            </a: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info@cmore-automotive.com</a:t>
            </a: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www.cmore-automotive.com</a:t>
            </a:r>
            <a:br>
              <a:rPr lang="en-US" sz="1400" b="1" i="0" dirty="0">
                <a:solidFill>
                  <a:srgbClr val="FFFFFF"/>
                </a:solidFill>
                <a:latin typeface="Calibri"/>
                <a:cs typeface="Calibri"/>
              </a:rPr>
            </a:br>
            <a:br>
              <a:rPr lang="en-US" sz="14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endParaRPr lang="en-US" sz="1400" b="0" i="0" dirty="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sp>
        <p:nvSpPr>
          <p:cNvPr id="17" name="Datumsplatzhalter 1">
            <a:extLst>
              <a:ext uri="{FF2B5EF4-FFF2-40B4-BE49-F238E27FC236}">
                <a16:creationId xmlns:a16="http://schemas.microsoft.com/office/drawing/2014/main" id="{3CB6A13B-8EC0-4EA5-A5C8-1FC69973656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74411" y="6526408"/>
            <a:ext cx="4791871" cy="374650"/>
          </a:xfrm>
        </p:spPr>
        <p:txBody>
          <a:bodyPr/>
          <a:lstStyle/>
          <a:p>
            <a:r>
              <a:rPr lang="de-DE"/>
              <a:t>Name der Präsentation | Version 2.0 | 06.10.2017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56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bg>
      <p:bgPr>
        <a:solidFill>
          <a:srgbClr val="007EC7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PPT Vorlage_5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30714" cy="7093331"/>
          </a:xfrm>
          <a:prstGeom prst="rect">
            <a:avLst/>
          </a:prstGeom>
        </p:spPr>
      </p:pic>
      <p:pic>
        <p:nvPicPr>
          <p:cNvPr id="14" name="Bild 13" descr="240 logo_weiß.pdf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47" y="608136"/>
            <a:ext cx="1917477" cy="767260"/>
          </a:xfrm>
          <a:prstGeom prst="rect">
            <a:avLst/>
          </a:prstGeom>
        </p:spPr>
      </p:pic>
      <p:sp>
        <p:nvSpPr>
          <p:cNvPr id="18" name="Rechteck 17"/>
          <p:cNvSpPr/>
          <p:nvPr userDrawn="1"/>
        </p:nvSpPr>
        <p:spPr>
          <a:xfrm>
            <a:off x="9279510" y="6715125"/>
            <a:ext cx="293406" cy="13332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Date Placeholder 2"/>
          <p:cNvSpPr txBox="1">
            <a:spLocks/>
          </p:cNvSpPr>
          <p:nvPr userDrawn="1"/>
        </p:nvSpPr>
        <p:spPr>
          <a:xfrm>
            <a:off x="9179378" y="6713389"/>
            <a:ext cx="493670" cy="189021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de-DE"/>
            </a:defPPr>
            <a:lvl1pPr algn="l" defTabSz="457061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accent2"/>
                </a:solidFill>
                <a:latin typeface="Calibri Light"/>
                <a:ea typeface="MS PGothic" charset="0"/>
                <a:cs typeface="MS PGothic" charset="0"/>
              </a:defRPr>
            </a:lvl1pPr>
            <a:lvl2pPr marL="457061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914122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371184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1828245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285305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742366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199427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656488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/>
            <a:fld id="{063A0438-AC5F-B849-A17B-60B3C43B58FF}" type="slidenum">
              <a:rPr lang="de-DE" sz="700" smtClean="0">
                <a:solidFill>
                  <a:srgbClr val="FFFFFF"/>
                </a:solidFill>
              </a:rPr>
              <a:pPr algn="ctr"/>
              <a:t>‹Nr.›</a:t>
            </a:fld>
            <a:endParaRPr lang="de-DE" sz="700" dirty="0">
              <a:solidFill>
                <a:srgbClr val="FFFFFF"/>
              </a:solidFill>
            </a:endParaRPr>
          </a:p>
        </p:txBody>
      </p:sp>
      <p:sp>
        <p:nvSpPr>
          <p:cNvPr id="8" name="Titel 5"/>
          <p:cNvSpPr>
            <a:spLocks noGrp="1"/>
          </p:cNvSpPr>
          <p:nvPr>
            <p:ph type="title" hasCustomPrompt="1"/>
          </p:nvPr>
        </p:nvSpPr>
        <p:spPr>
          <a:xfrm>
            <a:off x="879475" y="3242375"/>
            <a:ext cx="8159750" cy="142118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ts val="5300"/>
              </a:lnSpc>
              <a:defRPr sz="4400" b="0" i="0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Chapter title</a:t>
            </a:r>
            <a:br>
              <a:rPr lang="de-DE" dirty="0"/>
            </a:b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row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79475" y="4795526"/>
            <a:ext cx="7352048" cy="104250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3200"/>
              </a:lnSpc>
              <a:buNone/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362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367669"/>
            <a:ext cx="4498975" cy="51718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2"/>
                </a:solidFill>
                <a:latin typeface="Calibri Light"/>
                <a:cs typeface="Calibri Light"/>
              </a:defRPr>
            </a:lvl1pPr>
            <a:lvl2pPr marL="914329" indent="-4572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2pPr>
            <a:lvl3pPr marL="1257158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3pPr>
            <a:lvl4pPr marL="1714284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4pPr>
            <a:lvl5pPr marL="2171412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err="1"/>
              <a:t>Icate</a:t>
            </a:r>
            <a:r>
              <a:rPr lang="en-US" dirty="0"/>
              <a:t> </a:t>
            </a:r>
            <a:r>
              <a:rPr lang="en-US" dirty="0" err="1"/>
              <a:t>quiandis</a:t>
            </a:r>
            <a:r>
              <a:rPr lang="en-US" dirty="0"/>
              <a:t> ad </a:t>
            </a:r>
            <a:r>
              <a:rPr lang="en-US" dirty="0" err="1"/>
              <a:t>evenia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exercias</a:t>
            </a:r>
            <a:r>
              <a:rPr lang="en-US" dirty="0"/>
              <a:t> </a:t>
            </a:r>
            <a:r>
              <a:rPr lang="en-US" dirty="0" err="1"/>
              <a:t>deliquost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porionsectia</a:t>
            </a:r>
            <a:r>
              <a:rPr lang="en-US" dirty="0"/>
              <a:t> </a:t>
            </a:r>
            <a:r>
              <a:rPr lang="en-US" dirty="0" err="1"/>
              <a:t>quianda</a:t>
            </a:r>
            <a:r>
              <a:rPr lang="en-US" dirty="0"/>
              <a:t> </a:t>
            </a:r>
            <a:r>
              <a:rPr lang="en-US" dirty="0" err="1"/>
              <a:t>ntiametur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restorum</a:t>
            </a:r>
            <a:r>
              <a:rPr lang="en-US" dirty="0"/>
              <a:t> </a:t>
            </a:r>
            <a:r>
              <a:rPr lang="en-US" dirty="0" err="1"/>
              <a:t>ab</a:t>
            </a:r>
            <a:r>
              <a:rPr lang="en-US" dirty="0"/>
              <a:t> in </a:t>
            </a:r>
            <a:r>
              <a:rPr lang="en-US" dirty="0" err="1"/>
              <a:t>nullent</a:t>
            </a:r>
            <a:r>
              <a:rPr lang="en-US" dirty="0"/>
              <a:t> labor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spienim</a:t>
            </a:r>
            <a:r>
              <a:rPr lang="en-US" dirty="0"/>
              <a:t> </a:t>
            </a:r>
            <a:r>
              <a:rPr lang="en-US" dirty="0" err="1"/>
              <a:t>inctamaepercias</a:t>
            </a:r>
            <a:r>
              <a:rPr lang="en-US" dirty="0"/>
              <a:t> </a:t>
            </a:r>
            <a:r>
              <a:rPr lang="en-US" dirty="0" err="1"/>
              <a:t>dolo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nosa</a:t>
            </a:r>
            <a:r>
              <a:rPr lang="en-US" dirty="0"/>
              <a:t> </a:t>
            </a:r>
            <a:r>
              <a:rPr lang="en-US" dirty="0" err="1"/>
              <a:t>dolupta</a:t>
            </a:r>
            <a:r>
              <a:rPr lang="en-US" dirty="0"/>
              <a:t> </a:t>
            </a:r>
            <a:r>
              <a:rPr lang="en-US" dirty="0" err="1"/>
              <a:t>testiur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iet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aliquibusdae</a:t>
            </a:r>
            <a:r>
              <a:rPr lang="en-US" dirty="0"/>
              <a:t> </a:t>
            </a:r>
            <a:r>
              <a:rPr lang="en-US" dirty="0" err="1"/>
              <a:t>landandit</a:t>
            </a:r>
            <a:r>
              <a:rPr lang="en-US" dirty="0"/>
              <a:t> qui </a:t>
            </a:r>
            <a:r>
              <a:rPr lang="en-US" dirty="0" err="1"/>
              <a:t>ommoluptatus</a:t>
            </a:r>
            <a:r>
              <a:rPr lang="en-US" dirty="0"/>
              <a:t> </a:t>
            </a:r>
            <a:r>
              <a:rPr lang="en-US" dirty="0" err="1"/>
              <a:t>doluptae</a:t>
            </a:r>
            <a:r>
              <a:rPr lang="en-US" dirty="0"/>
              <a:t> </a:t>
            </a:r>
            <a:r>
              <a:rPr lang="en-US" dirty="0" err="1"/>
              <a:t>volor</a:t>
            </a:r>
            <a:r>
              <a:rPr lang="en-US" dirty="0"/>
              <a:t> at.</a:t>
            </a:r>
          </a:p>
          <a:p>
            <a:pPr lvl="0"/>
            <a:r>
              <a:rPr lang="en-US" dirty="0"/>
              <a:t> quam </a:t>
            </a:r>
            <a:r>
              <a:rPr lang="en-US" dirty="0" err="1"/>
              <a:t>inus</a:t>
            </a:r>
            <a:r>
              <a:rPr lang="en-US" dirty="0"/>
              <a:t> </a:t>
            </a:r>
            <a:r>
              <a:rPr lang="en-US" dirty="0" err="1"/>
              <a:t>iliquam</a:t>
            </a:r>
            <a:r>
              <a:rPr lang="en-US" dirty="0"/>
              <a:t> </a:t>
            </a:r>
            <a:r>
              <a:rPr lang="en-US" dirty="0" err="1"/>
              <a:t>enditatur</a:t>
            </a:r>
            <a:r>
              <a:rPr lang="en-US" dirty="0"/>
              <a:t> </a:t>
            </a:r>
            <a:r>
              <a:rPr lang="en-US" dirty="0" err="1"/>
              <a:t>sandips</a:t>
            </a:r>
            <a:r>
              <a:rPr lang="en-US" dirty="0"/>
              <a:t> </a:t>
            </a:r>
            <a:r>
              <a:rPr lang="en-US" dirty="0" err="1"/>
              <a:t>itate</a:t>
            </a:r>
            <a:r>
              <a:rPr lang="en-US" dirty="0"/>
              <a:t> quam quae. </a:t>
            </a:r>
            <a:r>
              <a:rPr lang="en-US" dirty="0" err="1"/>
              <a:t>Offici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aspicia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quatemp</a:t>
            </a:r>
            <a:r>
              <a:rPr lang="en-US" dirty="0"/>
              <a:t> </a:t>
            </a:r>
            <a:r>
              <a:rPr lang="en-US" dirty="0" err="1"/>
              <a:t>oribus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idel</a:t>
            </a:r>
            <a:r>
              <a:rPr lang="en-US" dirty="0"/>
              <a:t> is </a:t>
            </a:r>
            <a:r>
              <a:rPr lang="en-US" dirty="0" err="1"/>
              <a:t>corecte</a:t>
            </a:r>
            <a:r>
              <a:rPr lang="en-US" dirty="0"/>
              <a:t> </a:t>
            </a:r>
            <a:r>
              <a:rPr lang="en-US" dirty="0" err="1"/>
              <a:t>mporemque</a:t>
            </a:r>
            <a:r>
              <a:rPr lang="en-US" dirty="0"/>
              <a:t> </a:t>
            </a:r>
            <a:r>
              <a:rPr lang="en-US" dirty="0" err="1"/>
              <a:t>eventium</a:t>
            </a:r>
            <a:r>
              <a:rPr lang="en-US" dirty="0"/>
              <a:t> quam, et </a:t>
            </a:r>
            <a:r>
              <a:rPr lang="en-US" dirty="0" err="1"/>
              <a:t>ilit</a:t>
            </a:r>
            <a:r>
              <a:rPr lang="en-US" dirty="0"/>
              <a:t> min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vidunt</a:t>
            </a:r>
            <a:r>
              <a:rPr lang="en-US" dirty="0"/>
              <a:t>. </a:t>
            </a:r>
            <a:r>
              <a:rPr lang="en-US" dirty="0" err="1"/>
              <a:t>Fere</a:t>
            </a:r>
            <a:r>
              <a:rPr lang="en-US" dirty="0"/>
              <a:t> </a:t>
            </a:r>
            <a:r>
              <a:rPr lang="en-US" dirty="0" err="1"/>
              <a:t>voluptat</a:t>
            </a:r>
            <a:r>
              <a:rPr lang="en-US" dirty="0"/>
              <a:t> a </a:t>
            </a:r>
            <a:r>
              <a:rPr lang="en-US" dirty="0" err="1"/>
              <a:t>doluptati</a:t>
            </a:r>
            <a:r>
              <a:rPr lang="en-US" dirty="0"/>
              <a:t> 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susdam</a:t>
            </a:r>
            <a:r>
              <a:rPr lang="en-US" dirty="0"/>
              <a:t> </a:t>
            </a:r>
            <a:r>
              <a:rPr lang="en-US" dirty="0" err="1"/>
              <a:t>imporem</a:t>
            </a:r>
            <a:r>
              <a:rPr lang="en-US" dirty="0"/>
              <a:t> </a:t>
            </a:r>
            <a:r>
              <a:rPr lang="en-US" dirty="0" err="1"/>
              <a:t>velibustis</a:t>
            </a:r>
            <a:r>
              <a:rPr lang="en-US" dirty="0"/>
              <a:t> </a:t>
            </a:r>
            <a:r>
              <a:rPr lang="en-US" dirty="0" err="1"/>
              <a:t>magnihit</a:t>
            </a:r>
            <a:r>
              <a:rPr lang="en-US" dirty="0"/>
              <a:t> et,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audant</a:t>
            </a:r>
            <a:r>
              <a:rPr lang="en-US" dirty="0"/>
              <a:t> </a:t>
            </a:r>
            <a:r>
              <a:rPr lang="en-US" dirty="0" err="1"/>
              <a:t>molore</a:t>
            </a:r>
            <a:r>
              <a:rPr lang="en-US" dirty="0"/>
              <a:t> dis </a:t>
            </a:r>
            <a:r>
              <a:rPr lang="en-US" dirty="0" err="1"/>
              <a:t>eruptur</a:t>
            </a:r>
            <a:r>
              <a:rPr lang="en-US" dirty="0"/>
              <a:t> sum </a:t>
            </a:r>
            <a:r>
              <a:rPr lang="en-US" dirty="0" err="1"/>
              <a:t>quiderum</a:t>
            </a:r>
            <a:r>
              <a:rPr lang="en-US" dirty="0"/>
              <a:t> </a:t>
            </a:r>
            <a:r>
              <a:rPr lang="en-US" dirty="0" err="1"/>
              <a:t>quidios</a:t>
            </a:r>
            <a:r>
              <a:rPr lang="en-US" dirty="0"/>
              <a:t> quo con </a:t>
            </a:r>
            <a:r>
              <a:rPr lang="en-US" dirty="0" err="1"/>
              <a:t>estiis</a:t>
            </a:r>
            <a:r>
              <a:rPr lang="en-US" dirty="0"/>
              <a:t> </a:t>
            </a:r>
            <a:r>
              <a:rPr lang="en-US" dirty="0" err="1"/>
              <a:t>abor</a:t>
            </a:r>
            <a:r>
              <a:rPr lang="en-US" dirty="0"/>
              <a:t> </a:t>
            </a:r>
            <a:r>
              <a:rPr lang="en-US" dirty="0" err="1"/>
              <a:t>alitia</a:t>
            </a:r>
            <a:r>
              <a:rPr lang="en-US" dirty="0"/>
              <a:t> </a:t>
            </a:r>
            <a:r>
              <a:rPr lang="en-US" dirty="0" err="1"/>
              <a:t>entius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as </a:t>
            </a:r>
            <a:r>
              <a:rPr lang="en-US" dirty="0" err="1"/>
              <a:t>ut</a:t>
            </a:r>
            <a:r>
              <a:rPr lang="en-US" dirty="0"/>
              <a:t> a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explis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alibus</a:t>
            </a:r>
            <a:r>
              <a:rPr lang="en-US" dirty="0"/>
              <a:t> </a:t>
            </a:r>
            <a:r>
              <a:rPr lang="en-US" dirty="0" err="1"/>
              <a:t>dolorroratem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tetus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aceped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molecerrorem</a:t>
            </a:r>
            <a:r>
              <a:rPr lang="en-US" dirty="0"/>
              <a:t> et 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quat</a:t>
            </a:r>
            <a:r>
              <a:rPr lang="en-US" dirty="0"/>
              <a:t> </a:t>
            </a:r>
            <a:r>
              <a:rPr lang="en-US" dirty="0" err="1"/>
              <a:t>licatem</a:t>
            </a:r>
            <a:r>
              <a:rPr lang="en-US" dirty="0"/>
              <a:t>. Nam qui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volorep</a:t>
            </a:r>
            <a:endParaRPr lang="en-US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73650" y="1367669"/>
            <a:ext cx="4502150" cy="516742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2"/>
                </a:solidFill>
                <a:latin typeface="Calibri Light"/>
                <a:cs typeface="Calibri Light"/>
              </a:defRPr>
            </a:lvl1pPr>
            <a:lvl2pPr marL="914329" indent="-4572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2pPr>
            <a:lvl3pPr marL="1257158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3pPr>
            <a:lvl4pPr marL="1714284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4pPr>
            <a:lvl5pPr marL="2171412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err="1"/>
              <a:t>Icate</a:t>
            </a:r>
            <a:r>
              <a:rPr lang="en-US" dirty="0"/>
              <a:t> </a:t>
            </a:r>
            <a:r>
              <a:rPr lang="en-US" dirty="0" err="1"/>
              <a:t>quiandis</a:t>
            </a:r>
            <a:r>
              <a:rPr lang="en-US" dirty="0"/>
              <a:t> ad </a:t>
            </a:r>
            <a:r>
              <a:rPr lang="en-US" dirty="0" err="1"/>
              <a:t>evenia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exercias</a:t>
            </a:r>
            <a:r>
              <a:rPr lang="en-US" dirty="0"/>
              <a:t> </a:t>
            </a:r>
            <a:r>
              <a:rPr lang="en-US" dirty="0" err="1"/>
              <a:t>deliquost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porionsectia</a:t>
            </a:r>
            <a:r>
              <a:rPr lang="en-US" dirty="0"/>
              <a:t> </a:t>
            </a:r>
            <a:r>
              <a:rPr lang="en-US" dirty="0" err="1"/>
              <a:t>quianda</a:t>
            </a:r>
            <a:r>
              <a:rPr lang="en-US" dirty="0"/>
              <a:t> </a:t>
            </a:r>
            <a:r>
              <a:rPr lang="en-US" dirty="0" err="1"/>
              <a:t>ntiametur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restorum</a:t>
            </a:r>
            <a:r>
              <a:rPr lang="en-US" dirty="0"/>
              <a:t> </a:t>
            </a:r>
            <a:r>
              <a:rPr lang="en-US" dirty="0" err="1"/>
              <a:t>ab</a:t>
            </a:r>
            <a:r>
              <a:rPr lang="en-US" dirty="0"/>
              <a:t> in </a:t>
            </a:r>
            <a:r>
              <a:rPr lang="en-US" dirty="0" err="1"/>
              <a:t>nullent</a:t>
            </a:r>
            <a:r>
              <a:rPr lang="en-US" dirty="0"/>
              <a:t> labor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spienim</a:t>
            </a:r>
            <a:r>
              <a:rPr lang="en-US" dirty="0"/>
              <a:t> </a:t>
            </a:r>
            <a:r>
              <a:rPr lang="en-US" dirty="0" err="1"/>
              <a:t>inctam</a:t>
            </a:r>
            <a:r>
              <a:rPr lang="en-US" dirty="0"/>
              <a:t> quam </a:t>
            </a:r>
            <a:r>
              <a:rPr lang="en-US" dirty="0" err="1"/>
              <a:t>inus</a:t>
            </a:r>
            <a:r>
              <a:rPr lang="en-US" dirty="0"/>
              <a:t> </a:t>
            </a:r>
            <a:r>
              <a:rPr lang="en-US" dirty="0" err="1"/>
              <a:t>iliquam</a:t>
            </a:r>
            <a:r>
              <a:rPr lang="en-US" dirty="0"/>
              <a:t> </a:t>
            </a:r>
            <a:r>
              <a:rPr lang="en-US" dirty="0" err="1"/>
              <a:t>enditatur</a:t>
            </a:r>
            <a:r>
              <a:rPr lang="en-US" dirty="0"/>
              <a:t> </a:t>
            </a:r>
            <a:r>
              <a:rPr lang="en-US" dirty="0" err="1"/>
              <a:t>sandips</a:t>
            </a:r>
            <a:r>
              <a:rPr lang="en-US" dirty="0"/>
              <a:t> </a:t>
            </a:r>
            <a:r>
              <a:rPr lang="en-US" dirty="0" err="1"/>
              <a:t>aepercias</a:t>
            </a:r>
            <a:r>
              <a:rPr lang="en-US" dirty="0"/>
              <a:t> </a:t>
            </a:r>
            <a:r>
              <a:rPr lang="en-US" dirty="0" err="1"/>
              <a:t>dolo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nosa</a:t>
            </a:r>
            <a:r>
              <a:rPr lang="en-US" dirty="0"/>
              <a:t> </a:t>
            </a:r>
            <a:r>
              <a:rPr lang="en-US" dirty="0" err="1"/>
              <a:t>dolupta</a:t>
            </a:r>
            <a:r>
              <a:rPr lang="en-US" dirty="0"/>
              <a:t> </a:t>
            </a:r>
            <a:r>
              <a:rPr lang="en-US" dirty="0" err="1"/>
              <a:t>testiur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aliquibusdae</a:t>
            </a:r>
            <a:r>
              <a:rPr lang="en-US" dirty="0"/>
              <a:t> </a:t>
            </a:r>
            <a:r>
              <a:rPr lang="en-US" dirty="0" err="1"/>
              <a:t>landandit</a:t>
            </a:r>
            <a:r>
              <a:rPr lang="en-US" dirty="0"/>
              <a:t> qui </a:t>
            </a:r>
            <a:r>
              <a:rPr lang="en-US" dirty="0" err="1"/>
              <a:t>ommoluptatus</a:t>
            </a:r>
            <a:r>
              <a:rPr lang="en-US" dirty="0"/>
              <a:t> </a:t>
            </a:r>
            <a:r>
              <a:rPr lang="en-US" dirty="0" err="1"/>
              <a:t>doluptae</a:t>
            </a:r>
            <a:r>
              <a:rPr lang="en-US" dirty="0"/>
              <a:t> </a:t>
            </a:r>
            <a:r>
              <a:rPr lang="en-US" dirty="0" err="1"/>
              <a:t>volor</a:t>
            </a:r>
            <a:r>
              <a:rPr lang="en-US" dirty="0"/>
              <a:t> at.</a:t>
            </a:r>
          </a:p>
          <a:p>
            <a:pPr lvl="0"/>
            <a:r>
              <a:rPr lang="en-US" dirty="0" err="1"/>
              <a:t>itate</a:t>
            </a:r>
            <a:r>
              <a:rPr lang="en-US" dirty="0"/>
              <a:t> quam quae. </a:t>
            </a:r>
            <a:r>
              <a:rPr lang="en-US" dirty="0" err="1"/>
              <a:t>Offici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aspicia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quatemp</a:t>
            </a:r>
            <a:r>
              <a:rPr lang="en-US" dirty="0"/>
              <a:t> </a:t>
            </a:r>
            <a:r>
              <a:rPr lang="en-US" dirty="0" err="1"/>
              <a:t>oribus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idel</a:t>
            </a:r>
            <a:r>
              <a:rPr lang="en-US" dirty="0"/>
              <a:t> is </a:t>
            </a:r>
            <a:r>
              <a:rPr lang="en-US" dirty="0" err="1"/>
              <a:t>corecte</a:t>
            </a:r>
            <a:r>
              <a:rPr lang="en-US" dirty="0"/>
              <a:t> </a:t>
            </a:r>
            <a:r>
              <a:rPr lang="en-US" dirty="0" err="1"/>
              <a:t>mporemque</a:t>
            </a:r>
            <a:r>
              <a:rPr lang="en-US" dirty="0"/>
              <a:t> </a:t>
            </a:r>
            <a:r>
              <a:rPr lang="en-US" dirty="0" err="1"/>
              <a:t>eventium</a:t>
            </a:r>
            <a:r>
              <a:rPr lang="en-US" dirty="0"/>
              <a:t> quam, et </a:t>
            </a:r>
            <a:r>
              <a:rPr lang="en-US" dirty="0" err="1"/>
              <a:t>ilit</a:t>
            </a:r>
            <a:r>
              <a:rPr lang="en-US" dirty="0"/>
              <a:t> min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vidunt</a:t>
            </a:r>
            <a:r>
              <a:rPr lang="en-US" dirty="0"/>
              <a:t>. </a:t>
            </a:r>
            <a:r>
              <a:rPr lang="en-US" dirty="0" err="1"/>
              <a:t>Fere</a:t>
            </a:r>
            <a:r>
              <a:rPr lang="en-US" dirty="0"/>
              <a:t> </a:t>
            </a:r>
            <a:r>
              <a:rPr lang="en-US" dirty="0" err="1"/>
              <a:t>voluptat</a:t>
            </a:r>
            <a:r>
              <a:rPr lang="en-US" dirty="0"/>
              <a:t> a </a:t>
            </a:r>
            <a:r>
              <a:rPr lang="en-US" dirty="0" err="1"/>
              <a:t>doluptati</a:t>
            </a:r>
            <a:r>
              <a:rPr lang="en-US" dirty="0"/>
              <a:t> 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susdam</a:t>
            </a:r>
            <a:r>
              <a:rPr lang="en-US" dirty="0"/>
              <a:t> </a:t>
            </a:r>
            <a:r>
              <a:rPr lang="en-US" dirty="0" err="1"/>
              <a:t>imporem</a:t>
            </a:r>
            <a:r>
              <a:rPr lang="en-US" dirty="0"/>
              <a:t> </a:t>
            </a:r>
            <a:r>
              <a:rPr lang="en-US" dirty="0" err="1"/>
              <a:t>velibustis</a:t>
            </a:r>
            <a:r>
              <a:rPr lang="en-US" dirty="0"/>
              <a:t> </a:t>
            </a:r>
            <a:r>
              <a:rPr lang="en-US" dirty="0" err="1"/>
              <a:t>magnihit</a:t>
            </a:r>
            <a:r>
              <a:rPr lang="en-US" dirty="0"/>
              <a:t> et,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audant</a:t>
            </a:r>
            <a:r>
              <a:rPr lang="en-US" dirty="0"/>
              <a:t> </a:t>
            </a:r>
            <a:r>
              <a:rPr lang="en-US" dirty="0" err="1"/>
              <a:t>molore</a:t>
            </a:r>
            <a:r>
              <a:rPr lang="en-US" dirty="0"/>
              <a:t> dis </a:t>
            </a:r>
            <a:r>
              <a:rPr lang="en-US" dirty="0" err="1"/>
              <a:t>eruptur</a:t>
            </a:r>
            <a:r>
              <a:rPr lang="en-US" dirty="0"/>
              <a:t> sum </a:t>
            </a:r>
            <a:r>
              <a:rPr lang="en-US" dirty="0" err="1"/>
              <a:t>quiderum</a:t>
            </a:r>
            <a:r>
              <a:rPr lang="en-US" dirty="0"/>
              <a:t> </a:t>
            </a:r>
            <a:r>
              <a:rPr lang="en-US" dirty="0" err="1"/>
              <a:t>quidios</a:t>
            </a:r>
            <a:r>
              <a:rPr lang="en-US" dirty="0"/>
              <a:t> quo con </a:t>
            </a:r>
            <a:r>
              <a:rPr lang="en-US" dirty="0" err="1"/>
              <a:t>estiis</a:t>
            </a:r>
            <a:r>
              <a:rPr lang="en-US" dirty="0"/>
              <a:t> </a:t>
            </a:r>
            <a:r>
              <a:rPr lang="en-US" dirty="0" err="1"/>
              <a:t>abor</a:t>
            </a:r>
            <a:r>
              <a:rPr lang="en-US" dirty="0"/>
              <a:t> </a:t>
            </a:r>
            <a:r>
              <a:rPr lang="en-US" dirty="0" err="1"/>
              <a:t>alitia</a:t>
            </a:r>
            <a:r>
              <a:rPr lang="en-US" dirty="0"/>
              <a:t> </a:t>
            </a:r>
            <a:r>
              <a:rPr lang="en-US" dirty="0" err="1"/>
              <a:t>entius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as </a:t>
            </a:r>
            <a:r>
              <a:rPr lang="en-US" dirty="0" err="1"/>
              <a:t>ut</a:t>
            </a:r>
            <a:r>
              <a:rPr lang="en-US" dirty="0"/>
              <a:t> a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explis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alibus</a:t>
            </a:r>
            <a:r>
              <a:rPr lang="en-US" dirty="0"/>
              <a:t> </a:t>
            </a:r>
            <a:r>
              <a:rPr lang="en-US" dirty="0" err="1"/>
              <a:t>dolorroratem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tetus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aceped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molecerrorem</a:t>
            </a:r>
            <a:r>
              <a:rPr lang="en-US" dirty="0"/>
              <a:t> et 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quat</a:t>
            </a:r>
            <a:r>
              <a:rPr lang="en-US" dirty="0"/>
              <a:t> </a:t>
            </a:r>
            <a:r>
              <a:rPr lang="en-US" dirty="0" err="1"/>
              <a:t>licatem</a:t>
            </a:r>
            <a:r>
              <a:rPr lang="en-US" dirty="0"/>
              <a:t>. Nam qui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volorep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0300" y="379361"/>
            <a:ext cx="7417537" cy="4415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sz="3600" b="0" i="0" baseline="0">
                <a:solidFill>
                  <a:srgbClr val="007EC7"/>
                </a:solidFill>
                <a:latin typeface="Calibri Light"/>
                <a:cs typeface="Calibri Light"/>
              </a:defRPr>
            </a:lvl1pPr>
          </a:lstStyle>
          <a:p>
            <a:r>
              <a:rPr lang="en-US" dirty="0"/>
              <a:t>Click to add title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53041" y="791422"/>
            <a:ext cx="6481762" cy="498475"/>
          </a:xfrm>
          <a:prstGeom prst="rect">
            <a:avLst/>
          </a:prstGeom>
        </p:spPr>
        <p:txBody>
          <a:bodyPr vert="horz" lIns="0" bIns="0"/>
          <a:lstStyle>
            <a:lvl1pPr marL="0" indent="0">
              <a:lnSpc>
                <a:spcPts val="2600"/>
              </a:lnSpc>
              <a:buNone/>
              <a:defRPr sz="2200" b="0" i="0">
                <a:solidFill>
                  <a:srgbClr val="007EC7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9677849" y="626848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>
            <a:off x="9677849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>
            <a:off x="-519816" y="626848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-519816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2AA519-C2DC-4801-8102-9D0AD9E0EDF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Name der Präsentation | Version 2.0 | 06.10.2017</a:t>
            </a:r>
          </a:p>
        </p:txBody>
      </p:sp>
    </p:spTree>
    <p:extLst>
      <p:ext uri="{BB962C8B-B14F-4D97-AF65-F5344CB8AC3E}">
        <p14:creationId xmlns:p14="http://schemas.microsoft.com/office/powerpoint/2010/main" val="388408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ume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367669"/>
            <a:ext cx="4498975" cy="5171802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Clr>
                <a:srgbClr val="007EC7"/>
              </a:buClr>
              <a:buFont typeface="Arial"/>
              <a:buChar char="•"/>
              <a:defRPr sz="1600" b="0" i="0">
                <a:solidFill>
                  <a:schemeClr val="tx2"/>
                </a:solidFill>
                <a:latin typeface="Calibri Light"/>
                <a:cs typeface="Calibri Light"/>
              </a:defRPr>
            </a:lvl1pPr>
            <a:lvl2pPr marL="914329" indent="-4572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2pPr>
            <a:lvl3pPr marL="1257158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3pPr>
            <a:lvl4pPr marL="1714284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4pPr>
            <a:lvl5pPr marL="2171412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err="1"/>
              <a:t>Icate</a:t>
            </a:r>
            <a:r>
              <a:rPr lang="en-US" dirty="0"/>
              <a:t> </a:t>
            </a:r>
            <a:r>
              <a:rPr lang="en-US" dirty="0" err="1"/>
              <a:t>quiandis</a:t>
            </a:r>
            <a:r>
              <a:rPr lang="en-US" dirty="0"/>
              <a:t> ad </a:t>
            </a:r>
            <a:r>
              <a:rPr lang="en-US" dirty="0" err="1"/>
              <a:t>evenia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exercias</a:t>
            </a:r>
            <a:r>
              <a:rPr lang="en-US" dirty="0"/>
              <a:t> </a:t>
            </a:r>
            <a:r>
              <a:rPr lang="en-US" dirty="0" err="1"/>
              <a:t>deliquost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porionsectia</a:t>
            </a:r>
            <a:r>
              <a:rPr lang="en-US" dirty="0"/>
              <a:t> </a:t>
            </a:r>
            <a:r>
              <a:rPr lang="en-US" dirty="0" err="1"/>
              <a:t>quianda</a:t>
            </a:r>
            <a:r>
              <a:rPr lang="en-US" dirty="0"/>
              <a:t> </a:t>
            </a:r>
            <a:r>
              <a:rPr lang="en-US" dirty="0" err="1"/>
              <a:t>ntiametur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restorum</a:t>
            </a:r>
            <a:r>
              <a:rPr lang="en-US" dirty="0"/>
              <a:t> </a:t>
            </a:r>
            <a:r>
              <a:rPr lang="en-US" dirty="0" err="1"/>
              <a:t>ab</a:t>
            </a:r>
            <a:r>
              <a:rPr lang="en-US" dirty="0"/>
              <a:t> in </a:t>
            </a:r>
            <a:r>
              <a:rPr lang="en-US" dirty="0" err="1"/>
              <a:t>nullent</a:t>
            </a:r>
            <a:r>
              <a:rPr lang="en-US" dirty="0"/>
              <a:t> labor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spienim</a:t>
            </a:r>
            <a:r>
              <a:rPr lang="en-US" dirty="0"/>
              <a:t> </a:t>
            </a:r>
            <a:r>
              <a:rPr lang="en-US" dirty="0" err="1"/>
              <a:t>inctamaepercias</a:t>
            </a:r>
            <a:r>
              <a:rPr lang="en-US" dirty="0"/>
              <a:t> </a:t>
            </a:r>
            <a:r>
              <a:rPr lang="en-US" dirty="0" err="1"/>
              <a:t>dolo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nosa</a:t>
            </a:r>
            <a:r>
              <a:rPr lang="en-US" dirty="0"/>
              <a:t> </a:t>
            </a:r>
            <a:r>
              <a:rPr lang="en-US" dirty="0" err="1"/>
              <a:t>dolupta</a:t>
            </a:r>
            <a:r>
              <a:rPr lang="en-US" dirty="0"/>
              <a:t> </a:t>
            </a:r>
            <a:r>
              <a:rPr lang="en-US" dirty="0" err="1"/>
              <a:t>testiur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iet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aliquibusdae</a:t>
            </a:r>
            <a:r>
              <a:rPr lang="en-US" dirty="0"/>
              <a:t> </a:t>
            </a:r>
            <a:r>
              <a:rPr lang="en-US" dirty="0" err="1"/>
              <a:t>landandit</a:t>
            </a:r>
            <a:r>
              <a:rPr lang="en-US" dirty="0"/>
              <a:t> qui </a:t>
            </a:r>
            <a:r>
              <a:rPr lang="en-US" dirty="0" err="1"/>
              <a:t>ommoluptatus</a:t>
            </a:r>
            <a:r>
              <a:rPr lang="en-US" dirty="0"/>
              <a:t> </a:t>
            </a:r>
            <a:r>
              <a:rPr lang="en-US" dirty="0" err="1"/>
              <a:t>doluptae</a:t>
            </a:r>
            <a:r>
              <a:rPr lang="en-US" dirty="0"/>
              <a:t> </a:t>
            </a:r>
            <a:r>
              <a:rPr lang="en-US" dirty="0" err="1"/>
              <a:t>volor</a:t>
            </a:r>
            <a:r>
              <a:rPr lang="en-US" dirty="0"/>
              <a:t> at.</a:t>
            </a:r>
          </a:p>
          <a:p>
            <a:pPr lvl="0"/>
            <a:r>
              <a:rPr lang="en-US" dirty="0"/>
              <a:t> quam </a:t>
            </a:r>
            <a:r>
              <a:rPr lang="en-US" dirty="0" err="1"/>
              <a:t>inus</a:t>
            </a:r>
            <a:r>
              <a:rPr lang="en-US" dirty="0"/>
              <a:t> </a:t>
            </a:r>
            <a:r>
              <a:rPr lang="en-US" dirty="0" err="1"/>
              <a:t>iliquam</a:t>
            </a:r>
            <a:r>
              <a:rPr lang="en-US" dirty="0"/>
              <a:t> </a:t>
            </a:r>
            <a:r>
              <a:rPr lang="en-US" dirty="0" err="1"/>
              <a:t>enditatur</a:t>
            </a:r>
            <a:r>
              <a:rPr lang="en-US" dirty="0"/>
              <a:t> </a:t>
            </a:r>
            <a:r>
              <a:rPr lang="en-US" dirty="0" err="1"/>
              <a:t>sandips</a:t>
            </a:r>
            <a:r>
              <a:rPr lang="en-US" dirty="0"/>
              <a:t> </a:t>
            </a:r>
            <a:r>
              <a:rPr lang="en-US" dirty="0" err="1"/>
              <a:t>itate</a:t>
            </a:r>
            <a:r>
              <a:rPr lang="en-US" dirty="0"/>
              <a:t> quam quae. </a:t>
            </a:r>
            <a:r>
              <a:rPr lang="en-US" dirty="0" err="1"/>
              <a:t>Offici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aspicia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quatemp</a:t>
            </a:r>
            <a:r>
              <a:rPr lang="en-US" dirty="0"/>
              <a:t> </a:t>
            </a:r>
            <a:r>
              <a:rPr lang="en-US" dirty="0" err="1"/>
              <a:t>oribus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idel</a:t>
            </a:r>
            <a:r>
              <a:rPr lang="en-US" dirty="0"/>
              <a:t> is </a:t>
            </a:r>
            <a:r>
              <a:rPr lang="en-US" dirty="0" err="1"/>
              <a:t>corecte</a:t>
            </a:r>
            <a:r>
              <a:rPr lang="en-US" dirty="0"/>
              <a:t> </a:t>
            </a:r>
            <a:r>
              <a:rPr lang="en-US" dirty="0" err="1"/>
              <a:t>mporemque</a:t>
            </a:r>
            <a:r>
              <a:rPr lang="en-US" dirty="0"/>
              <a:t> </a:t>
            </a:r>
            <a:r>
              <a:rPr lang="en-US" dirty="0" err="1"/>
              <a:t>eventium</a:t>
            </a:r>
            <a:r>
              <a:rPr lang="en-US" dirty="0"/>
              <a:t> quam, et </a:t>
            </a:r>
            <a:r>
              <a:rPr lang="en-US" dirty="0" err="1"/>
              <a:t>ilit</a:t>
            </a:r>
            <a:r>
              <a:rPr lang="en-US" dirty="0"/>
              <a:t> min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vidunt</a:t>
            </a:r>
            <a:r>
              <a:rPr lang="en-US" dirty="0"/>
              <a:t>. </a:t>
            </a:r>
            <a:r>
              <a:rPr lang="en-US" dirty="0" err="1"/>
              <a:t>Fere</a:t>
            </a:r>
            <a:r>
              <a:rPr lang="en-US" dirty="0"/>
              <a:t> </a:t>
            </a:r>
            <a:r>
              <a:rPr lang="en-US" dirty="0" err="1"/>
              <a:t>voluptat</a:t>
            </a:r>
            <a:r>
              <a:rPr lang="en-US" dirty="0"/>
              <a:t> a </a:t>
            </a:r>
            <a:r>
              <a:rPr lang="en-US" dirty="0" err="1"/>
              <a:t>doluptati</a:t>
            </a:r>
            <a:r>
              <a:rPr lang="en-US" dirty="0"/>
              <a:t> 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susdam</a:t>
            </a:r>
            <a:r>
              <a:rPr lang="en-US" dirty="0"/>
              <a:t> </a:t>
            </a:r>
            <a:r>
              <a:rPr lang="en-US" dirty="0" err="1"/>
              <a:t>imporem</a:t>
            </a:r>
            <a:r>
              <a:rPr lang="en-US" dirty="0"/>
              <a:t> </a:t>
            </a:r>
            <a:r>
              <a:rPr lang="en-US" dirty="0" err="1"/>
              <a:t>velibustis</a:t>
            </a:r>
            <a:r>
              <a:rPr lang="en-US" dirty="0"/>
              <a:t> </a:t>
            </a:r>
            <a:r>
              <a:rPr lang="en-US" dirty="0" err="1"/>
              <a:t>magnihit</a:t>
            </a:r>
            <a:r>
              <a:rPr lang="en-US" dirty="0"/>
              <a:t> et,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audant</a:t>
            </a:r>
            <a:r>
              <a:rPr lang="en-US" dirty="0"/>
              <a:t> </a:t>
            </a:r>
            <a:r>
              <a:rPr lang="en-US" dirty="0" err="1"/>
              <a:t>molore</a:t>
            </a:r>
            <a:r>
              <a:rPr lang="en-US" dirty="0"/>
              <a:t> dis </a:t>
            </a:r>
            <a:r>
              <a:rPr lang="en-US" dirty="0" err="1"/>
              <a:t>eruptur</a:t>
            </a:r>
            <a:r>
              <a:rPr lang="en-US" dirty="0"/>
              <a:t> sum </a:t>
            </a:r>
            <a:r>
              <a:rPr lang="en-US" dirty="0" err="1"/>
              <a:t>quiderum</a:t>
            </a:r>
            <a:r>
              <a:rPr lang="en-US" dirty="0"/>
              <a:t> </a:t>
            </a:r>
            <a:r>
              <a:rPr lang="en-US" dirty="0" err="1"/>
              <a:t>quidios</a:t>
            </a:r>
            <a:r>
              <a:rPr lang="en-US" dirty="0"/>
              <a:t> quo con </a:t>
            </a:r>
            <a:r>
              <a:rPr lang="en-US" dirty="0" err="1"/>
              <a:t>estiis</a:t>
            </a:r>
            <a:r>
              <a:rPr lang="en-US" dirty="0"/>
              <a:t> </a:t>
            </a:r>
            <a:r>
              <a:rPr lang="en-US" dirty="0" err="1"/>
              <a:t>abor</a:t>
            </a:r>
            <a:r>
              <a:rPr lang="en-US" dirty="0"/>
              <a:t> </a:t>
            </a:r>
            <a:r>
              <a:rPr lang="en-US" dirty="0" err="1"/>
              <a:t>alitia</a:t>
            </a:r>
            <a:r>
              <a:rPr lang="en-US" dirty="0"/>
              <a:t> </a:t>
            </a:r>
            <a:r>
              <a:rPr lang="en-US" dirty="0" err="1"/>
              <a:t>entius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as </a:t>
            </a:r>
            <a:r>
              <a:rPr lang="en-US" dirty="0" err="1"/>
              <a:t>ut</a:t>
            </a:r>
            <a:r>
              <a:rPr lang="en-US" dirty="0"/>
              <a:t> a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explis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alibus</a:t>
            </a:r>
            <a:r>
              <a:rPr lang="en-US" dirty="0"/>
              <a:t> </a:t>
            </a:r>
            <a:r>
              <a:rPr lang="en-US" dirty="0" err="1"/>
              <a:t>dolorroratem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tetus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aceped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molecerrorem</a:t>
            </a:r>
            <a:r>
              <a:rPr lang="en-US" dirty="0"/>
              <a:t> et 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quat</a:t>
            </a:r>
            <a:r>
              <a:rPr lang="en-US" dirty="0"/>
              <a:t> </a:t>
            </a:r>
            <a:r>
              <a:rPr lang="en-US" dirty="0" err="1"/>
              <a:t>licatem</a:t>
            </a:r>
            <a:r>
              <a:rPr lang="en-US" dirty="0"/>
              <a:t>. Nam qui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volorep</a:t>
            </a:r>
            <a:endParaRPr lang="en-US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73650" y="1367669"/>
            <a:ext cx="4502150" cy="5167422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Clr>
                <a:srgbClr val="007EC7"/>
              </a:buClr>
              <a:buFont typeface="Arial"/>
              <a:buChar char="•"/>
              <a:defRPr sz="1600" b="0" i="0">
                <a:solidFill>
                  <a:schemeClr val="tx2"/>
                </a:solidFill>
                <a:latin typeface="Calibri Light"/>
                <a:cs typeface="Calibri Light"/>
              </a:defRPr>
            </a:lvl1pPr>
            <a:lvl2pPr marL="914329" indent="-4572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2pPr>
            <a:lvl3pPr marL="1257158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3pPr>
            <a:lvl4pPr marL="1714284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4pPr>
            <a:lvl5pPr marL="2171412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err="1"/>
              <a:t>Icate</a:t>
            </a:r>
            <a:r>
              <a:rPr lang="en-US" dirty="0"/>
              <a:t> </a:t>
            </a:r>
            <a:r>
              <a:rPr lang="en-US" dirty="0" err="1"/>
              <a:t>quiandis</a:t>
            </a:r>
            <a:r>
              <a:rPr lang="en-US" dirty="0"/>
              <a:t> ad </a:t>
            </a:r>
            <a:r>
              <a:rPr lang="en-US" dirty="0" err="1"/>
              <a:t>evenia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exercias</a:t>
            </a:r>
            <a:r>
              <a:rPr lang="en-US" dirty="0"/>
              <a:t> </a:t>
            </a:r>
            <a:r>
              <a:rPr lang="en-US" dirty="0" err="1"/>
              <a:t>deliquost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porionsectia</a:t>
            </a:r>
            <a:r>
              <a:rPr lang="en-US" dirty="0"/>
              <a:t> </a:t>
            </a:r>
            <a:r>
              <a:rPr lang="en-US" dirty="0" err="1"/>
              <a:t>quianda</a:t>
            </a:r>
            <a:r>
              <a:rPr lang="en-US" dirty="0"/>
              <a:t> </a:t>
            </a:r>
            <a:r>
              <a:rPr lang="en-US" dirty="0" err="1"/>
              <a:t>ntiametur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restorum</a:t>
            </a:r>
            <a:r>
              <a:rPr lang="en-US" dirty="0"/>
              <a:t> </a:t>
            </a:r>
            <a:r>
              <a:rPr lang="en-US" dirty="0" err="1"/>
              <a:t>ab</a:t>
            </a:r>
            <a:r>
              <a:rPr lang="en-US" dirty="0"/>
              <a:t> in </a:t>
            </a:r>
            <a:r>
              <a:rPr lang="en-US" dirty="0" err="1"/>
              <a:t>nullent</a:t>
            </a:r>
            <a:r>
              <a:rPr lang="en-US" dirty="0"/>
              <a:t> labor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spienim</a:t>
            </a:r>
            <a:r>
              <a:rPr lang="en-US" dirty="0"/>
              <a:t> </a:t>
            </a:r>
            <a:r>
              <a:rPr lang="en-US" dirty="0" err="1"/>
              <a:t>inctam</a:t>
            </a:r>
            <a:r>
              <a:rPr lang="en-US" dirty="0"/>
              <a:t> quam </a:t>
            </a:r>
            <a:r>
              <a:rPr lang="en-US" dirty="0" err="1"/>
              <a:t>inus</a:t>
            </a:r>
            <a:r>
              <a:rPr lang="en-US" dirty="0"/>
              <a:t> </a:t>
            </a:r>
            <a:r>
              <a:rPr lang="en-US" dirty="0" err="1"/>
              <a:t>iliquam</a:t>
            </a:r>
            <a:r>
              <a:rPr lang="en-US" dirty="0"/>
              <a:t> </a:t>
            </a:r>
            <a:r>
              <a:rPr lang="en-US" dirty="0" err="1"/>
              <a:t>enditatur</a:t>
            </a:r>
            <a:r>
              <a:rPr lang="en-US" dirty="0"/>
              <a:t> </a:t>
            </a:r>
            <a:r>
              <a:rPr lang="en-US" dirty="0" err="1"/>
              <a:t>sandips</a:t>
            </a:r>
            <a:r>
              <a:rPr lang="en-US" dirty="0"/>
              <a:t> </a:t>
            </a:r>
            <a:r>
              <a:rPr lang="en-US" dirty="0" err="1"/>
              <a:t>dolo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nosa</a:t>
            </a:r>
            <a:r>
              <a:rPr lang="en-US" dirty="0"/>
              <a:t> </a:t>
            </a:r>
            <a:r>
              <a:rPr lang="en-US" dirty="0" err="1"/>
              <a:t>dolupta</a:t>
            </a:r>
            <a:r>
              <a:rPr lang="en-US" dirty="0"/>
              <a:t> </a:t>
            </a:r>
            <a:r>
              <a:rPr lang="en-US" dirty="0" err="1"/>
              <a:t>testiur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aliquibusdae</a:t>
            </a:r>
            <a:r>
              <a:rPr lang="en-US" dirty="0"/>
              <a:t> </a:t>
            </a:r>
            <a:r>
              <a:rPr lang="en-US" dirty="0" err="1"/>
              <a:t>landandit</a:t>
            </a:r>
            <a:r>
              <a:rPr lang="en-US" dirty="0"/>
              <a:t> qui </a:t>
            </a:r>
            <a:r>
              <a:rPr lang="en-US" dirty="0" err="1"/>
              <a:t>ommoluptatus</a:t>
            </a:r>
            <a:r>
              <a:rPr lang="en-US" dirty="0"/>
              <a:t> </a:t>
            </a:r>
            <a:r>
              <a:rPr lang="en-US" dirty="0" err="1"/>
              <a:t>doluptae</a:t>
            </a:r>
            <a:r>
              <a:rPr lang="en-US" dirty="0"/>
              <a:t> </a:t>
            </a:r>
            <a:r>
              <a:rPr lang="en-US" dirty="0" err="1"/>
              <a:t>volor</a:t>
            </a:r>
            <a:r>
              <a:rPr lang="en-US" dirty="0"/>
              <a:t> at.</a:t>
            </a:r>
          </a:p>
          <a:p>
            <a:pPr lvl="0"/>
            <a:r>
              <a:rPr lang="en-US" dirty="0" err="1"/>
              <a:t>itate</a:t>
            </a:r>
            <a:r>
              <a:rPr lang="en-US" dirty="0"/>
              <a:t> quam quae. </a:t>
            </a:r>
            <a:r>
              <a:rPr lang="en-US" dirty="0" err="1"/>
              <a:t>Offici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aspicia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quatemp</a:t>
            </a:r>
            <a:r>
              <a:rPr lang="en-US" dirty="0"/>
              <a:t> </a:t>
            </a:r>
            <a:r>
              <a:rPr lang="en-US" dirty="0" err="1"/>
              <a:t>oribus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idel</a:t>
            </a:r>
            <a:r>
              <a:rPr lang="en-US" dirty="0"/>
              <a:t> is </a:t>
            </a:r>
            <a:r>
              <a:rPr lang="en-US" dirty="0" err="1"/>
              <a:t>corecte</a:t>
            </a:r>
            <a:r>
              <a:rPr lang="en-US" dirty="0"/>
              <a:t> </a:t>
            </a:r>
            <a:r>
              <a:rPr lang="en-US" dirty="0" err="1"/>
              <a:t>mporemque</a:t>
            </a:r>
            <a:r>
              <a:rPr lang="en-US" dirty="0"/>
              <a:t> </a:t>
            </a:r>
            <a:r>
              <a:rPr lang="en-US" dirty="0" err="1"/>
              <a:t>eventium</a:t>
            </a:r>
            <a:r>
              <a:rPr lang="en-US" dirty="0"/>
              <a:t> quam, et </a:t>
            </a:r>
            <a:r>
              <a:rPr lang="en-US" dirty="0" err="1"/>
              <a:t>ilit</a:t>
            </a:r>
            <a:r>
              <a:rPr lang="en-US" dirty="0"/>
              <a:t> min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vidunt</a:t>
            </a:r>
            <a:r>
              <a:rPr lang="en-US" dirty="0"/>
              <a:t>. </a:t>
            </a:r>
            <a:r>
              <a:rPr lang="en-US" dirty="0" err="1"/>
              <a:t>Fere</a:t>
            </a:r>
            <a:r>
              <a:rPr lang="en-US" dirty="0"/>
              <a:t> </a:t>
            </a:r>
            <a:r>
              <a:rPr lang="en-US" dirty="0" err="1"/>
              <a:t>voluptat</a:t>
            </a:r>
            <a:r>
              <a:rPr lang="en-US" dirty="0"/>
              <a:t> a </a:t>
            </a:r>
            <a:r>
              <a:rPr lang="en-US" dirty="0" err="1"/>
              <a:t>doluptati</a:t>
            </a:r>
            <a:r>
              <a:rPr lang="en-US" dirty="0"/>
              <a:t> 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susdam</a:t>
            </a:r>
            <a:r>
              <a:rPr lang="en-US" dirty="0"/>
              <a:t> </a:t>
            </a:r>
            <a:r>
              <a:rPr lang="en-US" dirty="0" err="1"/>
              <a:t>imporem</a:t>
            </a:r>
            <a:r>
              <a:rPr lang="en-US" dirty="0"/>
              <a:t> </a:t>
            </a:r>
            <a:r>
              <a:rPr lang="en-US" dirty="0" err="1"/>
              <a:t>velibustis</a:t>
            </a:r>
            <a:r>
              <a:rPr lang="en-US" dirty="0"/>
              <a:t> </a:t>
            </a:r>
            <a:r>
              <a:rPr lang="en-US" dirty="0" err="1"/>
              <a:t>magnihit</a:t>
            </a:r>
            <a:r>
              <a:rPr lang="en-US" dirty="0"/>
              <a:t> et,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audant</a:t>
            </a:r>
            <a:r>
              <a:rPr lang="en-US" dirty="0"/>
              <a:t> </a:t>
            </a:r>
            <a:r>
              <a:rPr lang="en-US" dirty="0" err="1"/>
              <a:t>molore</a:t>
            </a:r>
            <a:r>
              <a:rPr lang="en-US" dirty="0"/>
              <a:t> dis </a:t>
            </a:r>
            <a:r>
              <a:rPr lang="en-US" dirty="0" err="1"/>
              <a:t>eruptur</a:t>
            </a:r>
            <a:r>
              <a:rPr lang="en-US" dirty="0"/>
              <a:t> sum </a:t>
            </a:r>
            <a:r>
              <a:rPr lang="en-US" dirty="0" err="1"/>
              <a:t>quiderum</a:t>
            </a:r>
            <a:r>
              <a:rPr lang="en-US" dirty="0"/>
              <a:t> </a:t>
            </a:r>
            <a:r>
              <a:rPr lang="en-US" dirty="0" err="1"/>
              <a:t>quidios</a:t>
            </a:r>
            <a:r>
              <a:rPr lang="en-US" dirty="0"/>
              <a:t> quo con </a:t>
            </a:r>
            <a:r>
              <a:rPr lang="en-US" dirty="0" err="1"/>
              <a:t>estiis</a:t>
            </a:r>
            <a:r>
              <a:rPr lang="en-US" dirty="0"/>
              <a:t> </a:t>
            </a:r>
            <a:r>
              <a:rPr lang="en-US" dirty="0" err="1"/>
              <a:t>abor</a:t>
            </a:r>
            <a:r>
              <a:rPr lang="en-US" dirty="0"/>
              <a:t> </a:t>
            </a:r>
            <a:r>
              <a:rPr lang="en-US" dirty="0" err="1"/>
              <a:t>alitia</a:t>
            </a:r>
            <a:r>
              <a:rPr lang="en-US" dirty="0"/>
              <a:t> </a:t>
            </a:r>
            <a:r>
              <a:rPr lang="en-US" dirty="0" err="1"/>
              <a:t>entius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as </a:t>
            </a:r>
            <a:r>
              <a:rPr lang="en-US" dirty="0" err="1"/>
              <a:t>ut</a:t>
            </a:r>
            <a:r>
              <a:rPr lang="en-US" dirty="0"/>
              <a:t> a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explis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alibus</a:t>
            </a:r>
            <a:r>
              <a:rPr lang="en-US" dirty="0"/>
              <a:t> </a:t>
            </a:r>
            <a:r>
              <a:rPr lang="en-US" dirty="0" err="1"/>
              <a:t>dolorroratem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tetus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aceped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molecerrorem</a:t>
            </a:r>
            <a:r>
              <a:rPr lang="en-US" dirty="0"/>
              <a:t> et 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quat</a:t>
            </a:r>
            <a:r>
              <a:rPr lang="en-US" dirty="0"/>
              <a:t> </a:t>
            </a:r>
            <a:r>
              <a:rPr lang="en-US" dirty="0" err="1"/>
              <a:t>licatem</a:t>
            </a:r>
            <a:r>
              <a:rPr lang="en-US" dirty="0"/>
              <a:t>. Nam qui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volorep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0300" y="379361"/>
            <a:ext cx="7417537" cy="4415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sz="3600" b="0" i="0" baseline="0">
                <a:solidFill>
                  <a:srgbClr val="007EC7"/>
                </a:solidFill>
                <a:latin typeface="Calibri Light"/>
                <a:cs typeface="Calibri Light"/>
              </a:defRPr>
            </a:lvl1pPr>
          </a:lstStyle>
          <a:p>
            <a:r>
              <a:rPr lang="en-US" dirty="0"/>
              <a:t>Click to add title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9677849" y="626848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>
            <a:off x="9677849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>
            <a:off x="-519816" y="626848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-519816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53041" y="791422"/>
            <a:ext cx="6481762" cy="498475"/>
          </a:xfrm>
          <a:prstGeom prst="rect">
            <a:avLst/>
          </a:prstGeom>
        </p:spPr>
        <p:txBody>
          <a:bodyPr vert="horz" lIns="0" bIns="0"/>
          <a:lstStyle>
            <a:lvl1pPr marL="0" indent="0">
              <a:lnSpc>
                <a:spcPts val="2600"/>
              </a:lnSpc>
              <a:buNone/>
              <a:defRPr sz="2200" b="0" i="0">
                <a:solidFill>
                  <a:srgbClr val="007EC7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12" name="Datumsplatzhalter 1">
            <a:extLst>
              <a:ext uri="{FF2B5EF4-FFF2-40B4-BE49-F238E27FC236}">
                <a16:creationId xmlns:a16="http://schemas.microsoft.com/office/drawing/2014/main" id="{E971EB5F-3460-431E-832B-717DED10A8A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74411" y="6526408"/>
            <a:ext cx="4791871" cy="374650"/>
          </a:xfrm>
        </p:spPr>
        <p:txBody>
          <a:bodyPr/>
          <a:lstStyle/>
          <a:p>
            <a:r>
              <a:rPr lang="de-DE" dirty="0"/>
              <a:t>Name der Präsentation | Version 2.0 | 06.10.2017</a:t>
            </a:r>
          </a:p>
        </p:txBody>
      </p:sp>
    </p:spTree>
    <p:extLst>
      <p:ext uri="{BB962C8B-B14F-4D97-AF65-F5344CB8AC3E}">
        <p14:creationId xmlns:p14="http://schemas.microsoft.com/office/powerpoint/2010/main" val="365767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367669"/>
            <a:ext cx="4498975" cy="51718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2"/>
                </a:solidFill>
                <a:latin typeface="Calibri Light"/>
                <a:cs typeface="Calibri Light"/>
              </a:defRPr>
            </a:lvl1pPr>
            <a:lvl2pPr marL="914329" indent="-4572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2pPr>
            <a:lvl3pPr marL="1257158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3pPr>
            <a:lvl4pPr marL="1714284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4pPr>
            <a:lvl5pPr marL="2171412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err="1"/>
              <a:t>Icate</a:t>
            </a:r>
            <a:r>
              <a:rPr lang="en-US" dirty="0"/>
              <a:t> </a:t>
            </a:r>
            <a:r>
              <a:rPr lang="en-US" dirty="0" err="1"/>
              <a:t>quiandis</a:t>
            </a:r>
            <a:r>
              <a:rPr lang="en-US" dirty="0"/>
              <a:t> ad </a:t>
            </a:r>
            <a:r>
              <a:rPr lang="en-US" dirty="0" err="1"/>
              <a:t>evenia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exercias</a:t>
            </a:r>
            <a:r>
              <a:rPr lang="en-US" dirty="0"/>
              <a:t> </a:t>
            </a:r>
            <a:r>
              <a:rPr lang="en-US" dirty="0" err="1"/>
              <a:t>deliquost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porionsectia</a:t>
            </a:r>
            <a:r>
              <a:rPr lang="en-US" dirty="0"/>
              <a:t> </a:t>
            </a:r>
            <a:r>
              <a:rPr lang="en-US" dirty="0" err="1"/>
              <a:t>quianda</a:t>
            </a:r>
            <a:r>
              <a:rPr lang="en-US" dirty="0"/>
              <a:t> </a:t>
            </a:r>
            <a:r>
              <a:rPr lang="en-US" dirty="0" err="1"/>
              <a:t>ntiametur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restorum</a:t>
            </a:r>
            <a:r>
              <a:rPr lang="en-US" dirty="0"/>
              <a:t> </a:t>
            </a:r>
            <a:r>
              <a:rPr lang="en-US" dirty="0" err="1"/>
              <a:t>ab</a:t>
            </a:r>
            <a:r>
              <a:rPr lang="en-US" dirty="0"/>
              <a:t> in </a:t>
            </a:r>
            <a:r>
              <a:rPr lang="en-US" dirty="0" err="1"/>
              <a:t>nullent</a:t>
            </a:r>
            <a:r>
              <a:rPr lang="en-US" dirty="0"/>
              <a:t> labor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spienim</a:t>
            </a:r>
            <a:r>
              <a:rPr lang="en-US" dirty="0"/>
              <a:t> </a:t>
            </a:r>
            <a:r>
              <a:rPr lang="en-US" dirty="0" err="1"/>
              <a:t>inctamaepercias</a:t>
            </a:r>
            <a:r>
              <a:rPr lang="en-US" dirty="0"/>
              <a:t> </a:t>
            </a:r>
            <a:r>
              <a:rPr lang="en-US" dirty="0" err="1"/>
              <a:t>dolo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nosa</a:t>
            </a:r>
            <a:r>
              <a:rPr lang="en-US" dirty="0"/>
              <a:t> </a:t>
            </a:r>
            <a:r>
              <a:rPr lang="en-US" dirty="0" err="1"/>
              <a:t>dolupta</a:t>
            </a:r>
            <a:r>
              <a:rPr lang="en-US" dirty="0"/>
              <a:t> </a:t>
            </a:r>
            <a:r>
              <a:rPr lang="en-US" dirty="0" err="1"/>
              <a:t>testiur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iet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aliquibusdae</a:t>
            </a:r>
            <a:r>
              <a:rPr lang="en-US" dirty="0"/>
              <a:t> </a:t>
            </a:r>
            <a:r>
              <a:rPr lang="en-US" dirty="0" err="1"/>
              <a:t>landandit</a:t>
            </a:r>
            <a:r>
              <a:rPr lang="en-US" dirty="0"/>
              <a:t> qui </a:t>
            </a:r>
            <a:r>
              <a:rPr lang="en-US" dirty="0" err="1"/>
              <a:t>ommoluptatus</a:t>
            </a:r>
            <a:r>
              <a:rPr lang="en-US" dirty="0"/>
              <a:t> </a:t>
            </a:r>
            <a:r>
              <a:rPr lang="en-US" dirty="0" err="1"/>
              <a:t>doluptae</a:t>
            </a:r>
            <a:r>
              <a:rPr lang="en-US" dirty="0"/>
              <a:t> </a:t>
            </a:r>
            <a:r>
              <a:rPr lang="en-US" dirty="0" err="1"/>
              <a:t>volor</a:t>
            </a:r>
            <a:r>
              <a:rPr lang="en-US" dirty="0"/>
              <a:t> at.</a:t>
            </a:r>
          </a:p>
          <a:p>
            <a:pPr lvl="0"/>
            <a:r>
              <a:rPr lang="en-US" dirty="0"/>
              <a:t> quam </a:t>
            </a:r>
            <a:r>
              <a:rPr lang="en-US" dirty="0" err="1"/>
              <a:t>inus</a:t>
            </a:r>
            <a:r>
              <a:rPr lang="en-US" dirty="0"/>
              <a:t> </a:t>
            </a:r>
            <a:r>
              <a:rPr lang="en-US" dirty="0" err="1"/>
              <a:t>iliquam</a:t>
            </a:r>
            <a:r>
              <a:rPr lang="en-US" dirty="0"/>
              <a:t> </a:t>
            </a:r>
            <a:r>
              <a:rPr lang="en-US" dirty="0" err="1"/>
              <a:t>enditatur</a:t>
            </a:r>
            <a:r>
              <a:rPr lang="en-US" dirty="0"/>
              <a:t> </a:t>
            </a:r>
            <a:r>
              <a:rPr lang="en-US" dirty="0" err="1"/>
              <a:t>sandips</a:t>
            </a:r>
            <a:r>
              <a:rPr lang="en-US" dirty="0"/>
              <a:t> </a:t>
            </a:r>
            <a:r>
              <a:rPr lang="en-US" dirty="0" err="1"/>
              <a:t>itate</a:t>
            </a:r>
            <a:r>
              <a:rPr lang="en-US" dirty="0"/>
              <a:t> quam quae. </a:t>
            </a:r>
            <a:r>
              <a:rPr lang="en-US" dirty="0" err="1"/>
              <a:t>Offici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aspicia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quatemp</a:t>
            </a:r>
            <a:r>
              <a:rPr lang="en-US" dirty="0"/>
              <a:t> </a:t>
            </a:r>
            <a:r>
              <a:rPr lang="en-US" dirty="0" err="1"/>
              <a:t>oribus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idel</a:t>
            </a:r>
            <a:r>
              <a:rPr lang="en-US" dirty="0"/>
              <a:t> is </a:t>
            </a:r>
            <a:r>
              <a:rPr lang="en-US" dirty="0" err="1"/>
              <a:t>corecte</a:t>
            </a:r>
            <a:r>
              <a:rPr lang="en-US" dirty="0"/>
              <a:t> </a:t>
            </a:r>
            <a:r>
              <a:rPr lang="en-US" dirty="0" err="1"/>
              <a:t>mporemque</a:t>
            </a:r>
            <a:r>
              <a:rPr lang="en-US" dirty="0"/>
              <a:t> </a:t>
            </a:r>
            <a:r>
              <a:rPr lang="en-US" dirty="0" err="1"/>
              <a:t>eventium</a:t>
            </a:r>
            <a:r>
              <a:rPr lang="en-US" dirty="0"/>
              <a:t> quam, et </a:t>
            </a:r>
            <a:r>
              <a:rPr lang="en-US" dirty="0" err="1"/>
              <a:t>ilit</a:t>
            </a:r>
            <a:r>
              <a:rPr lang="en-US" dirty="0"/>
              <a:t> min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vidunt</a:t>
            </a:r>
            <a:r>
              <a:rPr lang="en-US" dirty="0"/>
              <a:t>. </a:t>
            </a:r>
            <a:r>
              <a:rPr lang="en-US" dirty="0" err="1"/>
              <a:t>Fere</a:t>
            </a:r>
            <a:r>
              <a:rPr lang="en-US" dirty="0"/>
              <a:t> </a:t>
            </a:r>
            <a:r>
              <a:rPr lang="en-US" dirty="0" err="1"/>
              <a:t>voluptat</a:t>
            </a:r>
            <a:r>
              <a:rPr lang="en-US" dirty="0"/>
              <a:t> a </a:t>
            </a:r>
            <a:r>
              <a:rPr lang="en-US" dirty="0" err="1"/>
              <a:t>doluptati</a:t>
            </a:r>
            <a:r>
              <a:rPr lang="en-US" dirty="0"/>
              <a:t> 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susdam</a:t>
            </a:r>
            <a:r>
              <a:rPr lang="en-US" dirty="0"/>
              <a:t> </a:t>
            </a:r>
            <a:r>
              <a:rPr lang="en-US" dirty="0" err="1"/>
              <a:t>imporem</a:t>
            </a:r>
            <a:r>
              <a:rPr lang="en-US" dirty="0"/>
              <a:t> </a:t>
            </a:r>
            <a:r>
              <a:rPr lang="en-US" dirty="0" err="1"/>
              <a:t>velibustis</a:t>
            </a:r>
            <a:r>
              <a:rPr lang="en-US" dirty="0"/>
              <a:t> </a:t>
            </a:r>
            <a:r>
              <a:rPr lang="en-US" dirty="0" err="1"/>
              <a:t>magnihit</a:t>
            </a:r>
            <a:r>
              <a:rPr lang="en-US" dirty="0"/>
              <a:t> et,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audant</a:t>
            </a:r>
            <a:r>
              <a:rPr lang="en-US" dirty="0"/>
              <a:t> </a:t>
            </a:r>
            <a:r>
              <a:rPr lang="en-US" dirty="0" err="1"/>
              <a:t>molore</a:t>
            </a:r>
            <a:r>
              <a:rPr lang="en-US" dirty="0"/>
              <a:t> dis </a:t>
            </a:r>
            <a:r>
              <a:rPr lang="en-US" dirty="0" err="1"/>
              <a:t>eruptur</a:t>
            </a:r>
            <a:r>
              <a:rPr lang="en-US" dirty="0"/>
              <a:t> sum </a:t>
            </a:r>
            <a:r>
              <a:rPr lang="en-US" dirty="0" err="1"/>
              <a:t>quiderum</a:t>
            </a:r>
            <a:r>
              <a:rPr lang="en-US" dirty="0"/>
              <a:t> </a:t>
            </a:r>
            <a:r>
              <a:rPr lang="en-US" dirty="0" err="1"/>
              <a:t>quidios</a:t>
            </a:r>
            <a:r>
              <a:rPr lang="en-US" dirty="0"/>
              <a:t> quo con </a:t>
            </a:r>
            <a:r>
              <a:rPr lang="en-US" dirty="0" err="1"/>
              <a:t>estiis</a:t>
            </a:r>
            <a:r>
              <a:rPr lang="en-US" dirty="0"/>
              <a:t> </a:t>
            </a:r>
            <a:r>
              <a:rPr lang="en-US" dirty="0" err="1"/>
              <a:t>abor</a:t>
            </a:r>
            <a:r>
              <a:rPr lang="en-US" dirty="0"/>
              <a:t> </a:t>
            </a:r>
            <a:r>
              <a:rPr lang="en-US" dirty="0" err="1"/>
              <a:t>alitia</a:t>
            </a:r>
            <a:r>
              <a:rPr lang="en-US" dirty="0"/>
              <a:t> </a:t>
            </a:r>
            <a:r>
              <a:rPr lang="en-US" dirty="0" err="1"/>
              <a:t>entius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as </a:t>
            </a:r>
            <a:r>
              <a:rPr lang="en-US" dirty="0" err="1"/>
              <a:t>ut</a:t>
            </a:r>
            <a:r>
              <a:rPr lang="en-US" dirty="0"/>
              <a:t> a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explis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alibus</a:t>
            </a:r>
            <a:r>
              <a:rPr lang="en-US" dirty="0"/>
              <a:t> </a:t>
            </a:r>
            <a:r>
              <a:rPr lang="en-US" dirty="0" err="1"/>
              <a:t>dolorroratem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tetus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aceped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molecerrorem</a:t>
            </a:r>
            <a:r>
              <a:rPr lang="en-US" dirty="0"/>
              <a:t> et 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quat</a:t>
            </a:r>
            <a:r>
              <a:rPr lang="en-US" dirty="0"/>
              <a:t> </a:t>
            </a:r>
            <a:r>
              <a:rPr lang="en-US" dirty="0" err="1"/>
              <a:t>licatem</a:t>
            </a:r>
            <a:r>
              <a:rPr lang="en-US" dirty="0"/>
              <a:t>. Nam qui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volorep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9677849" y="626848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9677849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-519816" y="626848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-519816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0300" y="379361"/>
            <a:ext cx="7417537" cy="4415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sz="3600" b="0" i="0" baseline="0">
                <a:solidFill>
                  <a:srgbClr val="007EC7"/>
                </a:solidFill>
                <a:latin typeface="Calibri Light"/>
                <a:cs typeface="Calibri Light"/>
              </a:defRPr>
            </a:lvl1pPr>
          </a:lstStyle>
          <a:p>
            <a:r>
              <a:rPr lang="en-US" dirty="0"/>
              <a:t>Click to add title</a:t>
            </a:r>
            <a:endParaRPr lang="de-DE" dirty="0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3041" y="791422"/>
            <a:ext cx="6481762" cy="498475"/>
          </a:xfrm>
          <a:prstGeom prst="rect">
            <a:avLst/>
          </a:prstGeom>
        </p:spPr>
        <p:txBody>
          <a:bodyPr vert="horz" lIns="0" bIns="0"/>
          <a:lstStyle>
            <a:lvl1pPr marL="0" indent="0">
              <a:lnSpc>
                <a:spcPts val="2600"/>
              </a:lnSpc>
              <a:buNone/>
              <a:defRPr sz="2200" b="0" i="0">
                <a:solidFill>
                  <a:srgbClr val="007EC7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4DDE86-B29E-4135-A90B-B69212C6E49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73650" y="1363901"/>
            <a:ext cx="4502150" cy="4697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4" name="Datumsplatzhalter 1">
            <a:extLst>
              <a:ext uri="{FF2B5EF4-FFF2-40B4-BE49-F238E27FC236}">
                <a16:creationId xmlns:a16="http://schemas.microsoft.com/office/drawing/2014/main" id="{1C78764E-74B3-4CC4-A150-5635A602DC6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2774411" y="6526408"/>
            <a:ext cx="4791871" cy="374650"/>
          </a:xfrm>
        </p:spPr>
        <p:txBody>
          <a:bodyPr/>
          <a:lstStyle/>
          <a:p>
            <a:r>
              <a:rPr lang="de-DE" dirty="0"/>
              <a:t>Name der Präsentation | Version 2.0 | 06.10.2017</a:t>
            </a:r>
          </a:p>
        </p:txBody>
      </p:sp>
    </p:spTree>
    <p:extLst>
      <p:ext uri="{BB962C8B-B14F-4D97-AF65-F5344CB8AC3E}">
        <p14:creationId xmlns:p14="http://schemas.microsoft.com/office/powerpoint/2010/main" val="66112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367669"/>
            <a:ext cx="4498975" cy="51718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2"/>
                </a:solidFill>
                <a:latin typeface="Calibri Light"/>
                <a:cs typeface="Calibri Light"/>
              </a:defRPr>
            </a:lvl1pPr>
            <a:lvl2pPr marL="914329" indent="-4572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2pPr>
            <a:lvl3pPr marL="1257158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3pPr>
            <a:lvl4pPr marL="1714284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4pPr>
            <a:lvl5pPr marL="2171412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err="1"/>
              <a:t>Icate</a:t>
            </a:r>
            <a:r>
              <a:rPr lang="en-US" dirty="0"/>
              <a:t> </a:t>
            </a:r>
            <a:r>
              <a:rPr lang="en-US" dirty="0" err="1"/>
              <a:t>quiandis</a:t>
            </a:r>
            <a:r>
              <a:rPr lang="en-US" dirty="0"/>
              <a:t> ad </a:t>
            </a:r>
            <a:r>
              <a:rPr lang="en-US" dirty="0" err="1"/>
              <a:t>evenia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exercias</a:t>
            </a:r>
            <a:r>
              <a:rPr lang="en-US" dirty="0"/>
              <a:t> </a:t>
            </a:r>
            <a:r>
              <a:rPr lang="en-US" dirty="0" err="1"/>
              <a:t>deliquost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porionsectia</a:t>
            </a:r>
            <a:r>
              <a:rPr lang="en-US" dirty="0"/>
              <a:t> </a:t>
            </a:r>
            <a:r>
              <a:rPr lang="en-US" dirty="0" err="1"/>
              <a:t>quianda</a:t>
            </a:r>
            <a:r>
              <a:rPr lang="en-US" dirty="0"/>
              <a:t> </a:t>
            </a:r>
            <a:r>
              <a:rPr lang="en-US" dirty="0" err="1"/>
              <a:t>ntiametur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restorum</a:t>
            </a:r>
            <a:r>
              <a:rPr lang="en-US" dirty="0"/>
              <a:t> </a:t>
            </a:r>
            <a:r>
              <a:rPr lang="en-US" dirty="0" err="1"/>
              <a:t>ab</a:t>
            </a:r>
            <a:r>
              <a:rPr lang="en-US" dirty="0"/>
              <a:t> in </a:t>
            </a:r>
            <a:r>
              <a:rPr lang="en-US" dirty="0" err="1"/>
              <a:t>nullent</a:t>
            </a:r>
            <a:r>
              <a:rPr lang="en-US" dirty="0"/>
              <a:t> labor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spienim</a:t>
            </a:r>
            <a:r>
              <a:rPr lang="en-US" dirty="0"/>
              <a:t> </a:t>
            </a:r>
            <a:r>
              <a:rPr lang="en-US" dirty="0" err="1"/>
              <a:t>inctamaepercias</a:t>
            </a:r>
            <a:r>
              <a:rPr lang="en-US" dirty="0"/>
              <a:t> </a:t>
            </a:r>
            <a:r>
              <a:rPr lang="en-US" dirty="0" err="1"/>
              <a:t>dolo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nosa</a:t>
            </a:r>
            <a:r>
              <a:rPr lang="en-US" dirty="0"/>
              <a:t> </a:t>
            </a:r>
            <a:r>
              <a:rPr lang="en-US" dirty="0" err="1"/>
              <a:t>dolupta</a:t>
            </a:r>
            <a:r>
              <a:rPr lang="en-US" dirty="0"/>
              <a:t> </a:t>
            </a:r>
            <a:r>
              <a:rPr lang="en-US" dirty="0" err="1"/>
              <a:t>testiur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iet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aliquibusdae</a:t>
            </a:r>
            <a:r>
              <a:rPr lang="en-US" dirty="0"/>
              <a:t> </a:t>
            </a:r>
            <a:r>
              <a:rPr lang="en-US" dirty="0" err="1"/>
              <a:t>landandit</a:t>
            </a:r>
            <a:r>
              <a:rPr lang="en-US" dirty="0"/>
              <a:t> qui </a:t>
            </a:r>
            <a:r>
              <a:rPr lang="en-US" dirty="0" err="1"/>
              <a:t>ommoluptatus</a:t>
            </a:r>
            <a:r>
              <a:rPr lang="en-US" dirty="0"/>
              <a:t> </a:t>
            </a:r>
            <a:r>
              <a:rPr lang="en-US" dirty="0" err="1"/>
              <a:t>doluptae</a:t>
            </a:r>
            <a:r>
              <a:rPr lang="en-US" dirty="0"/>
              <a:t> </a:t>
            </a:r>
            <a:r>
              <a:rPr lang="en-US" dirty="0" err="1"/>
              <a:t>volor</a:t>
            </a:r>
            <a:r>
              <a:rPr lang="en-US" dirty="0"/>
              <a:t> at.</a:t>
            </a:r>
          </a:p>
          <a:p>
            <a:pPr lvl="0"/>
            <a:r>
              <a:rPr lang="en-US" dirty="0"/>
              <a:t> quam </a:t>
            </a:r>
            <a:r>
              <a:rPr lang="en-US" dirty="0" err="1"/>
              <a:t>inus</a:t>
            </a:r>
            <a:r>
              <a:rPr lang="en-US" dirty="0"/>
              <a:t> </a:t>
            </a:r>
            <a:r>
              <a:rPr lang="en-US" dirty="0" err="1"/>
              <a:t>iliquam</a:t>
            </a:r>
            <a:r>
              <a:rPr lang="en-US" dirty="0"/>
              <a:t> </a:t>
            </a:r>
            <a:r>
              <a:rPr lang="en-US" dirty="0" err="1"/>
              <a:t>enditatur</a:t>
            </a:r>
            <a:r>
              <a:rPr lang="en-US" dirty="0"/>
              <a:t> </a:t>
            </a:r>
            <a:r>
              <a:rPr lang="en-US" dirty="0" err="1"/>
              <a:t>sandips</a:t>
            </a:r>
            <a:r>
              <a:rPr lang="en-US" dirty="0"/>
              <a:t> </a:t>
            </a:r>
            <a:r>
              <a:rPr lang="en-US" dirty="0" err="1"/>
              <a:t>itate</a:t>
            </a:r>
            <a:r>
              <a:rPr lang="en-US" dirty="0"/>
              <a:t> quam quae. </a:t>
            </a:r>
            <a:r>
              <a:rPr lang="en-US" dirty="0" err="1"/>
              <a:t>Offici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aspicia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quatemp</a:t>
            </a:r>
            <a:r>
              <a:rPr lang="en-US" dirty="0"/>
              <a:t> </a:t>
            </a:r>
            <a:r>
              <a:rPr lang="en-US" dirty="0" err="1"/>
              <a:t>oribus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idel</a:t>
            </a:r>
            <a:r>
              <a:rPr lang="en-US" dirty="0"/>
              <a:t> is </a:t>
            </a:r>
            <a:r>
              <a:rPr lang="en-US" dirty="0" err="1"/>
              <a:t>corecte</a:t>
            </a:r>
            <a:r>
              <a:rPr lang="en-US" dirty="0"/>
              <a:t> </a:t>
            </a:r>
            <a:r>
              <a:rPr lang="en-US" dirty="0" err="1"/>
              <a:t>mporemque</a:t>
            </a:r>
            <a:r>
              <a:rPr lang="en-US" dirty="0"/>
              <a:t> </a:t>
            </a:r>
            <a:r>
              <a:rPr lang="en-US" dirty="0" err="1"/>
              <a:t>eventium</a:t>
            </a:r>
            <a:r>
              <a:rPr lang="en-US" dirty="0"/>
              <a:t> quam, et </a:t>
            </a:r>
            <a:r>
              <a:rPr lang="en-US" dirty="0" err="1"/>
              <a:t>ilit</a:t>
            </a:r>
            <a:r>
              <a:rPr lang="en-US" dirty="0"/>
              <a:t> min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vidunt</a:t>
            </a:r>
            <a:r>
              <a:rPr lang="en-US" dirty="0"/>
              <a:t>. </a:t>
            </a:r>
            <a:r>
              <a:rPr lang="en-US" dirty="0" err="1"/>
              <a:t>Fere</a:t>
            </a:r>
            <a:r>
              <a:rPr lang="en-US" dirty="0"/>
              <a:t> </a:t>
            </a:r>
            <a:r>
              <a:rPr lang="en-US" dirty="0" err="1"/>
              <a:t>voluptat</a:t>
            </a:r>
            <a:r>
              <a:rPr lang="en-US" dirty="0"/>
              <a:t> a </a:t>
            </a:r>
            <a:r>
              <a:rPr lang="en-US" dirty="0" err="1"/>
              <a:t>doluptati</a:t>
            </a:r>
            <a:r>
              <a:rPr lang="en-US" dirty="0"/>
              <a:t> 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susdam</a:t>
            </a:r>
            <a:r>
              <a:rPr lang="en-US" dirty="0"/>
              <a:t> </a:t>
            </a:r>
            <a:r>
              <a:rPr lang="en-US" dirty="0" err="1"/>
              <a:t>imporem</a:t>
            </a:r>
            <a:r>
              <a:rPr lang="en-US" dirty="0"/>
              <a:t> </a:t>
            </a:r>
            <a:r>
              <a:rPr lang="en-US" dirty="0" err="1"/>
              <a:t>velibustis</a:t>
            </a:r>
            <a:r>
              <a:rPr lang="en-US" dirty="0"/>
              <a:t> </a:t>
            </a:r>
            <a:r>
              <a:rPr lang="en-US" dirty="0" err="1"/>
              <a:t>magnihit</a:t>
            </a:r>
            <a:r>
              <a:rPr lang="en-US" dirty="0"/>
              <a:t> et,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audant</a:t>
            </a:r>
            <a:r>
              <a:rPr lang="en-US" dirty="0"/>
              <a:t> </a:t>
            </a:r>
            <a:r>
              <a:rPr lang="en-US" dirty="0" err="1"/>
              <a:t>molore</a:t>
            </a:r>
            <a:r>
              <a:rPr lang="en-US" dirty="0"/>
              <a:t> dis </a:t>
            </a:r>
            <a:r>
              <a:rPr lang="en-US" dirty="0" err="1"/>
              <a:t>eruptur</a:t>
            </a:r>
            <a:r>
              <a:rPr lang="en-US" dirty="0"/>
              <a:t> sum </a:t>
            </a:r>
            <a:r>
              <a:rPr lang="en-US" dirty="0" err="1"/>
              <a:t>quiderum</a:t>
            </a:r>
            <a:r>
              <a:rPr lang="en-US" dirty="0"/>
              <a:t> </a:t>
            </a:r>
            <a:r>
              <a:rPr lang="en-US" dirty="0" err="1"/>
              <a:t>quidios</a:t>
            </a:r>
            <a:r>
              <a:rPr lang="en-US" dirty="0"/>
              <a:t> quo con </a:t>
            </a:r>
            <a:r>
              <a:rPr lang="en-US" dirty="0" err="1"/>
              <a:t>estiis</a:t>
            </a:r>
            <a:r>
              <a:rPr lang="en-US" dirty="0"/>
              <a:t> </a:t>
            </a:r>
            <a:r>
              <a:rPr lang="en-US" dirty="0" err="1"/>
              <a:t>abor</a:t>
            </a:r>
            <a:r>
              <a:rPr lang="en-US" dirty="0"/>
              <a:t> </a:t>
            </a:r>
            <a:r>
              <a:rPr lang="en-US" dirty="0" err="1"/>
              <a:t>alitia</a:t>
            </a:r>
            <a:r>
              <a:rPr lang="en-US" dirty="0"/>
              <a:t> </a:t>
            </a:r>
            <a:r>
              <a:rPr lang="en-US" dirty="0" err="1"/>
              <a:t>entius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as </a:t>
            </a:r>
            <a:r>
              <a:rPr lang="en-US" dirty="0" err="1"/>
              <a:t>ut</a:t>
            </a:r>
            <a:r>
              <a:rPr lang="en-US" dirty="0"/>
              <a:t> a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explis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alibus</a:t>
            </a:r>
            <a:r>
              <a:rPr lang="en-US" dirty="0"/>
              <a:t> </a:t>
            </a:r>
            <a:r>
              <a:rPr lang="en-US" dirty="0" err="1"/>
              <a:t>dolorroratem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tetus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aceped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molecerrorem</a:t>
            </a:r>
            <a:r>
              <a:rPr lang="en-US" dirty="0"/>
              <a:t> et 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quat</a:t>
            </a:r>
            <a:r>
              <a:rPr lang="en-US" dirty="0"/>
              <a:t> </a:t>
            </a:r>
            <a:r>
              <a:rPr lang="en-US" dirty="0" err="1"/>
              <a:t>licatem</a:t>
            </a:r>
            <a:r>
              <a:rPr lang="en-US" dirty="0"/>
              <a:t>. Nam qui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volorep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9677849" y="626848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9677849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-519816" y="626848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-519816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0300" y="379361"/>
            <a:ext cx="7417537" cy="4415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sz="3600" b="0" i="0" baseline="0">
                <a:solidFill>
                  <a:srgbClr val="007EC7"/>
                </a:solidFill>
                <a:latin typeface="Calibri Light"/>
                <a:cs typeface="Calibri Light"/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53041" y="791422"/>
            <a:ext cx="6481762" cy="498475"/>
          </a:xfrm>
          <a:prstGeom prst="rect">
            <a:avLst/>
          </a:prstGeom>
        </p:spPr>
        <p:txBody>
          <a:bodyPr vert="horz" lIns="0" bIns="0"/>
          <a:lstStyle>
            <a:lvl1pPr marL="0" indent="0">
              <a:lnSpc>
                <a:spcPts val="2600"/>
              </a:lnSpc>
              <a:buNone/>
              <a:defRPr sz="2200" b="0" i="0">
                <a:solidFill>
                  <a:srgbClr val="007EC7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A401AD-08CB-4A00-96B1-7AD99754E4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78603" y="1367669"/>
            <a:ext cx="4502150" cy="2460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0339AC44-2497-474E-9D11-C53F25E685B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078603" y="4063612"/>
            <a:ext cx="4502150" cy="2460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5" name="Datumsplatzhalter 1">
            <a:extLst>
              <a:ext uri="{FF2B5EF4-FFF2-40B4-BE49-F238E27FC236}">
                <a16:creationId xmlns:a16="http://schemas.microsoft.com/office/drawing/2014/main" id="{F4993F53-5084-4B6E-AAA4-C0B9EE2C2C6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74411" y="6526408"/>
            <a:ext cx="4791871" cy="374650"/>
          </a:xfrm>
        </p:spPr>
        <p:txBody>
          <a:bodyPr/>
          <a:lstStyle/>
          <a:p>
            <a:r>
              <a:rPr lang="de-DE" dirty="0"/>
              <a:t>Name der Präsentation | Version 2.0 | 06.10.2017</a:t>
            </a:r>
          </a:p>
        </p:txBody>
      </p:sp>
    </p:spTree>
    <p:extLst>
      <p:ext uri="{BB962C8B-B14F-4D97-AF65-F5344CB8AC3E}">
        <p14:creationId xmlns:p14="http://schemas.microsoft.com/office/powerpoint/2010/main" val="20627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MOR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1367669"/>
            <a:ext cx="4498975" cy="51718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2"/>
                </a:solidFill>
                <a:latin typeface="Calibri Light"/>
                <a:cs typeface="Calibri Light"/>
              </a:defRPr>
            </a:lvl1pPr>
            <a:lvl2pPr marL="914329" indent="-4572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2pPr>
            <a:lvl3pPr marL="1257158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3pPr>
            <a:lvl4pPr marL="1714284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4pPr>
            <a:lvl5pPr marL="2171412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If you want to edit this special CMORE diagram, you need to copy it from the master slide in your current PPT slide.</a:t>
            </a:r>
          </a:p>
        </p:txBody>
      </p:sp>
      <p:graphicFrame>
        <p:nvGraphicFramePr>
          <p:cNvPr id="6" name="Diagrammplatzhalter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354969947"/>
              </p:ext>
            </p:extLst>
          </p:nvPr>
        </p:nvGraphicFramePr>
        <p:xfrm>
          <a:off x="5073650" y="1368426"/>
          <a:ext cx="4219575" cy="5062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Gerade Verbindung 10"/>
          <p:cNvCxnSpPr/>
          <p:nvPr userDrawn="1"/>
        </p:nvCxnSpPr>
        <p:spPr>
          <a:xfrm>
            <a:off x="9677849" y="626848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9677849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-519816" y="626848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-519816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0300" y="379361"/>
            <a:ext cx="7417537" cy="4415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sz="3600" b="0" i="0" baseline="0">
                <a:solidFill>
                  <a:srgbClr val="007EC7"/>
                </a:solidFill>
                <a:latin typeface="Calibri Light"/>
                <a:cs typeface="Calibri Light"/>
              </a:defRPr>
            </a:lvl1pPr>
          </a:lstStyle>
          <a:p>
            <a:r>
              <a:rPr lang="en-US" dirty="0"/>
              <a:t>Click to add title</a:t>
            </a:r>
            <a:endParaRPr lang="de-DE" dirty="0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53041" y="791422"/>
            <a:ext cx="6481762" cy="498475"/>
          </a:xfrm>
          <a:prstGeom prst="rect">
            <a:avLst/>
          </a:prstGeom>
        </p:spPr>
        <p:txBody>
          <a:bodyPr vert="horz" lIns="0" bIns="0"/>
          <a:lstStyle>
            <a:lvl1pPr marL="0" indent="0">
              <a:lnSpc>
                <a:spcPts val="2600"/>
              </a:lnSpc>
              <a:buNone/>
              <a:defRPr sz="2200" b="0" i="0">
                <a:solidFill>
                  <a:srgbClr val="007EC7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17" name="Datumsplatzhalter 1">
            <a:extLst>
              <a:ext uri="{FF2B5EF4-FFF2-40B4-BE49-F238E27FC236}">
                <a16:creationId xmlns:a16="http://schemas.microsoft.com/office/drawing/2014/main" id="{0F7F21C2-4656-4280-BF76-063C4D5D666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74411" y="6526408"/>
            <a:ext cx="4791871" cy="374650"/>
          </a:xfrm>
        </p:spPr>
        <p:txBody>
          <a:bodyPr/>
          <a:lstStyle/>
          <a:p>
            <a:r>
              <a:rPr lang="de-DE" dirty="0"/>
              <a:t>Name der Präsentation | Version 2.0 | 06.10.2017</a:t>
            </a:r>
          </a:p>
        </p:txBody>
      </p:sp>
    </p:spTree>
    <p:extLst>
      <p:ext uri="{BB962C8B-B14F-4D97-AF65-F5344CB8AC3E}">
        <p14:creationId xmlns:p14="http://schemas.microsoft.com/office/powerpoint/2010/main" val="331271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9677849" y="626848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>
            <a:off x="9677849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-519816" y="626848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-519816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0300" y="379361"/>
            <a:ext cx="7417537" cy="4415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sz="3600" b="0" i="0" baseline="0">
                <a:solidFill>
                  <a:srgbClr val="007EC7"/>
                </a:solidFill>
                <a:latin typeface="Calibri Light"/>
                <a:cs typeface="Calibri Light"/>
              </a:defRPr>
            </a:lvl1pPr>
          </a:lstStyle>
          <a:p>
            <a:r>
              <a:rPr lang="en-US" dirty="0"/>
              <a:t>Click to add title</a:t>
            </a:r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53041" y="791422"/>
            <a:ext cx="6481762" cy="498475"/>
          </a:xfrm>
          <a:prstGeom prst="rect">
            <a:avLst/>
          </a:prstGeom>
        </p:spPr>
        <p:txBody>
          <a:bodyPr vert="horz" lIns="0" bIns="0"/>
          <a:lstStyle>
            <a:lvl1pPr marL="0" indent="0">
              <a:lnSpc>
                <a:spcPts val="2600"/>
              </a:lnSpc>
              <a:buNone/>
              <a:defRPr sz="2200" b="0" i="0">
                <a:solidFill>
                  <a:srgbClr val="007EC7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BEC0C44-C56B-48BA-B9C3-43DAED22F2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2425" y="1362075"/>
            <a:ext cx="9212263" cy="5048250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13" name="Datumsplatzhalter 1">
            <a:extLst>
              <a:ext uri="{FF2B5EF4-FFF2-40B4-BE49-F238E27FC236}">
                <a16:creationId xmlns:a16="http://schemas.microsoft.com/office/drawing/2014/main" id="{2C58D1DC-3E3A-444A-8F17-B34B8BAD9EA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74411" y="6526408"/>
            <a:ext cx="4791871" cy="37465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C-LABEL-VR| Version 1.0 | 09.05.2018</a:t>
            </a:r>
          </a:p>
        </p:txBody>
      </p:sp>
    </p:spTree>
    <p:extLst>
      <p:ext uri="{BB962C8B-B14F-4D97-AF65-F5344CB8AC3E}">
        <p14:creationId xmlns:p14="http://schemas.microsoft.com/office/powerpoint/2010/main" val="171030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073650" y="1367669"/>
            <a:ext cx="4502150" cy="469753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007EC7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4"/>
          </p:nvPr>
        </p:nvSpPr>
        <p:spPr>
          <a:xfrm>
            <a:off x="358775" y="1367669"/>
            <a:ext cx="4498975" cy="469753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007EC7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9677849" y="626848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9677849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-519816" y="626848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-519816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0300" y="379361"/>
            <a:ext cx="7417537" cy="4415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sz="3600" b="0" i="0" baseline="0">
                <a:solidFill>
                  <a:srgbClr val="007EC7"/>
                </a:solidFill>
                <a:latin typeface="Calibri Light"/>
                <a:cs typeface="Calibri Light"/>
              </a:defRPr>
            </a:lvl1pPr>
          </a:lstStyle>
          <a:p>
            <a:r>
              <a:rPr lang="en-US" dirty="0"/>
              <a:t>Click to add title</a:t>
            </a:r>
            <a:endParaRPr lang="de-DE" dirty="0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53041" y="791422"/>
            <a:ext cx="6481762" cy="498475"/>
          </a:xfrm>
          <a:prstGeom prst="rect">
            <a:avLst/>
          </a:prstGeom>
        </p:spPr>
        <p:txBody>
          <a:bodyPr vert="horz" lIns="0" bIns="0"/>
          <a:lstStyle>
            <a:lvl1pPr marL="0" indent="0">
              <a:lnSpc>
                <a:spcPts val="2600"/>
              </a:lnSpc>
              <a:buNone/>
              <a:defRPr sz="2200" b="0" i="0">
                <a:solidFill>
                  <a:srgbClr val="007EC7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11" name="Datumsplatzhalter 1">
            <a:extLst>
              <a:ext uri="{FF2B5EF4-FFF2-40B4-BE49-F238E27FC236}">
                <a16:creationId xmlns:a16="http://schemas.microsoft.com/office/drawing/2014/main" id="{74D916A2-411F-4E3A-800F-CBA30D8A718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2774411" y="6526408"/>
            <a:ext cx="4791871" cy="374650"/>
          </a:xfrm>
        </p:spPr>
        <p:txBody>
          <a:bodyPr/>
          <a:lstStyle/>
          <a:p>
            <a:r>
              <a:rPr lang="de-DE" dirty="0"/>
              <a:t>Name der Präsentation | Version 2.0 | 06.10.2017</a:t>
            </a:r>
          </a:p>
        </p:txBody>
      </p:sp>
    </p:spTree>
    <p:extLst>
      <p:ext uri="{BB962C8B-B14F-4D97-AF65-F5344CB8AC3E}">
        <p14:creationId xmlns:p14="http://schemas.microsoft.com/office/powerpoint/2010/main" val="99631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9188169" y="6713734"/>
            <a:ext cx="393538" cy="13633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Bild 6" descr="240 logo_groß.pdf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6567754"/>
            <a:ext cx="803275" cy="321422"/>
          </a:xfrm>
          <a:prstGeom prst="rect">
            <a:avLst/>
          </a:prstGeom>
        </p:spPr>
      </p:pic>
      <p:sp>
        <p:nvSpPr>
          <p:cNvPr id="13" name="Date Placeholder 2"/>
          <p:cNvSpPr txBox="1">
            <a:spLocks/>
          </p:cNvSpPr>
          <p:nvPr userDrawn="1"/>
        </p:nvSpPr>
        <p:spPr>
          <a:xfrm>
            <a:off x="9188169" y="6713733"/>
            <a:ext cx="393538" cy="189021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de-DE"/>
            </a:defPPr>
            <a:lvl1pPr algn="l" defTabSz="457061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accent2"/>
                </a:solidFill>
                <a:latin typeface="Calibri Light"/>
                <a:ea typeface="MS PGothic" charset="0"/>
                <a:cs typeface="MS PGothic" charset="0"/>
              </a:defRPr>
            </a:lvl1pPr>
            <a:lvl2pPr marL="457061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914122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371184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1828245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285305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742366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199427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656488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/>
            <a:fld id="{063A0438-AC5F-B849-A17B-60B3C43B58FF}" type="slidenum">
              <a:rPr lang="de-DE" sz="800" smtClean="0">
                <a:solidFill>
                  <a:srgbClr val="FFFFFF"/>
                </a:solidFill>
              </a:rPr>
              <a:pPr algn="ctr"/>
              <a:t>‹Nr.›</a:t>
            </a:fld>
            <a:endParaRPr lang="de-DE" sz="800" dirty="0">
              <a:solidFill>
                <a:srgbClr val="FFFFFF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5A1E84-CF2B-4AB3-851F-47914CA0A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74411" y="6526408"/>
            <a:ext cx="4791871" cy="374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C-LABEL-VR| Version 1.0 | 09.05.2018</a:t>
            </a:r>
          </a:p>
        </p:txBody>
      </p:sp>
    </p:spTree>
    <p:extLst>
      <p:ext uri="{BB962C8B-B14F-4D97-AF65-F5344CB8AC3E}">
        <p14:creationId xmlns:p14="http://schemas.microsoft.com/office/powerpoint/2010/main" val="186334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52" r:id="rId2"/>
    <p:sldLayoutId id="2147483739" r:id="rId3"/>
    <p:sldLayoutId id="2147483781" r:id="rId4"/>
    <p:sldLayoutId id="2147483765" r:id="rId5"/>
    <p:sldLayoutId id="2147483784" r:id="rId6"/>
    <p:sldLayoutId id="2147483771" r:id="rId7"/>
    <p:sldLayoutId id="2147483753" r:id="rId8"/>
    <p:sldLayoutId id="2147483766" r:id="rId9"/>
    <p:sldLayoutId id="2147483779" r:id="rId10"/>
    <p:sldLayoutId id="2147483783" r:id="rId11"/>
    <p:sldLayoutId id="2147483777" r:id="rId12"/>
    <p:sldLayoutId id="2147483774" r:id="rId13"/>
    <p:sldLayoutId id="2147483755" r:id="rId14"/>
    <p:sldLayoutId id="2147483778" r:id="rId15"/>
    <p:sldLayoutId id="2147483769" r:id="rId16"/>
    <p:sldLayoutId id="2147483785" r:id="rId17"/>
  </p:sldLayoutIdLst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  <p:hf sldNum="0" hdr="0" ftr="0"/>
  <p:txStyles>
    <p:titleStyle>
      <a:lvl1pPr algn="l" defTabSz="914256" rtl="0" eaLnBrk="1" latinLnBrk="0" hangingPunct="1">
        <a:spcBef>
          <a:spcPct val="0"/>
        </a:spcBef>
        <a:buNone/>
        <a:defRPr sz="3600" kern="1200">
          <a:solidFill>
            <a:schemeClr val="bg1">
              <a:lumMod val="75000"/>
            </a:schemeClr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914256" rtl="0" eaLnBrk="1" latinLnBrk="0" hangingPunct="1">
        <a:spcBef>
          <a:spcPct val="20000"/>
        </a:spcBef>
        <a:buSzPct val="110000"/>
        <a:buFont typeface="Arial"/>
        <a:buChar char="•"/>
        <a:tabLst/>
        <a:defRPr sz="1600" b="0" i="0" kern="1200" baseline="0">
          <a:solidFill>
            <a:schemeClr val="tx2"/>
          </a:solidFill>
          <a:latin typeface="Calibri Light"/>
          <a:ea typeface="+mn-ea"/>
          <a:cs typeface="Calibri Light"/>
        </a:defRPr>
      </a:lvl1pPr>
      <a:lvl2pPr marL="742879" indent="-285750" algn="l" defTabSz="914256" rtl="0" eaLnBrk="1" latinLnBrk="0" hangingPunct="1">
        <a:spcBef>
          <a:spcPct val="20000"/>
        </a:spcBef>
        <a:buSzPct val="110000"/>
        <a:buFont typeface="Arial"/>
        <a:buChar char="•"/>
        <a:defRPr sz="1600" b="0" i="0" kern="1200">
          <a:solidFill>
            <a:schemeClr val="tx2"/>
          </a:solidFill>
          <a:latin typeface="Calibri Light"/>
          <a:ea typeface="+mn-ea"/>
          <a:cs typeface="Calibri Light"/>
        </a:defRPr>
      </a:lvl2pPr>
      <a:lvl3pPr marL="1200008" indent="-285750" algn="l" defTabSz="914256" rtl="0" eaLnBrk="1" latinLnBrk="0" hangingPunct="1">
        <a:spcBef>
          <a:spcPct val="20000"/>
        </a:spcBef>
        <a:buSzPct val="110000"/>
        <a:buFont typeface="Arial"/>
        <a:buChar char="•"/>
        <a:tabLst/>
        <a:defRPr sz="1600" b="0" i="0" kern="1200" baseline="0">
          <a:solidFill>
            <a:schemeClr val="tx2"/>
          </a:solidFill>
          <a:latin typeface="Calibri Light"/>
          <a:ea typeface="+mn-ea"/>
          <a:cs typeface="Calibri Light"/>
        </a:defRPr>
      </a:lvl3pPr>
      <a:lvl4pPr marL="1657134" indent="-285750" algn="l" defTabSz="914256" rtl="0" eaLnBrk="1" latinLnBrk="0" hangingPunct="1">
        <a:spcBef>
          <a:spcPct val="20000"/>
        </a:spcBef>
        <a:buSzPct val="110000"/>
        <a:buFont typeface="Arial"/>
        <a:buChar char="•"/>
        <a:defRPr sz="1600" b="0" i="0" kern="1200">
          <a:solidFill>
            <a:schemeClr val="tx2"/>
          </a:solidFill>
          <a:latin typeface="Calibri Light"/>
          <a:ea typeface="+mn-ea"/>
          <a:cs typeface="Calibri Light"/>
        </a:defRPr>
      </a:lvl4pPr>
      <a:lvl5pPr marL="2114262" indent="-285750" algn="l" defTabSz="914256" rtl="0" eaLnBrk="1" latinLnBrk="0" hangingPunct="1">
        <a:spcBef>
          <a:spcPct val="20000"/>
        </a:spcBef>
        <a:buSzPct val="110000"/>
        <a:buFont typeface="Arial"/>
        <a:buChar char="•"/>
        <a:tabLst/>
        <a:defRPr sz="1600" b="0" i="0" kern="1200">
          <a:solidFill>
            <a:schemeClr val="tx2"/>
          </a:solidFill>
          <a:latin typeface="Calibri Light"/>
          <a:ea typeface="+mn-ea"/>
          <a:cs typeface="Calibri Light"/>
        </a:defRPr>
      </a:lvl5pPr>
      <a:lvl6pPr marL="2514204" indent="-228564" algn="l" defTabSz="9142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33" indent="-228564" algn="l" defTabSz="9142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61" indent="-228564" algn="l" defTabSz="9142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88" indent="-228564" algn="l" defTabSz="9142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4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2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97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25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zc4V-Mxb5k" TargetMode="External"/><Relationship Id="rId2" Type="http://schemas.openxmlformats.org/officeDocument/2006/relationships/hyperlink" Target="https://mspoweruser.com/all-oculus-rift-users-left-in-the-dark-following-cant-reach-oculus-runtime-services-error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8C22E-F5DF-4E4C-BAC0-DDBAABA6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C.LABEL-VR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E23892-18B1-4989-A28C-815C48C65E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noProof="0" dirty="0"/>
              <a:t>VR-System for </a:t>
            </a:r>
            <a:r>
              <a:rPr lang="en-GB" noProof="0" dirty="0" err="1"/>
              <a:t>ImmersiveAnnotation</a:t>
            </a:r>
            <a:r>
              <a:rPr lang="en-GB" noProof="0" dirty="0"/>
              <a:t> of </a:t>
            </a:r>
          </a:p>
          <a:p>
            <a:r>
              <a:rPr lang="en-GB" noProof="0" dirty="0"/>
              <a:t>3D Point Clouds</a:t>
            </a:r>
          </a:p>
        </p:txBody>
      </p:sp>
    </p:spTree>
    <p:extLst>
      <p:ext uri="{BB962C8B-B14F-4D97-AF65-F5344CB8AC3E}">
        <p14:creationId xmlns:p14="http://schemas.microsoft.com/office/powerpoint/2010/main" val="5248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A51737-8F9E-4ED8-ACBD-65EB106E99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Oculus Rift </a:t>
            </a:r>
          </a:p>
          <a:p>
            <a:r>
              <a:rPr lang="en-US" dirty="0"/>
              <a:t>by </a:t>
            </a:r>
            <a:r>
              <a:rPr lang="en-US" i="1" dirty="0"/>
              <a:t>Oculus VR, LLC.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2013: First developer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2014: Facebook purchased Oculus for $2 billion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2016 : Official release of Oculus Rift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BFD3C26-650B-4F87-9FF0-F873A264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2.System Components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4FB60BB-7863-470C-A2AD-8B4B023EBB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GB" sz="2400" dirty="0"/>
              <a:t>The VR-Headset</a:t>
            </a:r>
          </a:p>
          <a:p>
            <a:endParaRPr 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D4EB8D7-C72D-4713-AA32-593F60EF6A3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662" y="1826419"/>
            <a:ext cx="4048125" cy="3771900"/>
          </a:xfrm>
        </p:spPr>
      </p:pic>
    </p:spTree>
    <p:extLst>
      <p:ext uri="{BB962C8B-B14F-4D97-AF65-F5344CB8AC3E}">
        <p14:creationId xmlns:p14="http://schemas.microsoft.com/office/powerpoint/2010/main" val="303819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A51737-8F9E-4ED8-ACBD-65EB106E99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775" y="1597981"/>
            <a:ext cx="4498975" cy="494149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Virtual Reality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 err="1"/>
              <a:t>Dwad</a:t>
            </a:r>
            <a:endParaRPr lang="en-US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 err="1"/>
              <a:t>Awdawd</a:t>
            </a:r>
            <a:endParaRPr lang="en-US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 err="1"/>
              <a:t>Adawd</a:t>
            </a:r>
            <a:endParaRPr lang="en-US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 err="1"/>
              <a:t>Adwawd</a:t>
            </a:r>
            <a:endParaRPr lang="en-US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dirty="0"/>
          </a:p>
          <a:p>
            <a:pPr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en-US" dirty="0" err="1"/>
              <a:t>Saekfjnw</a:t>
            </a:r>
            <a:endParaRPr lang="en-US" dirty="0"/>
          </a:p>
          <a:p>
            <a:pPr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en-US" dirty="0" err="1"/>
              <a:t>Fwf</a:t>
            </a:r>
            <a:endParaRPr lang="en-US" dirty="0"/>
          </a:p>
          <a:p>
            <a:pPr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en-US" dirty="0" err="1"/>
              <a:t>wefgw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4FB60BB-7863-470C-A2AD-8B4B023EB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73650" y="1597981"/>
            <a:ext cx="4502150" cy="493711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Augmented Reality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 err="1"/>
              <a:t>Dwad</a:t>
            </a:r>
            <a:endParaRPr lang="en-US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 err="1"/>
              <a:t>Awdawd</a:t>
            </a:r>
            <a:endParaRPr lang="en-US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 err="1"/>
              <a:t>Adawd</a:t>
            </a:r>
            <a:endParaRPr lang="en-US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 err="1"/>
              <a:t>Adwawd</a:t>
            </a:r>
            <a:endParaRPr lang="en-US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dirty="0"/>
          </a:p>
          <a:p>
            <a:pPr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en-US" dirty="0" err="1"/>
              <a:t>Saekfjnw</a:t>
            </a:r>
            <a:endParaRPr lang="en-US" dirty="0"/>
          </a:p>
          <a:p>
            <a:pPr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en-US" dirty="0" err="1"/>
              <a:t>Fwf</a:t>
            </a:r>
            <a:endParaRPr lang="en-US" dirty="0"/>
          </a:p>
          <a:p>
            <a:pPr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en-US" dirty="0" err="1"/>
              <a:t>wefgw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BFD3C26-650B-4F87-9FF0-F873A264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2.System Components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6097041-FA2E-42DC-BDAB-B4E1B1FD7C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3040" y="791422"/>
            <a:ext cx="9254409" cy="806559"/>
          </a:xfrm>
        </p:spPr>
        <p:txBody>
          <a:bodyPr/>
          <a:lstStyle/>
          <a:p>
            <a:pPr marL="457200" indent="-457200">
              <a:buAutoNum type="alphaLcPeriod"/>
            </a:pPr>
            <a:r>
              <a:rPr lang="en-GB" sz="2000" dirty="0"/>
              <a:t>The VR-Headset</a:t>
            </a:r>
          </a:p>
          <a:p>
            <a:pPr algn="ctr"/>
            <a:r>
              <a:rPr lang="en-GB" sz="2000" b="1" dirty="0"/>
              <a:t>Why VR?</a:t>
            </a:r>
          </a:p>
          <a:p>
            <a:pPr lvl="3" indent="0" algn="ctr">
              <a:buNone/>
            </a:pPr>
            <a:r>
              <a:rPr lang="en-GB" sz="1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94562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A4FA2-1FE0-42FE-B2D8-CAA84315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27532A-6D21-48AF-BAB2-99183D12BC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831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A4FA2-1FE0-42FE-B2D8-CAA84315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27532A-6D21-48AF-BAB2-99183D12BC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556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8867A-A027-4F93-8AC0-FCD4C81C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Bibliography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367D70-1C79-4076-88C1-6ADACA9E4B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AE77C6-834E-434A-8B29-A762B202CC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[1] </a:t>
            </a:r>
            <a:r>
              <a:rPr lang="en-US" dirty="0"/>
              <a:t>I. E. Sutherland, “The ultimate display,” in Proceedings of the IFIP Congress, 1965, pp. 506–508.</a:t>
            </a:r>
          </a:p>
          <a:p>
            <a:r>
              <a:rPr lang="en-US" b="1" dirty="0"/>
              <a:t>[2] </a:t>
            </a:r>
            <a:r>
              <a:rPr lang="en-US" dirty="0"/>
              <a:t>S. S. Fisher, M. McGreevy, J. Humphries, and W. </a:t>
            </a:r>
            <a:r>
              <a:rPr lang="en-US" dirty="0" err="1"/>
              <a:t>Robinett</a:t>
            </a:r>
            <a:r>
              <a:rPr lang="en-US" dirty="0"/>
              <a:t>, “Virtual environment display system,” in Proceedings of the 1986 workshop on Interactive 3D graphics - SI3D '86. ACM Press, 1987.</a:t>
            </a:r>
          </a:p>
          <a:p>
            <a:r>
              <a:rPr lang="en-US" b="1" dirty="0"/>
              <a:t>[3] </a:t>
            </a:r>
            <a:r>
              <a:rPr lang="en-US" dirty="0" err="1"/>
              <a:t>MSPoweruser</a:t>
            </a:r>
            <a:r>
              <a:rPr lang="en-US" dirty="0"/>
              <a:t>, “All oculus rift users left in the dark following “cant reach oculus runtime services” error: Update – patch now available,” </a:t>
            </a:r>
            <a:r>
              <a:rPr lang="en-US" dirty="0" err="1"/>
              <a:t>Internetquelle</a:t>
            </a:r>
            <a:r>
              <a:rPr lang="en-US" dirty="0"/>
              <a:t> (</a:t>
            </a:r>
            <a:r>
              <a:rPr lang="en-US" dirty="0" err="1"/>
              <a:t>abgerufen</a:t>
            </a:r>
            <a:r>
              <a:rPr lang="en-US" dirty="0"/>
              <a:t> am 07.05.2018), May 2018. [Online]. Available: </a:t>
            </a:r>
            <a:r>
              <a:rPr lang="en-US" dirty="0">
                <a:hlinkClick r:id="rId2"/>
              </a:rPr>
              <a:t>https://mspoweruser.com/all-oculus-rift-users-left-in-the-dark-following-cant-reach-oculus-runtime-services-error/</a:t>
            </a:r>
            <a:endParaRPr lang="en-US" dirty="0"/>
          </a:p>
          <a:p>
            <a:r>
              <a:rPr lang="en-US" b="1" dirty="0"/>
              <a:t>[4] </a:t>
            </a:r>
            <a:r>
              <a:rPr lang="en-US" dirty="0" err="1"/>
              <a:t>TheMorenar</a:t>
            </a:r>
            <a:r>
              <a:rPr lang="en-US" dirty="0"/>
              <a:t>, “Oculus rift cv1 - </a:t>
            </a:r>
            <a:r>
              <a:rPr lang="en-US" dirty="0" err="1"/>
              <a:t>vrtk</a:t>
            </a:r>
            <a:r>
              <a:rPr lang="en-US" dirty="0"/>
              <a:t> avatar </a:t>
            </a:r>
            <a:r>
              <a:rPr lang="en-US" dirty="0" err="1"/>
              <a:t>sdk</a:t>
            </a:r>
            <a:r>
              <a:rPr lang="en-US" dirty="0"/>
              <a:t> </a:t>
            </a:r>
            <a:r>
              <a:rPr lang="en-US" dirty="0" err="1"/>
              <a:t>gamedev</a:t>
            </a:r>
            <a:r>
              <a:rPr lang="en-US" dirty="0"/>
              <a:t> 3,” </a:t>
            </a:r>
            <a:r>
              <a:rPr lang="en-US" dirty="0" err="1"/>
              <a:t>Internetquelle</a:t>
            </a:r>
            <a:r>
              <a:rPr lang="en-US" dirty="0"/>
              <a:t> (</a:t>
            </a:r>
            <a:r>
              <a:rPr lang="en-US" dirty="0" err="1"/>
              <a:t>abgerufen</a:t>
            </a:r>
            <a:r>
              <a:rPr lang="en-US" dirty="0"/>
              <a:t> am 07.05.2018), May 2018. [Online]. Available: </a:t>
            </a:r>
            <a:r>
              <a:rPr lang="en-US" dirty="0">
                <a:hlinkClick r:id="rId3"/>
              </a:rPr>
              <a:t>https://www.youtube.com/watch?v=Czc4V-Mxb5k</a:t>
            </a:r>
            <a:endParaRPr lang="en-US" dirty="0"/>
          </a:p>
          <a:p>
            <a:r>
              <a:rPr lang="en-US" b="1" dirty="0"/>
              <a:t>[5] </a:t>
            </a:r>
            <a:r>
              <a:rPr lang="en-US" dirty="0"/>
              <a:t>P. R. Desai, P. N. Desai, K. D. Ajmera, and K. Mehta, “A review paper on oculus rift-virtual reality headset,” </a:t>
            </a:r>
            <a:r>
              <a:rPr lang="en-US" dirty="0" err="1"/>
              <a:t>CoRR</a:t>
            </a:r>
            <a:r>
              <a:rPr lang="en-US" dirty="0"/>
              <a:t>, vol. abs/1408.1173, 2014.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BBAED5-233F-47EB-AF96-3A63452CD7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C-LABEL-VR| Version 1.0 | 09.05.2018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822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6568ACB-7E36-4F84-B372-F412CEE5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Schedule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3EC1528-5F61-46A9-92F5-6ED1E084EF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6FD11B22-7512-4B36-9985-FB26A8B93F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b="1" noProof="0" dirty="0"/>
              <a:t>Introduction</a:t>
            </a:r>
          </a:p>
          <a:p>
            <a:pPr marL="800029" lvl="1" indent="-342900">
              <a:buFont typeface="+mj-lt"/>
              <a:buAutoNum type="alphaLcPeriod"/>
            </a:pPr>
            <a:r>
              <a:rPr lang="en-GB" sz="1400" noProof="0" dirty="0"/>
              <a:t>Motivation</a:t>
            </a:r>
          </a:p>
          <a:p>
            <a:pPr marL="800029" lvl="1" indent="-342900">
              <a:buFont typeface="+mj-lt"/>
              <a:buAutoNum type="alphaLcPeriod"/>
            </a:pPr>
            <a:r>
              <a:rPr lang="en-GB" sz="1400" noProof="0" dirty="0"/>
              <a:t>Project goal</a:t>
            </a:r>
          </a:p>
          <a:p>
            <a:pPr marL="800029" lvl="1" indent="-342900">
              <a:buFont typeface="+mj-lt"/>
              <a:buAutoNum type="alphaLcPeriod"/>
            </a:pPr>
            <a:r>
              <a:rPr lang="en-GB" sz="1400" noProof="0" dirty="0"/>
              <a:t>Introduction to Virtual Reality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b="1" noProof="0" dirty="0"/>
              <a:t>System Components</a:t>
            </a:r>
          </a:p>
          <a:p>
            <a:pPr marL="800029" lvl="1" indent="-342900">
              <a:buFont typeface="+mj-lt"/>
              <a:buAutoNum type="alphaLcPeriod"/>
            </a:pPr>
            <a:r>
              <a:rPr lang="en-GB" sz="1400" noProof="0" dirty="0"/>
              <a:t>The VR-Headset</a:t>
            </a:r>
          </a:p>
          <a:p>
            <a:pPr marL="800029" lvl="1" indent="-342900">
              <a:buFont typeface="+mj-lt"/>
              <a:buAutoNum type="alphaLcPeriod"/>
            </a:pPr>
            <a:r>
              <a:rPr lang="en-GB" sz="1400" noProof="0" dirty="0"/>
              <a:t>The VR-Computer</a:t>
            </a:r>
          </a:p>
          <a:p>
            <a:pPr marL="800029" lvl="1" indent="-342900">
              <a:buFont typeface="+mj-lt"/>
              <a:buAutoNum type="alphaLcPeriod"/>
            </a:pPr>
            <a:r>
              <a:rPr lang="en-GB" sz="1400" noProof="0" dirty="0"/>
              <a:t>The VR-Development Platform	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b="1" noProof="0" dirty="0"/>
              <a:t>The C.LABEL-VR Application</a:t>
            </a:r>
          </a:p>
          <a:p>
            <a:pPr marL="800029" lvl="1" indent="-342900">
              <a:buFont typeface="+mj-lt"/>
              <a:buAutoNum type="alphaLcPeriod"/>
            </a:pPr>
            <a:r>
              <a:rPr lang="en-GB" sz="1400" noProof="0" dirty="0"/>
              <a:t>Import &amp; Export</a:t>
            </a:r>
          </a:p>
          <a:p>
            <a:pPr marL="800029" lvl="1" indent="-342900">
              <a:buFont typeface="+mj-lt"/>
              <a:buAutoNum type="alphaLcPeriod"/>
            </a:pPr>
            <a:r>
              <a:rPr lang="en-GB" sz="1400" noProof="0" dirty="0"/>
              <a:t>Navigation</a:t>
            </a:r>
          </a:p>
          <a:p>
            <a:pPr marL="800029" lvl="1" indent="-342900">
              <a:buFont typeface="+mj-lt"/>
              <a:buAutoNum type="alphaLcPeriod"/>
            </a:pPr>
            <a:r>
              <a:rPr lang="en-GB" sz="1400" noProof="0" dirty="0"/>
              <a:t>Annotation</a:t>
            </a:r>
          </a:p>
          <a:p>
            <a:pPr marL="800029" lvl="1" indent="-342900">
              <a:buFont typeface="+mj-lt"/>
              <a:buAutoNum type="alphaLcPeriod"/>
            </a:pPr>
            <a:r>
              <a:rPr lang="en-GB" sz="1400" noProof="0" dirty="0"/>
              <a:t>User Interface</a:t>
            </a:r>
          </a:p>
          <a:p>
            <a:pPr marL="800029" lvl="1" indent="-342900">
              <a:buFont typeface="+mj-lt"/>
              <a:buAutoNum type="alphaLcPeriod"/>
            </a:pPr>
            <a:r>
              <a:rPr lang="en-GB" sz="1400" noProof="0" dirty="0"/>
              <a:t>Use Case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b="1" noProof="0" dirty="0"/>
              <a:t>Conclusion</a:t>
            </a:r>
          </a:p>
          <a:p>
            <a:pPr marL="800029" lvl="1" indent="-342900">
              <a:buFont typeface="+mj-lt"/>
              <a:buAutoNum type="alphaLcPeriod"/>
            </a:pPr>
            <a:r>
              <a:rPr lang="en-GB" sz="1400" noProof="0" dirty="0"/>
              <a:t>Challenges</a:t>
            </a:r>
          </a:p>
          <a:p>
            <a:pPr marL="800029" lvl="1" indent="-342900">
              <a:buFont typeface="+mj-lt"/>
              <a:buAutoNum type="alphaLcPeriod"/>
            </a:pPr>
            <a:r>
              <a:rPr lang="en-GB" sz="1400" noProof="0" dirty="0"/>
              <a:t>Future Work</a:t>
            </a:r>
          </a:p>
          <a:p>
            <a:pPr marL="342900" indent="-342900">
              <a:buFont typeface="+mj-lt"/>
              <a:buAutoNum type="arabicPeriod"/>
            </a:pPr>
            <a:endParaRPr lang="en-GB" noProof="0" dirty="0"/>
          </a:p>
          <a:p>
            <a:pPr marL="2571354" lvl="5" indent="-342900">
              <a:buFont typeface="+mj-lt"/>
              <a:buAutoNum type="alphaLcPeriod"/>
            </a:pPr>
            <a:endParaRPr lang="en-GB" noProof="0" dirty="0"/>
          </a:p>
          <a:p>
            <a:pPr marL="800029" lvl="1" indent="-342900">
              <a:buFont typeface="+mj-lt"/>
              <a:buAutoNum type="alphaLcPeriod"/>
            </a:pPr>
            <a:endParaRPr lang="en-GB" noProof="0" dirty="0"/>
          </a:p>
          <a:p>
            <a:pPr marL="800029" lvl="1" indent="-342900">
              <a:buFont typeface="+mj-lt"/>
              <a:buAutoNum type="alphaLcPeriod"/>
            </a:pPr>
            <a:endParaRPr lang="en-GB" noProof="0" dirty="0"/>
          </a:p>
          <a:p>
            <a:pPr marL="800029" lvl="1" indent="-342900">
              <a:buFont typeface="+mj-lt"/>
              <a:buAutoNum type="alphaLcPeriod"/>
            </a:pPr>
            <a:endParaRPr lang="en-GB" noProof="0" dirty="0"/>
          </a:p>
          <a:p>
            <a:pPr marL="342900" indent="-342900">
              <a:buFont typeface="+mj-lt"/>
              <a:buAutoNum type="arabicPeriod"/>
            </a:pPr>
            <a:endParaRPr lang="en-GB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3368869-4F08-40D8-AFE7-4A2CE96CAE7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C-LABEL-VR| Version 1.0 | 09.05.2018</a:t>
            </a:r>
          </a:p>
        </p:txBody>
      </p:sp>
    </p:spTree>
    <p:extLst>
      <p:ext uri="{BB962C8B-B14F-4D97-AF65-F5344CB8AC3E}">
        <p14:creationId xmlns:p14="http://schemas.microsoft.com/office/powerpoint/2010/main" val="122931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A4FA2-1FE0-42FE-B2D8-CAA84315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1. Introduction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27532A-6D21-48AF-BAB2-99183D12BC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49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3EC1528-5F61-46A9-92F5-6ED1E084E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1" noProof="0" dirty="0"/>
              <a:t>Improvement of </a:t>
            </a:r>
            <a:r>
              <a:rPr lang="en-GB" b="1" dirty="0"/>
              <a:t>l</a:t>
            </a:r>
            <a:r>
              <a:rPr lang="en-GB" b="1" noProof="0" dirty="0" err="1"/>
              <a:t>abel</a:t>
            </a:r>
            <a:r>
              <a:rPr lang="en-GB" b="1" noProof="0" dirty="0"/>
              <a:t> process </a:t>
            </a:r>
          </a:p>
          <a:p>
            <a:pPr marL="1200079" lvl="1" indent="-285750">
              <a:buFont typeface="Symbol" panose="05050102010706020507" pitchFamily="18" charset="2"/>
              <a:buChar char="-"/>
            </a:pPr>
            <a:r>
              <a:rPr lang="en-GB" noProof="0" dirty="0"/>
              <a:t>Intuitive control </a:t>
            </a:r>
          </a:p>
          <a:p>
            <a:pPr marL="1200079" lvl="1" indent="-285750">
              <a:buFont typeface="Symbol" panose="05050102010706020507" pitchFamily="18" charset="2"/>
              <a:buChar char="-"/>
            </a:pPr>
            <a:r>
              <a:rPr lang="en-GB" noProof="0" dirty="0"/>
              <a:t>User moves himself</a:t>
            </a:r>
          </a:p>
          <a:p>
            <a:pPr lvl="1" indent="0">
              <a:buNone/>
            </a:pPr>
            <a:endParaRPr lang="en-GB" noProof="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1" noProof="0" dirty="0"/>
              <a:t>Better Visualization</a:t>
            </a:r>
          </a:p>
          <a:p>
            <a:pPr marL="1200079" lvl="1" indent="-285750">
              <a:buFont typeface="Symbol" panose="05050102010706020507" pitchFamily="18" charset="2"/>
              <a:buChar char="-"/>
            </a:pPr>
            <a:r>
              <a:rPr lang="en-GB" noProof="0" dirty="0"/>
              <a:t>Point clouds in right scale</a:t>
            </a:r>
          </a:p>
          <a:p>
            <a:pPr marL="1200079" lvl="1" indent="-285750">
              <a:buFont typeface="Symbol" panose="05050102010706020507" pitchFamily="18" charset="2"/>
              <a:buChar char="-"/>
            </a:pPr>
            <a:r>
              <a:rPr lang="en-GB" noProof="0" dirty="0"/>
              <a:t>Touchable sensor data</a:t>
            </a:r>
          </a:p>
          <a:p>
            <a:pPr lvl="1" indent="0">
              <a:buNone/>
            </a:pPr>
            <a:endParaRPr lang="en-GB" noProof="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1" noProof="0" dirty="0"/>
              <a:t>Stand out from the competition</a:t>
            </a:r>
          </a:p>
          <a:p>
            <a:pPr marL="1200079" lvl="1" indent="-285750">
              <a:buFont typeface="Symbol" panose="05050102010706020507" pitchFamily="18" charset="2"/>
              <a:buChar char="-"/>
            </a:pPr>
            <a:r>
              <a:rPr lang="en-GB" noProof="0" dirty="0"/>
              <a:t>VR in industry is rare</a:t>
            </a:r>
          </a:p>
          <a:p>
            <a:pPr lvl="1" indent="0">
              <a:buNone/>
            </a:pPr>
            <a:endParaRPr lang="en-GB" noProof="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1" noProof="0" dirty="0"/>
              <a:t>Eye catching at exhibitions</a:t>
            </a:r>
          </a:p>
          <a:p>
            <a:pPr marL="1200079" lvl="1" indent="-285750">
              <a:buFont typeface="Symbol" panose="05050102010706020507" pitchFamily="18" charset="2"/>
              <a:buChar char="-"/>
            </a:pPr>
            <a:r>
              <a:rPr lang="en-GB" noProof="0" dirty="0"/>
              <a:t>VR is fun for most people</a:t>
            </a:r>
          </a:p>
          <a:p>
            <a:pPr marL="1200079" lvl="1" indent="-285750">
              <a:buFont typeface="Symbol" panose="05050102010706020507" pitchFamily="18" charset="2"/>
              <a:buChar char="-"/>
            </a:pPr>
            <a:r>
              <a:rPr lang="en-GB" noProof="0" dirty="0"/>
              <a:t>Very impressive for non technical people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6568ACB-7E36-4F84-B372-F412CEE5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1. Introduction	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B18816D-5E50-4103-B35C-2BE058F37C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noProof="0" dirty="0"/>
              <a:t>a. Motivation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4C2F23D-4FF1-490F-B673-8F4CCD575A51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13" y="1403041"/>
            <a:ext cx="4502150" cy="2391392"/>
          </a:xfrm>
        </p:spPr>
      </p:pic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B17E94A2-E67E-4F90-BC22-2CF6EF7990E1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13" y="4134052"/>
            <a:ext cx="4502150" cy="2320521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3368869-4F08-40D8-AFE7-4A2CE96CAE7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C-LABEL-VR| Version 1.0 | 09.05.2018</a:t>
            </a:r>
          </a:p>
        </p:txBody>
      </p:sp>
    </p:spTree>
    <p:extLst>
      <p:ext uri="{BB962C8B-B14F-4D97-AF65-F5344CB8AC3E}">
        <p14:creationId xmlns:p14="http://schemas.microsoft.com/office/powerpoint/2010/main" val="138297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4BE1DA2-3A7B-4F4F-849E-F553F68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7DF9C76-2ED9-43EE-A76F-C4DD8A0DDF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b. Project goal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675A0AC5-7471-4E53-9B68-5ABC9C03702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Put together a system for developing and running of VR applications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Implement an application with following features:</a:t>
            </a:r>
          </a:p>
          <a:p>
            <a:pPr marL="800029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Import and Export of at least one common point cloud data format</a:t>
            </a:r>
          </a:p>
          <a:p>
            <a:pPr marL="800029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Visualization of the point cloud data</a:t>
            </a:r>
          </a:p>
          <a:p>
            <a:pPr marL="800029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At least one possibility to move through a point cloud</a:t>
            </a:r>
          </a:p>
          <a:p>
            <a:pPr marL="800029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At least one possibility to label points in a point cloud</a:t>
            </a:r>
          </a:p>
          <a:p>
            <a:pPr>
              <a:lnSpc>
                <a:spcPct val="200000"/>
              </a:lnSpc>
            </a:pPr>
            <a:r>
              <a:rPr lang="en-US" b="1" dirty="0"/>
              <a:t>Extend the application by new:</a:t>
            </a:r>
          </a:p>
          <a:p>
            <a:pPr marL="800029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Labeling techniques</a:t>
            </a:r>
          </a:p>
          <a:p>
            <a:pPr marL="800029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Navigation modes</a:t>
            </a:r>
          </a:p>
          <a:p>
            <a:pPr marL="800029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Data formats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6087D5-17FA-4496-8146-B92E23B5E21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Name der Präsentation | Version 2.0 | 06.10.2017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111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527D7E-C2B9-4C08-A30B-3BFB082C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1.Introduction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900D9C-DA88-4D19-B864-8ACB2B8F61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c. </a:t>
            </a:r>
            <a:r>
              <a:rPr lang="en-GB" sz="2400" dirty="0"/>
              <a:t>Introduction to Virtual Reality</a:t>
            </a:r>
          </a:p>
          <a:p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237C9F-426B-48FC-93A9-4F6CD50F6A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2425" y="1362075"/>
            <a:ext cx="9212263" cy="461259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Beginning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 first ideas for a virtual environment came from I. E. Sutherland in 1965 </a:t>
            </a:r>
            <a:r>
              <a:rPr lang="en-US" baseline="30000" dirty="0"/>
              <a:t>[1]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Display should serve as many senses as possible</a:t>
            </a:r>
          </a:p>
          <a:p>
            <a:pPr>
              <a:lnSpc>
                <a:spcPct val="150000"/>
              </a:lnSpc>
            </a:pPr>
            <a:r>
              <a:rPr lang="en-US" dirty="0"/>
              <a:t>Controls with force feedback joystick</a:t>
            </a:r>
          </a:p>
          <a:p>
            <a:pPr>
              <a:lnSpc>
                <a:spcPct val="150000"/>
              </a:lnSpc>
            </a:pPr>
            <a:r>
              <a:rPr lang="en-US" dirty="0"/>
              <a:t>Computer should sense human body muscles (hands, arms, eyes)</a:t>
            </a:r>
          </a:p>
          <a:p>
            <a:pPr>
              <a:lnSpc>
                <a:spcPct val="150000"/>
              </a:lnSpc>
            </a:pPr>
            <a:r>
              <a:rPr lang="en-US" dirty="0"/>
              <a:t>Manipulate the physics in the virtual world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Concepts which never before had any visual representation can be shown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3D81BC-70DF-44CB-9D3F-13926699AB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C-LABEL-VR| Version 1.0 | 09.05.2018</a:t>
            </a:r>
          </a:p>
        </p:txBody>
      </p:sp>
    </p:spTree>
    <p:extLst>
      <p:ext uri="{BB962C8B-B14F-4D97-AF65-F5344CB8AC3E}">
        <p14:creationId xmlns:p14="http://schemas.microsoft.com/office/powerpoint/2010/main" val="388745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900D9C-DA88-4D19-B864-8ACB2B8F6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775" y="1367668"/>
            <a:ext cx="4498975" cy="4862423"/>
          </a:xfrm>
        </p:spPr>
        <p:txBody>
          <a:bodyPr/>
          <a:lstStyle/>
          <a:p>
            <a:r>
              <a:rPr lang="en-US" sz="2000" b="1" dirty="0"/>
              <a:t>First Developments</a:t>
            </a:r>
          </a:p>
          <a:p>
            <a:r>
              <a:rPr lang="en-US" dirty="0"/>
              <a:t>VIVED System developed by the NASA  </a:t>
            </a:r>
            <a:r>
              <a:rPr lang="en-US" baseline="30000" dirty="0"/>
              <a:t>[2]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Head mounted device with integrated display (2,7”)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Integrated wide angle optics</a:t>
            </a:r>
          </a:p>
          <a:p>
            <a:pPr marL="1200079" lvl="1" indent="-285750">
              <a:buFont typeface="Wingdings" panose="05000000000000000000" pitchFamily="2" charset="2"/>
              <a:buChar char="Ø"/>
            </a:pPr>
            <a:r>
              <a:rPr lang="en-US" dirty="0"/>
              <a:t>Illusion of depth by stereoscopy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 through voice recognition and gloves with motion sensors</a:t>
            </a:r>
          </a:p>
          <a:p>
            <a:endParaRPr lang="en-US" sz="20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527D7E-C2B9-4C08-A30B-3BFB082C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1.Introduction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8ACDC2E-DC09-47E4-9E6D-50B4D3416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c. </a:t>
            </a:r>
            <a:r>
              <a:rPr lang="en-GB" sz="2000" dirty="0"/>
              <a:t>Introduction to Virtual Reality</a:t>
            </a:r>
          </a:p>
          <a:p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237C9F-426B-48FC-93A9-4F6CD50F6A9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3D81BC-70DF-44CB-9D3F-13926699AB2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C-LABEL-VR| Version 1.0 | 09.05.2018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4FA400E-E57C-4E51-A8E1-585C03CC79E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152" y="3093363"/>
            <a:ext cx="4689329" cy="343304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7D8B039-A661-4677-A395-91981C25EC2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153" y="1367669"/>
            <a:ext cx="2288572" cy="157832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719035B-BA8F-454C-87EE-3577FBE0DF7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128" y="1367669"/>
            <a:ext cx="2222354" cy="159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900D9C-DA88-4D19-B864-8ACB2B8F6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775" y="1367668"/>
            <a:ext cx="4498975" cy="4582160"/>
          </a:xfrm>
        </p:spPr>
        <p:txBody>
          <a:bodyPr/>
          <a:lstStyle/>
          <a:p>
            <a:r>
              <a:rPr lang="en-US" sz="2000" b="1" dirty="0"/>
              <a:t>Today</a:t>
            </a:r>
          </a:p>
          <a:p>
            <a:endParaRPr lang="en-US" dirty="0"/>
          </a:p>
          <a:p>
            <a:r>
              <a:rPr lang="en-US" dirty="0"/>
              <a:t>VR as entertainment system, affordable by anyone: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Concept of VR system hasn’t changed</a:t>
            </a:r>
          </a:p>
          <a:p>
            <a:pPr marL="1200079" lvl="1" indent="-285750">
              <a:buFont typeface="Wingdings" panose="05000000000000000000" pitchFamily="2" charset="2"/>
              <a:buChar char="Ø"/>
            </a:pPr>
            <a:r>
              <a:rPr lang="en-US" dirty="0"/>
              <a:t>Better Display (2160 x 1200)</a:t>
            </a:r>
          </a:p>
          <a:p>
            <a:pPr marL="1200079" lvl="1" indent="-285750">
              <a:buFont typeface="Wingdings" panose="05000000000000000000" pitchFamily="2" charset="2"/>
              <a:buChar char="Ø"/>
            </a:pPr>
            <a:r>
              <a:rPr lang="en-US" dirty="0"/>
              <a:t>Additional tracking sensors</a:t>
            </a:r>
          </a:p>
          <a:p>
            <a:pPr marL="1200079" lvl="1" indent="-285750">
              <a:buFont typeface="Wingdings" panose="05000000000000000000" pitchFamily="2" charset="2"/>
              <a:buChar char="Ø"/>
            </a:pPr>
            <a:r>
              <a:rPr lang="en-US" dirty="0"/>
              <a:t>Faster computation by external PC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527D7E-C2B9-4C08-A30B-3BFB082C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1.Introduction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8ACDC2E-DC09-47E4-9E6D-50B4D3416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c. </a:t>
            </a:r>
            <a:r>
              <a:rPr lang="en-GB" sz="2000" dirty="0"/>
              <a:t>Introduction to Virtual Reality</a:t>
            </a:r>
          </a:p>
          <a:p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237C9F-426B-48FC-93A9-4F6CD50F6A9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3D81BC-70DF-44CB-9D3F-13926699AB2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C-LABEL-VR| Version 1.0 | 09.05.2018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4FA400E-E57C-4E51-A8E1-585C03CC79E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875" y="3009579"/>
            <a:ext cx="4689329" cy="299336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7D8B039-A661-4677-A395-91981C25EC2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1381100"/>
            <a:ext cx="2288572" cy="135698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719035B-BA8F-454C-87EE-3577FBE0DF7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282" y="1434557"/>
            <a:ext cx="2222354" cy="125007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2AA6F756-33FB-4C5D-BBF5-FDECDD65F107}"/>
              </a:ext>
            </a:extLst>
          </p:cNvPr>
          <p:cNvSpPr txBox="1"/>
          <p:nvPr/>
        </p:nvSpPr>
        <p:spPr>
          <a:xfrm>
            <a:off x="279546" y="4851316"/>
            <a:ext cx="1847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97A718D-CDC7-407D-A01A-4EA9B764F9FB}"/>
              </a:ext>
            </a:extLst>
          </p:cNvPr>
          <p:cNvSpPr txBox="1"/>
          <p:nvPr/>
        </p:nvSpPr>
        <p:spPr>
          <a:xfrm>
            <a:off x="5836766" y="2709060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[3]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6102AA8-243E-4E35-A8A7-FA73E5387471}"/>
              </a:ext>
            </a:extLst>
          </p:cNvPr>
          <p:cNvSpPr/>
          <p:nvPr/>
        </p:nvSpPr>
        <p:spPr>
          <a:xfrm>
            <a:off x="8512189" y="2696255"/>
            <a:ext cx="3305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[4]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E47C731-3DA9-4B31-BAAF-40190A295F6E}"/>
              </a:ext>
            </a:extLst>
          </p:cNvPr>
          <p:cNvSpPr/>
          <p:nvPr/>
        </p:nvSpPr>
        <p:spPr>
          <a:xfrm>
            <a:off x="7142173" y="5949828"/>
            <a:ext cx="3305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398612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A4FA2-1FE0-42FE-B2D8-CAA84315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2. System Components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27532A-6D21-48AF-BAB2-99183D12BC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254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CMORE Colors">
      <a:dk1>
        <a:srgbClr val="000000"/>
      </a:dk1>
      <a:lt1>
        <a:sysClr val="window" lastClr="FFFFFF"/>
      </a:lt1>
      <a:dk2>
        <a:srgbClr val="2D2E2D"/>
      </a:dk2>
      <a:lt2>
        <a:srgbClr val="F8F8F8"/>
      </a:lt2>
      <a:accent1>
        <a:srgbClr val="007EC7"/>
      </a:accent1>
      <a:accent2>
        <a:srgbClr val="4ABBBF"/>
      </a:accent2>
      <a:accent3>
        <a:srgbClr val="114E64"/>
      </a:accent3>
      <a:accent4>
        <a:srgbClr val="C1D101"/>
      </a:accent4>
      <a:accent5>
        <a:srgbClr val="9D9D9C"/>
      </a:accent5>
      <a:accent6>
        <a:srgbClr val="C6C6C6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eral_PPT_template.potx" id="{1CCFF7C8-C0E3-4B0A-B9C7-2745968C23F1}" vid="{F287A27F-1003-417D-8C32-A328DD0A7065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14BD9772B421647B8E86530A5AA3A9C" ma:contentTypeVersion="4" ma:contentTypeDescription="Ein neues Dokument erstellen." ma:contentTypeScope="" ma:versionID="a01a7a1c549e183b45b373dbd63aa583">
  <xsd:schema xmlns:xsd="http://www.w3.org/2001/XMLSchema" xmlns:xs="http://www.w3.org/2001/XMLSchema" xmlns:p="http://schemas.microsoft.com/office/2006/metadata/properties" xmlns:ns2="13b7b2e8-f483-4082-8134-846c7d4a2258" xmlns:ns3="8df8f02c-f9f5-4ed9-9b3d-2fce37199764" targetNamespace="http://schemas.microsoft.com/office/2006/metadata/properties" ma:root="true" ma:fieldsID="b286125e30d0ab16f7d786cfba7b1abb" ns2:_="" ns3:_="">
    <xsd:import namespace="13b7b2e8-f483-4082-8134-846c7d4a2258"/>
    <xsd:import namespace="8df8f02c-f9f5-4ed9-9b3d-2fce371997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b7b2e8-f483-4082-8134-846c7d4a22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f8f02c-f9f5-4ed9-9b3d-2fce3719976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3283CB-ADF3-481A-BFA9-1FB15413BB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467C19-957E-4AD5-B9A9-BD4998F8CDBE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13b7b2e8-f483-4082-8134-846c7d4a2258"/>
    <ds:schemaRef ds:uri="http://purl.org/dc/terms/"/>
    <ds:schemaRef ds:uri="http://schemas.openxmlformats.org/package/2006/metadata/core-properties"/>
    <ds:schemaRef ds:uri="8df8f02c-f9f5-4ed9-9b3d-2fce3719976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FFF697D-34CE-4A9F-8AF3-731F25357F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b7b2e8-f483-4082-8134-846c7d4a2258"/>
    <ds:schemaRef ds:uri="8df8f02c-f9f5-4ed9-9b3d-2fce371997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General_PPT_template</Template>
  <TotalTime>0</TotalTime>
  <Words>656</Words>
  <Application>Microsoft Office PowerPoint</Application>
  <PresentationFormat>Benutzerdefiniert</PresentationFormat>
  <Paragraphs>138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MS PGothic</vt:lpstr>
      <vt:lpstr>Arial</vt:lpstr>
      <vt:lpstr>Calibri</vt:lpstr>
      <vt:lpstr>Calibri Light</vt:lpstr>
      <vt:lpstr>Symbol</vt:lpstr>
      <vt:lpstr>Wingdings</vt:lpstr>
      <vt:lpstr>Custom Design</vt:lpstr>
      <vt:lpstr>C.LABEL-VR</vt:lpstr>
      <vt:lpstr>Schedule</vt:lpstr>
      <vt:lpstr>1. Introduction</vt:lpstr>
      <vt:lpstr>1. Introduction </vt:lpstr>
      <vt:lpstr>1. Introduction</vt:lpstr>
      <vt:lpstr>1.Introduction</vt:lpstr>
      <vt:lpstr>1.Introduction</vt:lpstr>
      <vt:lpstr>1.Introduction</vt:lpstr>
      <vt:lpstr>2. System Components</vt:lpstr>
      <vt:lpstr>2.System Components</vt:lpstr>
      <vt:lpstr>2.System Components</vt:lpstr>
      <vt:lpstr>PowerPoint-Präsentation</vt:lpstr>
      <vt:lpstr>PowerPoint-Präsentation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Ioana Trandafir</dc:creator>
  <cp:lastModifiedBy>Patrick Grüner</cp:lastModifiedBy>
  <cp:revision>46</cp:revision>
  <cp:lastPrinted>2015-11-12T13:19:43Z</cp:lastPrinted>
  <dcterms:created xsi:type="dcterms:W3CDTF">2017-08-18T10:43:25Z</dcterms:created>
  <dcterms:modified xsi:type="dcterms:W3CDTF">2018-05-07T16:11:23Z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0x010100514BD9772B421647B8E86530A5AA3A9C</vt:lpwstr>
  </property>
</Properties>
</file>