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71" r:id="rId5"/>
    <p:sldId id="273" r:id="rId6"/>
    <p:sldId id="274" r:id="rId7"/>
    <p:sldId id="265" r:id="rId8"/>
    <p:sldId id="279" r:id="rId9"/>
    <p:sldId id="270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4660"/>
  </p:normalViewPr>
  <p:slideViewPr>
    <p:cSldViewPr>
      <p:cViewPr>
        <p:scale>
          <a:sx n="100" d="100"/>
          <a:sy n="100" d="100"/>
        </p:scale>
        <p:origin x="-130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4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46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82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05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74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3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59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1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1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67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2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F3A7-9207-4CC3-B7EF-37CCDE7D5010}" type="datetimeFigureOut">
              <a:rPr lang="nl-NL" smtClean="0"/>
              <a:t>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62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Probleem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9" y="2420888"/>
            <a:ext cx="28860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Rechte verbindingslijn met pijl 3"/>
          <p:cNvCxnSpPr/>
          <p:nvPr/>
        </p:nvCxnSpPr>
        <p:spPr>
          <a:xfrm>
            <a:off x="1026079" y="2348880"/>
            <a:ext cx="288607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 flipV="1">
            <a:off x="3995936" y="2420888"/>
            <a:ext cx="0" cy="24098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2033740" y="197954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600 cm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rot="5400000">
            <a:off x="3745226" y="344113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500 cm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6068"/>
            <a:ext cx="1011746" cy="142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64060"/>
            <a:ext cx="1134157" cy="6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89040"/>
            <a:ext cx="720080" cy="16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10" y="3789040"/>
            <a:ext cx="1118504" cy="85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026079" y="5877272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Glasplaat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5851167" y="587727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Ruiten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99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Vergelijking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97059"/>
              </p:ext>
            </p:extLst>
          </p:nvPr>
        </p:nvGraphicFramePr>
        <p:xfrm>
          <a:off x="1488723" y="184482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 smtClean="0"/>
                        <a:t>Order 1</a:t>
                      </a:r>
                      <a:endParaRPr lang="nl-NL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 smtClean="0"/>
                        <a:t>Order 2,3,4</a:t>
                      </a:r>
                      <a:endParaRPr lang="nl-NL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Aantal ruiten</a:t>
                      </a:r>
                      <a:endParaRPr lang="nl-NL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22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62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Score </a:t>
                      </a:r>
                      <a:r>
                        <a:rPr lang="nl-NL" i="1" dirty="0" err="1" smtClean="0"/>
                        <a:t>Greedy</a:t>
                      </a:r>
                      <a:endParaRPr lang="nl-NL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i="1" dirty="0" smtClean="0"/>
                        <a:t>0.931</a:t>
                      </a:r>
                      <a:endParaRPr lang="nl-NL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i="1" u="sng" dirty="0" smtClean="0"/>
                        <a:t>0.936</a:t>
                      </a:r>
                      <a:endParaRPr lang="nl-NL" i="1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Score </a:t>
                      </a:r>
                      <a:r>
                        <a:rPr lang="nl-NL" i="1" dirty="0" smtClean="0"/>
                        <a:t>Random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i="1" u="sng" dirty="0" smtClean="0"/>
                        <a:t>0.945</a:t>
                      </a:r>
                      <a:endParaRPr lang="nl-NL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i="1" dirty="0" smtClean="0"/>
                        <a:t>0.895</a:t>
                      </a:r>
                      <a:endParaRPr lang="nl-NL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1404375" y="3933056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Greedy</a:t>
            </a:r>
            <a:r>
              <a:rPr lang="nl-NL" sz="2000" dirty="0" smtClean="0"/>
              <a:t> werkt </a:t>
            </a:r>
            <a:r>
              <a:rPr lang="nl-NL" sz="2000" u="sng" dirty="0" smtClean="0"/>
              <a:t>goed</a:t>
            </a:r>
            <a:r>
              <a:rPr lang="nl-NL" sz="2000" dirty="0" smtClean="0"/>
              <a:t> bij groot aantal ruiten; meer keuze uit ruiten</a:t>
            </a:r>
          </a:p>
          <a:p>
            <a:endParaRPr lang="nl-NL" sz="2000" dirty="0"/>
          </a:p>
          <a:p>
            <a:r>
              <a:rPr lang="nl-NL" sz="2000" dirty="0" smtClean="0"/>
              <a:t>Random werkt </a:t>
            </a:r>
            <a:r>
              <a:rPr lang="nl-NL" sz="2000" u="sng" dirty="0" smtClean="0"/>
              <a:t>niet goed</a:t>
            </a:r>
            <a:r>
              <a:rPr lang="nl-NL" sz="2000" dirty="0" smtClean="0"/>
              <a:t> bij een groot aantal ruiten; teveel mogelijke oplossingen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496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 </a:t>
            </a:r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804689" y="1440008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3 typen glasplaat:</a:t>
            </a:r>
          </a:p>
          <a:p>
            <a:endParaRPr lang="nl-NL" sz="2400" dirty="0"/>
          </a:p>
          <a:p>
            <a:r>
              <a:rPr lang="nl-NL" sz="2400" dirty="0" smtClean="0"/>
              <a:t>Type I:		Standaard glas		6x5 m </a:t>
            </a:r>
          </a:p>
          <a:p>
            <a:r>
              <a:rPr lang="nl-NL" sz="2400" dirty="0" smtClean="0"/>
              <a:t>Type II:		Veiligheidsglas		5x4 m</a:t>
            </a:r>
          </a:p>
          <a:p>
            <a:r>
              <a:rPr lang="nl-NL" sz="2400" dirty="0" smtClean="0"/>
              <a:t>Type III:	Dubbel veiligheid	4x4 m</a:t>
            </a:r>
            <a:endParaRPr lang="nl-NL" sz="2400" dirty="0"/>
          </a:p>
        </p:txBody>
      </p:sp>
      <p:sp>
        <p:nvSpPr>
          <p:cNvPr id="6" name="Tekstvak 5"/>
          <p:cNvSpPr txBox="1"/>
          <p:nvPr/>
        </p:nvSpPr>
        <p:spPr>
          <a:xfrm>
            <a:off x="804690" y="3789040"/>
            <a:ext cx="779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Type I ruit moet </a:t>
            </a:r>
            <a:r>
              <a:rPr lang="nl-NL" sz="2400" u="sng" dirty="0" smtClean="0"/>
              <a:t>ten minste </a:t>
            </a:r>
            <a:r>
              <a:rPr lang="nl-NL" sz="2400" dirty="0" smtClean="0"/>
              <a:t>Type I zijn, maar beter mag ook.</a:t>
            </a:r>
          </a:p>
          <a:p>
            <a:r>
              <a:rPr lang="nl-NL" sz="2400" dirty="0" smtClean="0"/>
              <a:t>Dit geldt ook voor type II</a:t>
            </a:r>
          </a:p>
          <a:p>
            <a:endParaRPr lang="nl-NL" sz="2400" dirty="0"/>
          </a:p>
          <a:p>
            <a:r>
              <a:rPr lang="nl-NL" sz="2400" dirty="0" smtClean="0"/>
              <a:t>Order 5 bestaat uit 3 typen ruiten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461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 </a:t>
            </a:r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9421"/>
            <a:ext cx="568583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156176" y="1988840"/>
            <a:ext cx="2808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Greedy</a:t>
            </a:r>
            <a:endParaRPr lang="nl-NL" sz="2400" b="1" dirty="0" smtClean="0"/>
          </a:p>
          <a:p>
            <a:endParaRPr lang="nl-NL" sz="2400" dirty="0"/>
          </a:p>
          <a:p>
            <a:r>
              <a:rPr lang="nl-NL" sz="2400" dirty="0" smtClean="0"/>
              <a:t>Begin met het vullen van type II en III glasplaten</a:t>
            </a:r>
          </a:p>
          <a:p>
            <a:endParaRPr lang="nl-NL" sz="2400" dirty="0"/>
          </a:p>
          <a:p>
            <a:r>
              <a:rPr lang="nl-NL" sz="2400" i="1" dirty="0" smtClean="0"/>
              <a:t>Score: 0.923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7785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MS Reference Sans Serif" panose="020B0604030504040204" pitchFamily="34" charset="0"/>
              </a:rPr>
              <a:t>Voorlopige conclusies</a:t>
            </a:r>
            <a:endParaRPr lang="nl-NL" dirty="0">
              <a:latin typeface="MS Reference Sans Serif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b="1" dirty="0" err="1" smtClean="0"/>
              <a:t>Greedy</a:t>
            </a:r>
            <a:r>
              <a:rPr lang="nl-NL" dirty="0" smtClean="0"/>
              <a:t> methode werkt goed, vooral bij grotere orders</a:t>
            </a:r>
          </a:p>
          <a:p>
            <a:endParaRPr lang="nl-NL" dirty="0" smtClean="0"/>
          </a:p>
          <a:p>
            <a:r>
              <a:rPr lang="nl-NL" dirty="0" smtClean="0"/>
              <a:t>Bij kleine orders kan </a:t>
            </a:r>
            <a:r>
              <a:rPr lang="nl-NL" b="1" dirty="0" err="1" smtClean="0"/>
              <a:t>hill-climbing</a:t>
            </a:r>
            <a:r>
              <a:rPr lang="nl-NL" b="1" dirty="0" smtClean="0"/>
              <a:t> </a:t>
            </a:r>
            <a:r>
              <a:rPr lang="nl-NL" dirty="0" smtClean="0"/>
              <a:t>voor een verbetering  van de </a:t>
            </a:r>
            <a:r>
              <a:rPr lang="nl-NL" dirty="0" err="1" smtClean="0"/>
              <a:t>greedy</a:t>
            </a:r>
            <a:r>
              <a:rPr lang="nl-NL" dirty="0" smtClean="0"/>
              <a:t> oplossing zorgen</a:t>
            </a:r>
          </a:p>
          <a:p>
            <a:endParaRPr lang="nl-NL" dirty="0" smtClean="0"/>
          </a:p>
          <a:p>
            <a:r>
              <a:rPr lang="nl-NL" dirty="0" smtClean="0"/>
              <a:t>Bij kleine orders kan je met </a:t>
            </a:r>
            <a:r>
              <a:rPr lang="nl-NL" b="1" dirty="0" smtClean="0"/>
              <a:t>random sampling </a:t>
            </a:r>
            <a:r>
              <a:rPr lang="nl-NL" dirty="0" smtClean="0"/>
              <a:t>een goed resultaat behalen; bij grote orders gaat dit niet meer 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92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7859216" cy="4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>
                <a:latin typeface="MS Reference Sans Serif" panose="020B0604030504040204" pitchFamily="34" charset="0"/>
              </a:rPr>
              <a:t>Gebruik zo min mogelijk glasplaten </a:t>
            </a:r>
            <a:endParaRPr lang="nl-NL" sz="2000" dirty="0">
              <a:latin typeface="MS Reference Sans Serif" panose="020B0604030504040204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Doel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55576" y="3068960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smtClean="0">
                <a:latin typeface="MS Reference Sans Serif" panose="020B0604030504040204" pitchFamily="34" charset="0"/>
              </a:rPr>
              <a:t>Minimaliseer de “waste”</a:t>
            </a:r>
            <a:endParaRPr lang="nl-NL" sz="2000" dirty="0">
              <a:latin typeface="MS Reference Sans Serif" panose="020B0604030504040204" pitchFamily="34" charset="0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724970" y="4581128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smtClean="0">
                <a:latin typeface="MS Reference Sans Serif" panose="020B0604030504040204" pitchFamily="34" charset="0"/>
              </a:rPr>
              <a:t>Benut de glasplaat optimaal</a:t>
            </a:r>
            <a:endParaRPr lang="nl-NL" sz="2000" dirty="0">
              <a:latin typeface="MS Reference Sans Serif" panose="020B0604030504040204" pitchFamily="34" charset="0"/>
            </a:endParaRP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2283994" y="2204864"/>
            <a:ext cx="0" cy="72008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lijk 6"/>
          <p:cNvSpPr/>
          <p:nvPr/>
        </p:nvSpPr>
        <p:spPr>
          <a:xfrm>
            <a:off x="1907704" y="3861048"/>
            <a:ext cx="720080" cy="432048"/>
          </a:xfrm>
          <a:prstGeom prst="mathEqua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Scorefunctie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/>
              <p:cNvSpPr txBox="1"/>
              <p:nvPr/>
            </p:nvSpPr>
            <p:spPr>
              <a:xfrm>
                <a:off x="3180347" y="4437112"/>
                <a:ext cx="2490810" cy="850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/>
                        </a:rPr>
                        <m:t>𝑆</m:t>
                      </m:r>
                      <m:r>
                        <a:rPr lang="nl-NL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l-NL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nl-NL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nl-NL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nl-NL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nl-NL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sz="20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nl-NL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nl-NL" sz="2000" dirty="0"/>
              </a:p>
            </p:txBody>
          </p:sp>
        </mc:Choice>
        <mc:Fallback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47" y="4437112"/>
                <a:ext cx="2490810" cy="8504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324258" cy="19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49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Vorige keer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 descr="C:\Users\Berend\Pictures\Glass\A\wid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" y="2235066"/>
            <a:ext cx="3607371" cy="26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3635896" y="1988840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Greedy</a:t>
            </a:r>
            <a:r>
              <a:rPr lang="nl-NL" sz="2400" dirty="0" smtClean="0"/>
              <a:t> manier:</a:t>
            </a:r>
          </a:p>
          <a:p>
            <a:endParaRPr lang="nl-NL" sz="2400" dirty="0"/>
          </a:p>
          <a:p>
            <a:r>
              <a:rPr lang="nl-NL" sz="2400" dirty="0" smtClean="0"/>
              <a:t>Maak lokaal de optimale keuze</a:t>
            </a:r>
          </a:p>
          <a:p>
            <a:endParaRPr lang="nl-NL" sz="2400" dirty="0"/>
          </a:p>
          <a:p>
            <a:r>
              <a:rPr lang="nl-NL" sz="2400" i="1" dirty="0" smtClean="0"/>
              <a:t>Breedte?</a:t>
            </a:r>
          </a:p>
          <a:p>
            <a:r>
              <a:rPr lang="nl-NL" sz="2400" i="1" dirty="0" smtClean="0"/>
              <a:t>Oppervlakte?</a:t>
            </a:r>
          </a:p>
          <a:p>
            <a:r>
              <a:rPr lang="nl-NL" sz="2400" i="1" dirty="0" smtClean="0"/>
              <a:t>Omtrek?</a:t>
            </a:r>
          </a:p>
          <a:p>
            <a:endParaRPr lang="nl-NL" sz="2400" dirty="0"/>
          </a:p>
          <a:p>
            <a:r>
              <a:rPr lang="nl-NL" sz="2400" dirty="0" smtClean="0"/>
              <a:t>Guillotine cuts -&gt; afhankelijk van </a:t>
            </a:r>
            <a:r>
              <a:rPr lang="nl-NL" sz="2400" i="1" dirty="0" smtClean="0"/>
              <a:t>breedte</a:t>
            </a:r>
          </a:p>
        </p:txBody>
      </p:sp>
    </p:spTree>
    <p:extLst>
      <p:ext uri="{BB962C8B-B14F-4D97-AF65-F5344CB8AC3E}">
        <p14:creationId xmlns:p14="http://schemas.microsoft.com/office/powerpoint/2010/main" val="42894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 1 - </a:t>
            </a:r>
            <a:r>
              <a:rPr lang="nl-NL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Greedy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0008"/>
            <a:ext cx="5449997" cy="49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444208" y="182634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Breedte</a:t>
            </a:r>
          </a:p>
          <a:p>
            <a:r>
              <a:rPr lang="nl-NL" i="1" dirty="0" smtClean="0"/>
              <a:t>Score</a:t>
            </a:r>
            <a:r>
              <a:rPr lang="nl-NL" dirty="0" smtClean="0"/>
              <a:t>: </a:t>
            </a:r>
            <a:r>
              <a:rPr lang="nl-NL" i="1" dirty="0" smtClean="0"/>
              <a:t>0.90</a:t>
            </a:r>
            <a:endParaRPr lang="nl-NL" i="1" dirty="0"/>
          </a:p>
        </p:txBody>
      </p:sp>
      <p:sp>
        <p:nvSpPr>
          <p:cNvPr id="8" name="Tekstvak 7"/>
          <p:cNvSpPr txBox="1"/>
          <p:nvPr/>
        </p:nvSpPr>
        <p:spPr>
          <a:xfrm>
            <a:off x="6470275" y="358351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Oppervlakte</a:t>
            </a:r>
          </a:p>
          <a:p>
            <a:r>
              <a:rPr lang="nl-NL" i="1" dirty="0" smtClean="0"/>
              <a:t>Score</a:t>
            </a:r>
            <a:r>
              <a:rPr lang="nl-NL" dirty="0" smtClean="0"/>
              <a:t>: </a:t>
            </a:r>
            <a:r>
              <a:rPr lang="nl-NL" i="1" u="sng" dirty="0" smtClean="0"/>
              <a:t>0.92</a:t>
            </a:r>
            <a:endParaRPr lang="nl-NL" i="1" u="sng" dirty="0"/>
          </a:p>
        </p:txBody>
      </p:sp>
      <p:sp>
        <p:nvSpPr>
          <p:cNvPr id="9" name="Tekstvak 8"/>
          <p:cNvSpPr txBox="1"/>
          <p:nvPr/>
        </p:nvSpPr>
        <p:spPr>
          <a:xfrm>
            <a:off x="6444208" y="53012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Omtrek</a:t>
            </a:r>
          </a:p>
          <a:p>
            <a:r>
              <a:rPr lang="nl-NL" i="1" dirty="0" smtClean="0"/>
              <a:t>Score</a:t>
            </a:r>
            <a:r>
              <a:rPr lang="nl-NL" dirty="0" smtClean="0"/>
              <a:t>: </a:t>
            </a:r>
            <a:r>
              <a:rPr lang="nl-NL" i="1" dirty="0" smtClean="0"/>
              <a:t>0.90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8662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Random sampling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115616" y="1556792"/>
            <a:ext cx="7196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De volgorde waarin ruiten </a:t>
            </a:r>
            <a:r>
              <a:rPr lang="nl-NL" sz="2400" dirty="0" smtClean="0"/>
              <a:t>gesneden </a:t>
            </a:r>
            <a:r>
              <a:rPr lang="nl-NL" sz="2400" dirty="0" smtClean="0"/>
              <a:t>worden is </a:t>
            </a:r>
            <a:r>
              <a:rPr lang="nl-NL" sz="2400" b="1" dirty="0" smtClean="0"/>
              <a:t>random</a:t>
            </a:r>
          </a:p>
          <a:p>
            <a:endParaRPr lang="nl-NL" sz="2400" b="1" dirty="0"/>
          </a:p>
          <a:p>
            <a:r>
              <a:rPr lang="nl-NL" sz="2400" dirty="0" smtClean="0"/>
              <a:t>De </a:t>
            </a:r>
            <a:r>
              <a:rPr lang="nl-NL" sz="2400" dirty="0" smtClean="0"/>
              <a:t>oriëntatie </a:t>
            </a:r>
            <a:r>
              <a:rPr lang="nl-NL" sz="2400" dirty="0" smtClean="0"/>
              <a:t>van de ruit is </a:t>
            </a:r>
            <a:r>
              <a:rPr lang="nl-NL" sz="2400" b="1" dirty="0" smtClean="0"/>
              <a:t>random</a:t>
            </a:r>
          </a:p>
          <a:p>
            <a:endParaRPr lang="nl-NL" sz="2400" b="1" dirty="0"/>
          </a:p>
          <a:p>
            <a:r>
              <a:rPr lang="nl-NL" sz="2400" dirty="0" smtClean="0"/>
              <a:t>Principe van </a:t>
            </a:r>
            <a:r>
              <a:rPr lang="nl-NL" sz="2400" i="1" dirty="0" smtClean="0"/>
              <a:t>guillotine cuts </a:t>
            </a:r>
            <a:r>
              <a:rPr lang="nl-NL" sz="2400" dirty="0" smtClean="0"/>
              <a:t>behouden</a:t>
            </a:r>
            <a:endParaRPr lang="nl-NL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3240360" cy="292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5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395535" y="-3154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 1 - Random sampling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583760" y="135731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Greedy</a:t>
            </a:r>
            <a:r>
              <a:rPr lang="nl-NL" sz="2400" dirty="0" smtClean="0"/>
              <a:t>	</a:t>
            </a:r>
          </a:p>
          <a:p>
            <a:r>
              <a:rPr lang="nl-NL" sz="2400" dirty="0" smtClean="0"/>
              <a:t>Score: 0.924</a:t>
            </a:r>
            <a:endParaRPr lang="nl-NL" sz="2400" dirty="0"/>
          </a:p>
        </p:txBody>
      </p:sp>
      <p:sp>
        <p:nvSpPr>
          <p:cNvPr id="10" name="Tekstvak 9"/>
          <p:cNvSpPr txBox="1"/>
          <p:nvPr/>
        </p:nvSpPr>
        <p:spPr>
          <a:xfrm>
            <a:off x="6583760" y="313529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Random</a:t>
            </a:r>
            <a:endParaRPr lang="nl-NL" sz="2400" b="1" dirty="0"/>
          </a:p>
          <a:p>
            <a:r>
              <a:rPr lang="nl-NL" sz="2400" dirty="0" smtClean="0"/>
              <a:t>Score: </a:t>
            </a:r>
            <a:r>
              <a:rPr lang="nl-NL" sz="2400" u="sng" dirty="0" smtClean="0"/>
              <a:t>0.945</a:t>
            </a:r>
            <a:endParaRPr lang="nl-NL" sz="24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7" y="2708920"/>
            <a:ext cx="6246581" cy="168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7" y="956357"/>
            <a:ext cx="6225156" cy="168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79" y="4581128"/>
            <a:ext cx="366187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4346635" y="6453336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# iteraties</a:t>
            </a:r>
            <a:endParaRPr lang="nl-NL" sz="1000" dirty="0"/>
          </a:p>
        </p:txBody>
      </p:sp>
      <p:sp>
        <p:nvSpPr>
          <p:cNvPr id="16" name="Tekstvak 15"/>
          <p:cNvSpPr txBox="1"/>
          <p:nvPr/>
        </p:nvSpPr>
        <p:spPr>
          <a:xfrm>
            <a:off x="1024787" y="4653136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score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3468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395535" y="-3154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 1 </a:t>
            </a:r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– Hill </a:t>
            </a:r>
            <a:r>
              <a:rPr lang="nl-NL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climbing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604288" y="155679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Greedy</a:t>
            </a:r>
            <a:r>
              <a:rPr lang="nl-NL" sz="2400" dirty="0" smtClean="0"/>
              <a:t>	</a:t>
            </a:r>
          </a:p>
          <a:p>
            <a:r>
              <a:rPr lang="nl-NL" sz="2400" dirty="0" smtClean="0"/>
              <a:t>Score: </a:t>
            </a:r>
            <a:r>
              <a:rPr lang="nl-NL" sz="2400" dirty="0" smtClean="0"/>
              <a:t>0.90</a:t>
            </a:r>
            <a:endParaRPr lang="nl-NL" sz="2400" dirty="0"/>
          </a:p>
        </p:txBody>
      </p:sp>
      <p:sp>
        <p:nvSpPr>
          <p:cNvPr id="10" name="Tekstvak 9"/>
          <p:cNvSpPr txBox="1"/>
          <p:nvPr/>
        </p:nvSpPr>
        <p:spPr>
          <a:xfrm>
            <a:off x="6583760" y="3135292"/>
            <a:ext cx="216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Na </a:t>
            </a:r>
            <a:r>
              <a:rPr lang="nl-NL" sz="2400" b="1" dirty="0" err="1" smtClean="0"/>
              <a:t>hill-climbing</a:t>
            </a:r>
            <a:endParaRPr lang="nl-NL" sz="2400" b="1" dirty="0"/>
          </a:p>
          <a:p>
            <a:r>
              <a:rPr lang="nl-NL" sz="2400" dirty="0" smtClean="0"/>
              <a:t>Score: </a:t>
            </a:r>
            <a:r>
              <a:rPr lang="nl-NL" sz="2400" u="sng" dirty="0" smtClean="0"/>
              <a:t>0.93</a:t>
            </a:r>
            <a:endParaRPr lang="nl-NL" sz="2400" u="sng" dirty="0"/>
          </a:p>
        </p:txBody>
      </p:sp>
      <p:sp>
        <p:nvSpPr>
          <p:cNvPr id="15" name="Tekstvak 14"/>
          <p:cNvSpPr txBox="1"/>
          <p:nvPr/>
        </p:nvSpPr>
        <p:spPr>
          <a:xfrm>
            <a:off x="4346635" y="6453336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# iteraties</a:t>
            </a:r>
            <a:endParaRPr lang="nl-NL" sz="1000" dirty="0"/>
          </a:p>
        </p:txBody>
      </p:sp>
      <p:sp>
        <p:nvSpPr>
          <p:cNvPr id="16" name="Tekstvak 15"/>
          <p:cNvSpPr txBox="1"/>
          <p:nvPr/>
        </p:nvSpPr>
        <p:spPr>
          <a:xfrm>
            <a:off x="1003877" y="4708443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score</a:t>
            </a:r>
            <a:endParaRPr lang="nl-NL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3" y="1052736"/>
            <a:ext cx="5969429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79" y="4693982"/>
            <a:ext cx="4464496" cy="175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1" y="1440008"/>
            <a:ext cx="542075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 2,3 en 4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868144" y="1440008"/>
            <a:ext cx="144015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Greedy</a:t>
            </a:r>
            <a:r>
              <a:rPr lang="nl-NL" dirty="0" smtClean="0"/>
              <a:t>:</a:t>
            </a:r>
          </a:p>
          <a:p>
            <a:endParaRPr lang="nl-NL" dirty="0" smtClean="0"/>
          </a:p>
          <a:p>
            <a:r>
              <a:rPr lang="nl-NL" b="1" dirty="0" smtClean="0"/>
              <a:t>Breedte</a:t>
            </a:r>
          </a:p>
          <a:p>
            <a:r>
              <a:rPr lang="nl-NL" i="1" dirty="0" smtClean="0"/>
              <a:t>Score: </a:t>
            </a:r>
            <a:r>
              <a:rPr lang="nl-NL" i="1" u="sng" dirty="0" smtClean="0"/>
              <a:t>0.936</a:t>
            </a:r>
            <a:endParaRPr lang="nl-NL" i="1" u="sng" dirty="0"/>
          </a:p>
          <a:p>
            <a:endParaRPr lang="nl-NL" dirty="0"/>
          </a:p>
          <a:p>
            <a:r>
              <a:rPr lang="nl-NL" b="1" dirty="0" smtClean="0"/>
              <a:t>Oppervlakte</a:t>
            </a:r>
          </a:p>
          <a:p>
            <a:r>
              <a:rPr lang="nl-NL" i="1" dirty="0" smtClean="0"/>
              <a:t>Score: 0.921</a:t>
            </a:r>
          </a:p>
          <a:p>
            <a:endParaRPr lang="nl-NL" dirty="0"/>
          </a:p>
          <a:p>
            <a:r>
              <a:rPr lang="nl-NL" b="1" dirty="0" smtClean="0"/>
              <a:t>Omtrek</a:t>
            </a:r>
          </a:p>
          <a:p>
            <a:r>
              <a:rPr lang="nl-NL" i="1" dirty="0" smtClean="0"/>
              <a:t>Score: 0.926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7375200" y="1471596"/>
            <a:ext cx="144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Random:</a:t>
            </a:r>
          </a:p>
          <a:p>
            <a:endParaRPr lang="nl-NL" dirty="0" smtClean="0"/>
          </a:p>
          <a:p>
            <a:r>
              <a:rPr lang="nl-NL" i="1" dirty="0" smtClean="0"/>
              <a:t>Score: 0.895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8" y="4581128"/>
            <a:ext cx="5529323" cy="198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644008" y="6525344"/>
            <a:ext cx="805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# iteraties</a:t>
            </a:r>
            <a:endParaRPr lang="nl-NL" sz="1200" dirty="0"/>
          </a:p>
        </p:txBody>
      </p:sp>
      <p:sp>
        <p:nvSpPr>
          <p:cNvPr id="9" name="Tekstvak 8"/>
          <p:cNvSpPr txBox="1"/>
          <p:nvPr/>
        </p:nvSpPr>
        <p:spPr>
          <a:xfrm rot="16200000">
            <a:off x="-52577" y="4990443"/>
            <a:ext cx="51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score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1643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8023</TotalTime>
  <Words>297</Words>
  <Application>Microsoft Office PowerPoint</Application>
  <PresentationFormat>Diavoorstelling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Kantoorthema</vt:lpstr>
      <vt:lpstr>Probleem</vt:lpstr>
      <vt:lpstr>Doel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Voorlopige conclusies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Efficiëntie</dc:title>
  <dc:creator>Berend Nannes</dc:creator>
  <cp:lastModifiedBy>Berend Nannes</cp:lastModifiedBy>
  <cp:revision>66</cp:revision>
  <dcterms:created xsi:type="dcterms:W3CDTF">2017-04-07T10:24:57Z</dcterms:created>
  <dcterms:modified xsi:type="dcterms:W3CDTF">2017-05-04T11:39:47Z</dcterms:modified>
</cp:coreProperties>
</file>