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80" r:id="rId4"/>
    <p:sldId id="282" r:id="rId5"/>
    <p:sldId id="281" r:id="rId6"/>
    <p:sldId id="283" r:id="rId7"/>
    <p:sldId id="284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6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4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4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8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0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7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3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9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1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7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F3A7-9207-4CC3-B7EF-37CCDE7D5010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6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Doelen sinds vorige keer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187624" y="249289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3200" dirty="0" smtClean="0"/>
              <a:t>Representatieve scorefunctie</a:t>
            </a:r>
          </a:p>
          <a:p>
            <a:pPr marL="514350" indent="-514350">
              <a:buFont typeface="+mj-lt"/>
              <a:buAutoNum type="arabicPeriod"/>
            </a:pPr>
            <a:endParaRPr lang="nl-NL" sz="3200" dirty="0"/>
          </a:p>
          <a:p>
            <a:pPr marL="514350" indent="-514350">
              <a:buFont typeface="+mj-lt"/>
              <a:buAutoNum type="arabicPeriod"/>
            </a:pPr>
            <a:r>
              <a:rPr lang="nl-NL" sz="3200" dirty="0" smtClean="0"/>
              <a:t>Snijden van driehoekige ruiten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065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Scorefunctie (oud)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180347" y="4437112"/>
                <a:ext cx="2490810" cy="85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/>
                        </a:rPr>
                        <m:t>𝑆</m:t>
                      </m:r>
                      <m:r>
                        <a:rPr lang="nl-NL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l-NL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nl-NL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47" y="4437112"/>
                <a:ext cx="2490810" cy="8504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324258" cy="19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9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2072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54370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Scorefunctie (nieuw)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3180346" y="4653136"/>
                <a:ext cx="2260234" cy="1100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/>
                        </a:rPr>
                        <m:t>𝑆</m:t>
                      </m:r>
                      <m:r>
                        <a:rPr lang="nl-NL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</a:rPr>
                                <m:t>𝑜𝑟𝑑𝑒𝑟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</a:rPr>
                                <m:t>𝑢𝑠𝑒𝑑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346" y="4653136"/>
                <a:ext cx="2260234" cy="11006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5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43702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Scorefunctie (nieuw)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082976" cy="399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7812046" y="24208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OUD</a:t>
            </a:r>
            <a:endParaRPr lang="nl-NL" sz="2400" dirty="0"/>
          </a:p>
        </p:txBody>
      </p:sp>
      <p:sp>
        <p:nvSpPr>
          <p:cNvPr id="7" name="Tekstvak 6"/>
          <p:cNvSpPr txBox="1"/>
          <p:nvPr/>
        </p:nvSpPr>
        <p:spPr>
          <a:xfrm>
            <a:off x="7812046" y="4437112"/>
            <a:ext cx="12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NIEUW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8458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1" y="1988637"/>
            <a:ext cx="4709245" cy="215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04" y="2074133"/>
            <a:ext cx="2335912" cy="197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unthaak 3"/>
          <p:cNvSpPr/>
          <p:nvPr/>
        </p:nvSpPr>
        <p:spPr>
          <a:xfrm>
            <a:off x="5292080" y="2742836"/>
            <a:ext cx="576064" cy="648072"/>
          </a:xfrm>
          <a:prstGeom prst="chevron">
            <a:avLst>
              <a:gd name="adj" fmla="val 690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Scorefunctie (nieuw)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2505836" y="4941168"/>
                <a:ext cx="3816424" cy="110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/>
                        </a:rPr>
                        <m:t>𝑆</m:t>
                      </m:r>
                      <m:r>
                        <a:rPr lang="nl-NL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</a:rPr>
                                <m:t>𝑜𝑟𝑑𝑒𝑟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</a:rPr>
                                <m:t>𝑢𝑠𝑒𝑑</m:t>
                              </m:r>
                            </m:sub>
                          </m:sSub>
                        </m:den>
                      </m:f>
                      <m:r>
                        <a:rPr lang="nl-NL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nl-NL" sz="3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3200" b="0" i="1" smtClean="0">
                                  <a:latin typeface="Cambria Math"/>
                                  <a:ea typeface="Cambria Math"/>
                                </a:rPr>
                                <m:t>𝑢𝑠𝑒𝑑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36" y="4941168"/>
                <a:ext cx="3816424" cy="11006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544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Driehoekige ruiten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478478" cy="320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28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544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Driehoekige ruiten (</a:t>
            </a:r>
            <a:r>
              <a:rPr lang="nl-NL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</a:t>
            </a:r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485451" cy="33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4485451" cy="33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99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8107</TotalTime>
  <Words>88</Words>
  <Application>Microsoft Office PowerPoint</Application>
  <PresentationFormat>Diavoorstelling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Doelen sinds vorige keer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Efficiëntie</dc:title>
  <dc:creator>Berend Nannes</dc:creator>
  <cp:lastModifiedBy>Berend Nannes</cp:lastModifiedBy>
  <cp:revision>71</cp:revision>
  <dcterms:created xsi:type="dcterms:W3CDTF">2017-04-07T10:24:57Z</dcterms:created>
  <dcterms:modified xsi:type="dcterms:W3CDTF">2017-05-18T12:44:20Z</dcterms:modified>
</cp:coreProperties>
</file>