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3" r:id="rId5"/>
    <p:sldId id="260" r:id="rId6"/>
    <p:sldId id="265" r:id="rId7"/>
    <p:sldId id="267" r:id="rId8"/>
    <p:sldId id="266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0DA81-0368-421A-A778-967B471B32A7}" v="195" dt="2024-07-02T18:59:30.324"/>
    <p1510:client id="{52DBB5E7-7B9A-F44E-CC5C-618AC6D1D78A}" v="70" dt="2024-07-02T19:00:26.989"/>
    <p1510:client id="{678061E4-2746-D1B3-A41E-08344A58CEA6}" v="125" dt="2024-07-02T19:07:44.691"/>
    <p1510:client id="{DBAE7BD4-A077-B603-E01D-81CA146FB4EE}" v="4" dt="2024-07-02T17:19:05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8A278-60E9-4433-968B-397FB8464460}" type="doc">
      <dgm:prSet loTypeId="urn:microsoft.com/office/officeart/2005/8/layout/vList2" loCatId="list" qsTypeId="urn:microsoft.com/office/officeart/2005/8/quickstyle/3d3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69D2F66-A8C9-49D2-A93D-BC3ECE84976D}">
      <dgm:prSet/>
      <dgm:spPr/>
      <dgm:t>
        <a:bodyPr/>
        <a:lstStyle/>
        <a:p>
          <a:pPr rtl="0"/>
          <a:r>
            <a:rPr lang="en-US"/>
            <a:t>Wkrocz do malowniczego świata i odkryj jego mroczne tajemnice. Podczas eksploracji zauważasz dziewczynkę spacerującą z ojcem. Nagle dziewczynka znika w tajemniczej jaskini, a świat zmienia się w przerażającą krainę zła. Walcz z potworami, zbieraj monety, ulepszaj broń i zmierz się z potężnym bossem. Czy uda Ci się uratować dziewczynkę i rozwikłać tę zagadkę? Przygotuj się na pełną napięcia przygodę!</a:t>
          </a:r>
        </a:p>
      </dgm:t>
    </dgm:pt>
    <dgm:pt modelId="{A15817FB-6A14-42A0-9E1C-50926447D712}" type="parTrans" cxnId="{F2C9FFED-C18D-4906-B61F-DB28E14FDE13}">
      <dgm:prSet/>
      <dgm:spPr/>
      <dgm:t>
        <a:bodyPr/>
        <a:lstStyle/>
        <a:p>
          <a:endParaRPr lang="en-US"/>
        </a:p>
      </dgm:t>
    </dgm:pt>
    <dgm:pt modelId="{474CBB23-3CCC-4E3B-947B-E36EAFC4ED21}" type="sibTrans" cxnId="{F2C9FFED-C18D-4906-B61F-DB28E14FDE13}">
      <dgm:prSet/>
      <dgm:spPr/>
      <dgm:t>
        <a:bodyPr/>
        <a:lstStyle/>
        <a:p>
          <a:endParaRPr lang="en-US"/>
        </a:p>
      </dgm:t>
    </dgm:pt>
    <dgm:pt modelId="{74E16C64-A584-4D9C-BCCC-E9D3C96FA6C3}" type="pres">
      <dgm:prSet presAssocID="{D248A278-60E9-4433-968B-397FB8464460}" presName="linear" presStyleCnt="0">
        <dgm:presLayoutVars>
          <dgm:animLvl val="lvl"/>
          <dgm:resizeHandles val="exact"/>
        </dgm:presLayoutVars>
      </dgm:prSet>
      <dgm:spPr/>
    </dgm:pt>
    <dgm:pt modelId="{C7B9FC8F-B739-4BEE-A859-79619204C558}" type="pres">
      <dgm:prSet presAssocID="{269D2F66-A8C9-49D2-A93D-BC3ECE84976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2234B82-D4F1-46F6-BB5F-462EF42C3102}" type="presOf" srcId="{269D2F66-A8C9-49D2-A93D-BC3ECE84976D}" destId="{C7B9FC8F-B739-4BEE-A859-79619204C558}" srcOrd="0" destOrd="0" presId="urn:microsoft.com/office/officeart/2005/8/layout/vList2"/>
    <dgm:cxn modelId="{EBE4C8C1-6FD2-4650-87EB-478D919FA44C}" type="presOf" srcId="{D248A278-60E9-4433-968B-397FB8464460}" destId="{74E16C64-A584-4D9C-BCCC-E9D3C96FA6C3}" srcOrd="0" destOrd="0" presId="urn:microsoft.com/office/officeart/2005/8/layout/vList2"/>
    <dgm:cxn modelId="{F2C9FFED-C18D-4906-B61F-DB28E14FDE13}" srcId="{D248A278-60E9-4433-968B-397FB8464460}" destId="{269D2F66-A8C9-49D2-A93D-BC3ECE84976D}" srcOrd="0" destOrd="0" parTransId="{A15817FB-6A14-42A0-9E1C-50926447D712}" sibTransId="{474CBB23-3CCC-4E3B-947B-E36EAFC4ED21}"/>
    <dgm:cxn modelId="{C12BD177-AC94-4C60-868E-50203D5FABA6}" type="presParOf" srcId="{74E16C64-A584-4D9C-BCCC-E9D3C96FA6C3}" destId="{C7B9FC8F-B739-4BEE-A859-79619204C5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A640E-BAF5-4DB7-B737-9E722D2184E6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25E94D-D5B7-4E87-94AC-94C753C87989}">
      <dgm:prSet/>
      <dgm:spPr/>
      <dgm:t>
        <a:bodyPr/>
        <a:lstStyle/>
        <a:p>
          <a:pPr rtl="0"/>
          <a:r>
            <a:rPr lang="pl-PL"/>
            <a:t>Diana </a:t>
          </a:r>
          <a:r>
            <a:rPr lang="pl-PL" err="1"/>
            <a:t>Meleshchenkova</a:t>
          </a:r>
          <a:r>
            <a:rPr lang="pl-PL"/>
            <a:t> -</a:t>
          </a:r>
          <a:r>
            <a:rPr lang="pl-PL">
              <a:latin typeface="Aptos Display" panose="02110004020202020204"/>
            </a:rPr>
            <a:t> </a:t>
          </a:r>
          <a:r>
            <a:rPr lang="pl-PL"/>
            <a:t>Product </a:t>
          </a:r>
          <a:r>
            <a:rPr lang="pl-PL" err="1"/>
            <a:t>Owner</a:t>
          </a:r>
          <a:endParaRPr lang="en-US" err="1"/>
        </a:p>
      </dgm:t>
    </dgm:pt>
    <dgm:pt modelId="{9F882192-C201-4765-9677-588CC1AE43D1}" type="parTrans" cxnId="{8ACCFE84-5713-45E0-9B28-02F4ACC0EBB0}">
      <dgm:prSet/>
      <dgm:spPr/>
      <dgm:t>
        <a:bodyPr/>
        <a:lstStyle/>
        <a:p>
          <a:endParaRPr lang="en-US"/>
        </a:p>
      </dgm:t>
    </dgm:pt>
    <dgm:pt modelId="{983E8F8D-7B7A-4964-8C7E-E89543BE8C3C}" type="sibTrans" cxnId="{8ACCFE84-5713-45E0-9B28-02F4ACC0EBB0}">
      <dgm:prSet/>
      <dgm:spPr/>
      <dgm:t>
        <a:bodyPr/>
        <a:lstStyle/>
        <a:p>
          <a:endParaRPr lang="en-US"/>
        </a:p>
      </dgm:t>
    </dgm:pt>
    <dgm:pt modelId="{F508398E-D2AA-4E70-879A-2BEBCDACBEE0}">
      <dgm:prSet/>
      <dgm:spPr/>
      <dgm:t>
        <a:bodyPr/>
        <a:lstStyle/>
        <a:p>
          <a:r>
            <a:rPr lang="pl-PL"/>
            <a:t>Hubert </a:t>
          </a:r>
          <a:r>
            <a:rPr lang="pl-PL" err="1"/>
            <a:t>Zienda</a:t>
          </a:r>
          <a:r>
            <a:rPr lang="pl-PL"/>
            <a:t> - Developer</a:t>
          </a:r>
          <a:endParaRPr lang="en-US"/>
        </a:p>
      </dgm:t>
    </dgm:pt>
    <dgm:pt modelId="{5BEC8D11-0B5D-40BC-B606-13AE398899E6}" type="parTrans" cxnId="{79F67244-4B8C-4E2C-8B73-E9A2B25B884C}">
      <dgm:prSet/>
      <dgm:spPr/>
      <dgm:t>
        <a:bodyPr/>
        <a:lstStyle/>
        <a:p>
          <a:endParaRPr lang="en-US"/>
        </a:p>
      </dgm:t>
    </dgm:pt>
    <dgm:pt modelId="{41F8EECA-C826-4A10-A440-D11593CC243A}" type="sibTrans" cxnId="{79F67244-4B8C-4E2C-8B73-E9A2B25B884C}">
      <dgm:prSet/>
      <dgm:spPr/>
      <dgm:t>
        <a:bodyPr/>
        <a:lstStyle/>
        <a:p>
          <a:endParaRPr lang="en-US"/>
        </a:p>
      </dgm:t>
    </dgm:pt>
    <dgm:pt modelId="{C3F68923-60AF-458C-981C-8041C73366A9}">
      <dgm:prSet/>
      <dgm:spPr/>
      <dgm:t>
        <a:bodyPr/>
        <a:lstStyle/>
        <a:p>
          <a:r>
            <a:rPr lang="pl-PL"/>
            <a:t>Kamil Szot - Developer</a:t>
          </a:r>
          <a:endParaRPr lang="en-US"/>
        </a:p>
      </dgm:t>
    </dgm:pt>
    <dgm:pt modelId="{01E5EFDC-4BC1-4612-94EC-8FD0BD53408B}" type="parTrans" cxnId="{A99BB7B1-BE6D-417F-91C0-1D382531D61B}">
      <dgm:prSet/>
      <dgm:spPr/>
      <dgm:t>
        <a:bodyPr/>
        <a:lstStyle/>
        <a:p>
          <a:endParaRPr lang="en-US"/>
        </a:p>
      </dgm:t>
    </dgm:pt>
    <dgm:pt modelId="{A3109CFF-B5A0-47C2-908B-9151D51984C7}" type="sibTrans" cxnId="{A99BB7B1-BE6D-417F-91C0-1D382531D61B}">
      <dgm:prSet/>
      <dgm:spPr/>
      <dgm:t>
        <a:bodyPr/>
        <a:lstStyle/>
        <a:p>
          <a:endParaRPr lang="en-US"/>
        </a:p>
      </dgm:t>
    </dgm:pt>
    <dgm:pt modelId="{8C226DEA-0C24-4847-BD3E-A195A914E220}">
      <dgm:prSet/>
      <dgm:spPr/>
      <dgm:t>
        <a:bodyPr/>
        <a:lstStyle/>
        <a:p>
          <a:r>
            <a:rPr lang="pl-PL"/>
            <a:t>Piotr Grzegorzek - Developer</a:t>
          </a:r>
          <a:endParaRPr lang="en-US"/>
        </a:p>
      </dgm:t>
    </dgm:pt>
    <dgm:pt modelId="{D8613E9A-E1D7-45E4-B2AE-1B125F0DFA09}" type="parTrans" cxnId="{A9B1882F-42E8-4EC2-945E-984E5D6D008A}">
      <dgm:prSet/>
      <dgm:spPr/>
      <dgm:t>
        <a:bodyPr/>
        <a:lstStyle/>
        <a:p>
          <a:endParaRPr lang="en-US"/>
        </a:p>
      </dgm:t>
    </dgm:pt>
    <dgm:pt modelId="{E8234FCE-E1D3-4D0F-AEE6-DA5E2D80FA93}" type="sibTrans" cxnId="{A9B1882F-42E8-4EC2-945E-984E5D6D008A}">
      <dgm:prSet/>
      <dgm:spPr/>
      <dgm:t>
        <a:bodyPr/>
        <a:lstStyle/>
        <a:p>
          <a:endParaRPr lang="en-US"/>
        </a:p>
      </dgm:t>
    </dgm:pt>
    <dgm:pt modelId="{A660000A-C983-47D6-8784-AE62617694B5}" type="pres">
      <dgm:prSet presAssocID="{84DA640E-BAF5-4DB7-B737-9E722D2184E6}" presName="linear" presStyleCnt="0">
        <dgm:presLayoutVars>
          <dgm:animLvl val="lvl"/>
          <dgm:resizeHandles val="exact"/>
        </dgm:presLayoutVars>
      </dgm:prSet>
      <dgm:spPr/>
    </dgm:pt>
    <dgm:pt modelId="{C8CC11BD-1466-4D71-90DE-6749FA47668F}" type="pres">
      <dgm:prSet presAssocID="{DC25E94D-D5B7-4E87-94AC-94C753C879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8E4B81-2F8A-4395-AD5B-02D240B3DB83}" type="pres">
      <dgm:prSet presAssocID="{983E8F8D-7B7A-4964-8C7E-E89543BE8C3C}" presName="spacer" presStyleCnt="0"/>
      <dgm:spPr/>
    </dgm:pt>
    <dgm:pt modelId="{A7A9966F-1039-407E-827E-ECC2D716450B}" type="pres">
      <dgm:prSet presAssocID="{F508398E-D2AA-4E70-879A-2BEBCDACBE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C8343-4FBB-49FE-AF77-FC0C72605610}" type="pres">
      <dgm:prSet presAssocID="{41F8EECA-C826-4A10-A440-D11593CC243A}" presName="spacer" presStyleCnt="0"/>
      <dgm:spPr/>
    </dgm:pt>
    <dgm:pt modelId="{55A5BE62-63A3-4A93-AA6E-ABDCDA441171}" type="pres">
      <dgm:prSet presAssocID="{C3F68923-60AF-458C-981C-8041C73366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6DB259-23B0-4D8D-B091-772621F04185}" type="pres">
      <dgm:prSet presAssocID="{A3109CFF-B5A0-47C2-908B-9151D51984C7}" presName="spacer" presStyleCnt="0"/>
      <dgm:spPr/>
    </dgm:pt>
    <dgm:pt modelId="{B9BEFC29-8B2E-43E4-BBC7-4ED58CBE946C}" type="pres">
      <dgm:prSet presAssocID="{8C226DEA-0C24-4847-BD3E-A195A914E2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35C40C-26E7-44B1-9FE3-AFA74BAA0E61}" type="presOf" srcId="{C3F68923-60AF-458C-981C-8041C73366A9}" destId="{55A5BE62-63A3-4A93-AA6E-ABDCDA441171}" srcOrd="0" destOrd="0" presId="urn:microsoft.com/office/officeart/2005/8/layout/vList2"/>
    <dgm:cxn modelId="{A9B1882F-42E8-4EC2-945E-984E5D6D008A}" srcId="{84DA640E-BAF5-4DB7-B737-9E722D2184E6}" destId="{8C226DEA-0C24-4847-BD3E-A195A914E220}" srcOrd="3" destOrd="0" parTransId="{D8613E9A-E1D7-45E4-B2AE-1B125F0DFA09}" sibTransId="{E8234FCE-E1D3-4D0F-AEE6-DA5E2D80FA93}"/>
    <dgm:cxn modelId="{79F67244-4B8C-4E2C-8B73-E9A2B25B884C}" srcId="{84DA640E-BAF5-4DB7-B737-9E722D2184E6}" destId="{F508398E-D2AA-4E70-879A-2BEBCDACBEE0}" srcOrd="1" destOrd="0" parTransId="{5BEC8D11-0B5D-40BC-B606-13AE398899E6}" sibTransId="{41F8EECA-C826-4A10-A440-D11593CC243A}"/>
    <dgm:cxn modelId="{8391364C-EAB9-4E1A-8836-32E0ED65D125}" type="presOf" srcId="{84DA640E-BAF5-4DB7-B737-9E722D2184E6}" destId="{A660000A-C983-47D6-8784-AE62617694B5}" srcOrd="0" destOrd="0" presId="urn:microsoft.com/office/officeart/2005/8/layout/vList2"/>
    <dgm:cxn modelId="{8ACCFE84-5713-45E0-9B28-02F4ACC0EBB0}" srcId="{84DA640E-BAF5-4DB7-B737-9E722D2184E6}" destId="{DC25E94D-D5B7-4E87-94AC-94C753C87989}" srcOrd="0" destOrd="0" parTransId="{9F882192-C201-4765-9677-588CC1AE43D1}" sibTransId="{983E8F8D-7B7A-4964-8C7E-E89543BE8C3C}"/>
    <dgm:cxn modelId="{5DA7D392-C451-4C47-8EC2-D0759F8003E5}" type="presOf" srcId="{8C226DEA-0C24-4847-BD3E-A195A914E220}" destId="{B9BEFC29-8B2E-43E4-BBC7-4ED58CBE946C}" srcOrd="0" destOrd="0" presId="urn:microsoft.com/office/officeart/2005/8/layout/vList2"/>
    <dgm:cxn modelId="{BC3B1696-F512-48A6-BFDA-05181B68C2CA}" type="presOf" srcId="{DC25E94D-D5B7-4E87-94AC-94C753C87989}" destId="{C8CC11BD-1466-4D71-90DE-6749FA47668F}" srcOrd="0" destOrd="0" presId="urn:microsoft.com/office/officeart/2005/8/layout/vList2"/>
    <dgm:cxn modelId="{A99BB7B1-BE6D-417F-91C0-1D382531D61B}" srcId="{84DA640E-BAF5-4DB7-B737-9E722D2184E6}" destId="{C3F68923-60AF-458C-981C-8041C73366A9}" srcOrd="2" destOrd="0" parTransId="{01E5EFDC-4BC1-4612-94EC-8FD0BD53408B}" sibTransId="{A3109CFF-B5A0-47C2-908B-9151D51984C7}"/>
    <dgm:cxn modelId="{3EC661E6-5CB8-4B0D-B92B-4811E4834D03}" type="presOf" srcId="{F508398E-D2AA-4E70-879A-2BEBCDACBEE0}" destId="{A7A9966F-1039-407E-827E-ECC2D716450B}" srcOrd="0" destOrd="0" presId="urn:microsoft.com/office/officeart/2005/8/layout/vList2"/>
    <dgm:cxn modelId="{AC253708-F63C-443C-BA93-1F94F5793DC9}" type="presParOf" srcId="{A660000A-C983-47D6-8784-AE62617694B5}" destId="{C8CC11BD-1466-4D71-90DE-6749FA47668F}" srcOrd="0" destOrd="0" presId="urn:microsoft.com/office/officeart/2005/8/layout/vList2"/>
    <dgm:cxn modelId="{DC32DCAA-9CA6-419C-84E5-4861B56F0C6A}" type="presParOf" srcId="{A660000A-C983-47D6-8784-AE62617694B5}" destId="{4C8E4B81-2F8A-4395-AD5B-02D240B3DB83}" srcOrd="1" destOrd="0" presId="urn:microsoft.com/office/officeart/2005/8/layout/vList2"/>
    <dgm:cxn modelId="{F4355C6A-095D-45E1-BBC7-B8D95A5323DB}" type="presParOf" srcId="{A660000A-C983-47D6-8784-AE62617694B5}" destId="{A7A9966F-1039-407E-827E-ECC2D716450B}" srcOrd="2" destOrd="0" presId="urn:microsoft.com/office/officeart/2005/8/layout/vList2"/>
    <dgm:cxn modelId="{3336A361-1993-4BF8-B317-748284257351}" type="presParOf" srcId="{A660000A-C983-47D6-8784-AE62617694B5}" destId="{3E8C8343-4FBB-49FE-AF77-FC0C72605610}" srcOrd="3" destOrd="0" presId="urn:microsoft.com/office/officeart/2005/8/layout/vList2"/>
    <dgm:cxn modelId="{11E9E091-E27F-4B8B-AEF9-34A0B14A58BE}" type="presParOf" srcId="{A660000A-C983-47D6-8784-AE62617694B5}" destId="{55A5BE62-63A3-4A93-AA6E-ABDCDA441171}" srcOrd="4" destOrd="0" presId="urn:microsoft.com/office/officeart/2005/8/layout/vList2"/>
    <dgm:cxn modelId="{81D80233-13E4-44F9-AD94-50A70B953D9A}" type="presParOf" srcId="{A660000A-C983-47D6-8784-AE62617694B5}" destId="{6F6DB259-23B0-4D8D-B091-772621F04185}" srcOrd="5" destOrd="0" presId="urn:microsoft.com/office/officeart/2005/8/layout/vList2"/>
    <dgm:cxn modelId="{745206C9-15D9-4C60-9695-DF29780C212F}" type="presParOf" srcId="{A660000A-C983-47D6-8784-AE62617694B5}" destId="{B9BEFC29-8B2E-43E4-BBC7-4ED58CBE94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E2FA5-4D22-464E-B29B-2F3383A79E8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BC56D3-0EBF-4DE7-8341-38A77F6BBA31}">
      <dgm:prSet/>
      <dgm:spPr/>
      <dgm:t>
        <a:bodyPr/>
        <a:lstStyle/>
        <a:p>
          <a:pPr rtl="0"/>
          <a:r>
            <a:rPr lang="pl-PL"/>
            <a:t>Single </a:t>
          </a:r>
          <a:r>
            <a:rPr lang="pl-PL" err="1"/>
            <a:t>Responsibility</a:t>
          </a:r>
          <a:r>
            <a:rPr lang="pl-PL"/>
            <a:t> </a:t>
          </a:r>
          <a:r>
            <a:rPr lang="pl-PL" err="1"/>
            <a:t>Principle</a:t>
          </a:r>
          <a:r>
            <a:rPr lang="pl-PL">
              <a:latin typeface="Aptos Display" panose="02110004020202020204"/>
            </a:rPr>
            <a:t> (Każda klasa ma swoją odpowiedzialność)</a:t>
          </a:r>
          <a:endParaRPr lang="en-US"/>
        </a:p>
      </dgm:t>
    </dgm:pt>
    <dgm:pt modelId="{102FC096-CDE5-49AF-8373-47782C1E5865}" type="parTrans" cxnId="{F220EB0C-4FE6-40CC-9996-28B06019B235}">
      <dgm:prSet/>
      <dgm:spPr/>
      <dgm:t>
        <a:bodyPr/>
        <a:lstStyle/>
        <a:p>
          <a:endParaRPr lang="en-US"/>
        </a:p>
      </dgm:t>
    </dgm:pt>
    <dgm:pt modelId="{9E949DA3-0667-4228-B00F-BEE3D804C58A}" type="sibTrans" cxnId="{F220EB0C-4FE6-40CC-9996-28B06019B235}">
      <dgm:prSet/>
      <dgm:spPr/>
      <dgm:t>
        <a:bodyPr/>
        <a:lstStyle/>
        <a:p>
          <a:endParaRPr lang="en-US"/>
        </a:p>
      </dgm:t>
    </dgm:pt>
    <dgm:pt modelId="{42CBE8FE-C5B3-4D06-8A01-2BF00341D7D9}">
      <dgm:prSet/>
      <dgm:spPr/>
      <dgm:t>
        <a:bodyPr/>
        <a:lstStyle/>
        <a:p>
          <a:r>
            <a:rPr lang="pl-PL"/>
            <a:t>Open-</a:t>
          </a:r>
          <a:r>
            <a:rPr lang="pl-PL" err="1"/>
            <a:t>Closed</a:t>
          </a:r>
          <a:r>
            <a:rPr lang="pl-PL"/>
            <a:t> </a:t>
          </a:r>
          <a:r>
            <a:rPr lang="pl-PL" err="1"/>
            <a:t>Principle</a:t>
          </a:r>
          <a:r>
            <a:rPr lang="pl-PL"/>
            <a:t> (</a:t>
          </a:r>
          <a:r>
            <a:rPr lang="pl-PL" err="1"/>
            <a:t>WeaponManager</a:t>
          </a:r>
          <a:r>
            <a:rPr lang="pl-PL"/>
            <a:t> pozwala na dodawanie nowych typów broni bez modyfikacji istniejącego kodu)</a:t>
          </a:r>
          <a:endParaRPr lang="en-US"/>
        </a:p>
      </dgm:t>
    </dgm:pt>
    <dgm:pt modelId="{2533C978-87EE-49FE-8FC5-3C58ED079B18}" type="parTrans" cxnId="{5256DA4C-099D-4BE6-B8D5-E268F87E1B72}">
      <dgm:prSet/>
      <dgm:spPr/>
      <dgm:t>
        <a:bodyPr/>
        <a:lstStyle/>
        <a:p>
          <a:endParaRPr lang="en-US"/>
        </a:p>
      </dgm:t>
    </dgm:pt>
    <dgm:pt modelId="{A6F0F446-6A79-47CE-81E7-74C5BD52F4F9}" type="sibTrans" cxnId="{5256DA4C-099D-4BE6-B8D5-E268F87E1B72}">
      <dgm:prSet/>
      <dgm:spPr/>
      <dgm:t>
        <a:bodyPr/>
        <a:lstStyle/>
        <a:p>
          <a:endParaRPr lang="en-US"/>
        </a:p>
      </dgm:t>
    </dgm:pt>
    <dgm:pt modelId="{69C761CE-313A-4B40-B76C-7AA498E05D5F}">
      <dgm:prSet/>
      <dgm:spPr/>
      <dgm:t>
        <a:bodyPr/>
        <a:lstStyle/>
        <a:p>
          <a:r>
            <a:rPr lang="pl-PL" err="1"/>
            <a:t>Liskov</a:t>
          </a:r>
          <a:r>
            <a:rPr lang="pl-PL"/>
            <a:t> </a:t>
          </a:r>
          <a:r>
            <a:rPr lang="pl-PL" err="1"/>
            <a:t>Substitution</a:t>
          </a:r>
          <a:r>
            <a:rPr lang="pl-PL"/>
            <a:t> </a:t>
          </a:r>
          <a:r>
            <a:rPr lang="pl-PL" err="1"/>
            <a:t>Principle</a:t>
          </a:r>
          <a:r>
            <a:rPr lang="pl-PL"/>
            <a:t> (</a:t>
          </a:r>
          <a:r>
            <a:rPr lang="pl-PL" err="1"/>
            <a:t>WeaponSwitcher</a:t>
          </a:r>
          <a:r>
            <a:rPr lang="pl-PL"/>
            <a:t> traktuje wszystkie bronie jednakowo, niezależnie od ich konkretnego typu)</a:t>
          </a:r>
          <a:endParaRPr lang="en-US"/>
        </a:p>
      </dgm:t>
    </dgm:pt>
    <dgm:pt modelId="{3DAB91FC-BF9F-48B3-BA9E-80DE9BD88E33}" type="parTrans" cxnId="{6AB29A84-8A66-4E6B-AC98-A7C45317348B}">
      <dgm:prSet/>
      <dgm:spPr/>
      <dgm:t>
        <a:bodyPr/>
        <a:lstStyle/>
        <a:p>
          <a:endParaRPr lang="en-US"/>
        </a:p>
      </dgm:t>
    </dgm:pt>
    <dgm:pt modelId="{9E7F9FEE-8018-4AAA-BB36-75CDDD1C9C85}" type="sibTrans" cxnId="{6AB29A84-8A66-4E6B-AC98-A7C45317348B}">
      <dgm:prSet/>
      <dgm:spPr/>
      <dgm:t>
        <a:bodyPr/>
        <a:lstStyle/>
        <a:p>
          <a:endParaRPr lang="en-US"/>
        </a:p>
      </dgm:t>
    </dgm:pt>
    <dgm:pt modelId="{65385206-C908-4F3F-BB18-B9C203E23144}">
      <dgm:prSet/>
      <dgm:spPr/>
      <dgm:t>
        <a:bodyPr/>
        <a:lstStyle/>
        <a:p>
          <a:r>
            <a:rPr lang="pl-PL"/>
            <a:t>Interface </a:t>
          </a:r>
          <a:r>
            <a:rPr lang="pl-PL" err="1"/>
            <a:t>Segregation</a:t>
          </a:r>
          <a:r>
            <a:rPr lang="pl-PL"/>
            <a:t> </a:t>
          </a:r>
          <a:r>
            <a:rPr lang="pl-PL" err="1"/>
            <a:t>Principle</a:t>
          </a:r>
          <a:r>
            <a:rPr lang="pl-PL"/>
            <a:t> (</a:t>
          </a:r>
          <a:r>
            <a:rPr lang="pl-PL" err="1"/>
            <a:t>IAttackStrategy</a:t>
          </a:r>
          <a:r>
            <a:rPr lang="pl-PL"/>
            <a:t> definiuje tylko jedną metodę Attack(), którą implementują różne kontrolery broni)</a:t>
          </a:r>
          <a:endParaRPr lang="en-US"/>
        </a:p>
      </dgm:t>
    </dgm:pt>
    <dgm:pt modelId="{EE30269D-B2F7-4ED4-A7BD-B55010CE9343}" type="parTrans" cxnId="{3BC7BC21-0B13-4403-85D5-F58876558561}">
      <dgm:prSet/>
      <dgm:spPr/>
      <dgm:t>
        <a:bodyPr/>
        <a:lstStyle/>
        <a:p>
          <a:endParaRPr lang="en-US"/>
        </a:p>
      </dgm:t>
    </dgm:pt>
    <dgm:pt modelId="{3B5E22A5-1C0C-41AA-A2CF-007A683D8F83}" type="sibTrans" cxnId="{3BC7BC21-0B13-4403-85D5-F58876558561}">
      <dgm:prSet/>
      <dgm:spPr/>
      <dgm:t>
        <a:bodyPr/>
        <a:lstStyle/>
        <a:p>
          <a:endParaRPr lang="en-US"/>
        </a:p>
      </dgm:t>
    </dgm:pt>
    <dgm:pt modelId="{F266D982-7B63-47C7-9576-00889EA51383}">
      <dgm:prSet/>
      <dgm:spPr/>
      <dgm:t>
        <a:bodyPr/>
        <a:lstStyle/>
        <a:p>
          <a:r>
            <a:rPr lang="pl-PL" err="1"/>
            <a:t>Dependency</a:t>
          </a:r>
          <a:r>
            <a:rPr lang="pl-PL"/>
            <a:t> </a:t>
          </a:r>
          <a:r>
            <a:rPr lang="pl-PL" err="1"/>
            <a:t>Inversion</a:t>
          </a:r>
          <a:r>
            <a:rPr lang="pl-PL"/>
            <a:t> </a:t>
          </a:r>
          <a:r>
            <a:rPr lang="pl-PL" err="1"/>
            <a:t>Principle</a:t>
          </a:r>
          <a:r>
            <a:rPr lang="pl-PL"/>
            <a:t> (</a:t>
          </a:r>
          <a:r>
            <a:rPr lang="pl-PL" err="1"/>
            <a:t>WeaponManager</a:t>
          </a:r>
          <a:r>
            <a:rPr lang="pl-PL"/>
            <a:t> zależy od abstrakcji </a:t>
          </a:r>
          <a:r>
            <a:rPr lang="pl-PL" err="1"/>
            <a:t>IAttackStrategy</a:t>
          </a:r>
          <a:r>
            <a:rPr lang="pl-PL"/>
            <a:t>, a nie konkretnych implementacji kontrolerów broni)</a:t>
          </a:r>
          <a:endParaRPr lang="en-US"/>
        </a:p>
      </dgm:t>
    </dgm:pt>
    <dgm:pt modelId="{ACFF5F4C-CDC2-4007-8408-D824932C6624}" type="parTrans" cxnId="{DC17E7D3-D927-459F-83F9-5C45E634A536}">
      <dgm:prSet/>
      <dgm:spPr/>
      <dgm:t>
        <a:bodyPr/>
        <a:lstStyle/>
        <a:p>
          <a:endParaRPr lang="en-US"/>
        </a:p>
      </dgm:t>
    </dgm:pt>
    <dgm:pt modelId="{CC41ED2F-0F58-4FD2-9770-6FA854477DC1}" type="sibTrans" cxnId="{DC17E7D3-D927-459F-83F9-5C45E634A536}">
      <dgm:prSet/>
      <dgm:spPr/>
      <dgm:t>
        <a:bodyPr/>
        <a:lstStyle/>
        <a:p>
          <a:endParaRPr lang="en-US"/>
        </a:p>
      </dgm:t>
    </dgm:pt>
    <dgm:pt modelId="{22A153A3-0312-4E16-84F7-D6A46B64F220}" type="pres">
      <dgm:prSet presAssocID="{0C1E2FA5-4D22-464E-B29B-2F3383A79E86}" presName="diagram" presStyleCnt="0">
        <dgm:presLayoutVars>
          <dgm:dir/>
          <dgm:resizeHandles val="exact"/>
        </dgm:presLayoutVars>
      </dgm:prSet>
      <dgm:spPr/>
    </dgm:pt>
    <dgm:pt modelId="{1B5E58CC-6169-4AA7-8884-5696E5508E03}" type="pres">
      <dgm:prSet presAssocID="{8CBC56D3-0EBF-4DE7-8341-38A77F6BBA31}" presName="node" presStyleLbl="node1" presStyleIdx="0" presStyleCnt="5">
        <dgm:presLayoutVars>
          <dgm:bulletEnabled val="1"/>
        </dgm:presLayoutVars>
      </dgm:prSet>
      <dgm:spPr/>
    </dgm:pt>
    <dgm:pt modelId="{7F6279E0-FFF2-4246-ADDB-9D3C1473B5B2}" type="pres">
      <dgm:prSet presAssocID="{9E949DA3-0667-4228-B00F-BEE3D804C58A}" presName="sibTrans" presStyleCnt="0"/>
      <dgm:spPr/>
    </dgm:pt>
    <dgm:pt modelId="{4E15BBBD-02E6-4918-95AD-4F493EF8C4A3}" type="pres">
      <dgm:prSet presAssocID="{42CBE8FE-C5B3-4D06-8A01-2BF00341D7D9}" presName="node" presStyleLbl="node1" presStyleIdx="1" presStyleCnt="5">
        <dgm:presLayoutVars>
          <dgm:bulletEnabled val="1"/>
        </dgm:presLayoutVars>
      </dgm:prSet>
      <dgm:spPr/>
    </dgm:pt>
    <dgm:pt modelId="{32771CBC-1128-4F20-BF42-014EFB65C496}" type="pres">
      <dgm:prSet presAssocID="{A6F0F446-6A79-47CE-81E7-74C5BD52F4F9}" presName="sibTrans" presStyleCnt="0"/>
      <dgm:spPr/>
    </dgm:pt>
    <dgm:pt modelId="{B8722371-DC7D-41AE-9492-B71B07A42777}" type="pres">
      <dgm:prSet presAssocID="{69C761CE-313A-4B40-B76C-7AA498E05D5F}" presName="node" presStyleLbl="node1" presStyleIdx="2" presStyleCnt="5">
        <dgm:presLayoutVars>
          <dgm:bulletEnabled val="1"/>
        </dgm:presLayoutVars>
      </dgm:prSet>
      <dgm:spPr/>
    </dgm:pt>
    <dgm:pt modelId="{6A052E96-60E5-4EC2-9824-79845B10F4D0}" type="pres">
      <dgm:prSet presAssocID="{9E7F9FEE-8018-4AAA-BB36-75CDDD1C9C85}" presName="sibTrans" presStyleCnt="0"/>
      <dgm:spPr/>
    </dgm:pt>
    <dgm:pt modelId="{3D849C9A-4CD5-4A99-871C-0B80E9AEAFCE}" type="pres">
      <dgm:prSet presAssocID="{65385206-C908-4F3F-BB18-B9C203E23144}" presName="node" presStyleLbl="node1" presStyleIdx="3" presStyleCnt="5">
        <dgm:presLayoutVars>
          <dgm:bulletEnabled val="1"/>
        </dgm:presLayoutVars>
      </dgm:prSet>
      <dgm:spPr/>
    </dgm:pt>
    <dgm:pt modelId="{2A31E441-CE62-4596-9172-E7601A05FB62}" type="pres">
      <dgm:prSet presAssocID="{3B5E22A5-1C0C-41AA-A2CF-007A683D8F83}" presName="sibTrans" presStyleCnt="0"/>
      <dgm:spPr/>
    </dgm:pt>
    <dgm:pt modelId="{99BA5314-F84C-4540-AAB1-F7EEB40873AF}" type="pres">
      <dgm:prSet presAssocID="{F266D982-7B63-47C7-9576-00889EA51383}" presName="node" presStyleLbl="node1" presStyleIdx="4" presStyleCnt="5">
        <dgm:presLayoutVars>
          <dgm:bulletEnabled val="1"/>
        </dgm:presLayoutVars>
      </dgm:prSet>
      <dgm:spPr/>
    </dgm:pt>
  </dgm:ptLst>
  <dgm:cxnLst>
    <dgm:cxn modelId="{F220EB0C-4FE6-40CC-9996-28B06019B235}" srcId="{0C1E2FA5-4D22-464E-B29B-2F3383A79E86}" destId="{8CBC56D3-0EBF-4DE7-8341-38A77F6BBA31}" srcOrd="0" destOrd="0" parTransId="{102FC096-CDE5-49AF-8373-47782C1E5865}" sibTransId="{9E949DA3-0667-4228-B00F-BEE3D804C58A}"/>
    <dgm:cxn modelId="{3BC7BC21-0B13-4403-85D5-F58876558561}" srcId="{0C1E2FA5-4D22-464E-B29B-2F3383A79E86}" destId="{65385206-C908-4F3F-BB18-B9C203E23144}" srcOrd="3" destOrd="0" parTransId="{EE30269D-B2F7-4ED4-A7BD-B55010CE9343}" sibTransId="{3B5E22A5-1C0C-41AA-A2CF-007A683D8F83}"/>
    <dgm:cxn modelId="{5D73892B-D59D-4CF9-8430-6AC995933021}" type="presOf" srcId="{8CBC56D3-0EBF-4DE7-8341-38A77F6BBA31}" destId="{1B5E58CC-6169-4AA7-8884-5696E5508E03}" srcOrd="0" destOrd="0" presId="urn:microsoft.com/office/officeart/2005/8/layout/default"/>
    <dgm:cxn modelId="{1141B53F-2CE7-4D87-9477-7A9391D8844C}" type="presOf" srcId="{F266D982-7B63-47C7-9576-00889EA51383}" destId="{99BA5314-F84C-4540-AAB1-F7EEB40873AF}" srcOrd="0" destOrd="0" presId="urn:microsoft.com/office/officeart/2005/8/layout/default"/>
    <dgm:cxn modelId="{8E236160-F489-42DD-8576-A287F50ADAAF}" type="presOf" srcId="{65385206-C908-4F3F-BB18-B9C203E23144}" destId="{3D849C9A-4CD5-4A99-871C-0B80E9AEAFCE}" srcOrd="0" destOrd="0" presId="urn:microsoft.com/office/officeart/2005/8/layout/default"/>
    <dgm:cxn modelId="{5256DA4C-099D-4BE6-B8D5-E268F87E1B72}" srcId="{0C1E2FA5-4D22-464E-B29B-2F3383A79E86}" destId="{42CBE8FE-C5B3-4D06-8A01-2BF00341D7D9}" srcOrd="1" destOrd="0" parTransId="{2533C978-87EE-49FE-8FC5-3C58ED079B18}" sibTransId="{A6F0F446-6A79-47CE-81E7-74C5BD52F4F9}"/>
    <dgm:cxn modelId="{08F8F570-4A59-41D2-8915-AA215AC31B30}" type="presOf" srcId="{42CBE8FE-C5B3-4D06-8A01-2BF00341D7D9}" destId="{4E15BBBD-02E6-4918-95AD-4F493EF8C4A3}" srcOrd="0" destOrd="0" presId="urn:microsoft.com/office/officeart/2005/8/layout/default"/>
    <dgm:cxn modelId="{6AB29A84-8A66-4E6B-AC98-A7C45317348B}" srcId="{0C1E2FA5-4D22-464E-B29B-2F3383A79E86}" destId="{69C761CE-313A-4B40-B76C-7AA498E05D5F}" srcOrd="2" destOrd="0" parTransId="{3DAB91FC-BF9F-48B3-BA9E-80DE9BD88E33}" sibTransId="{9E7F9FEE-8018-4AAA-BB36-75CDDD1C9C85}"/>
    <dgm:cxn modelId="{8BE09AC6-8A02-41AF-8BEF-B76F433BD057}" type="presOf" srcId="{69C761CE-313A-4B40-B76C-7AA498E05D5F}" destId="{B8722371-DC7D-41AE-9492-B71B07A42777}" srcOrd="0" destOrd="0" presId="urn:microsoft.com/office/officeart/2005/8/layout/default"/>
    <dgm:cxn modelId="{DC17E7D3-D927-459F-83F9-5C45E634A536}" srcId="{0C1E2FA5-4D22-464E-B29B-2F3383A79E86}" destId="{F266D982-7B63-47C7-9576-00889EA51383}" srcOrd="4" destOrd="0" parTransId="{ACFF5F4C-CDC2-4007-8408-D824932C6624}" sibTransId="{CC41ED2F-0F58-4FD2-9770-6FA854477DC1}"/>
    <dgm:cxn modelId="{3857A7E4-5BFE-4AD8-A506-DDD9135D4550}" type="presOf" srcId="{0C1E2FA5-4D22-464E-B29B-2F3383A79E86}" destId="{22A153A3-0312-4E16-84F7-D6A46B64F220}" srcOrd="0" destOrd="0" presId="urn:microsoft.com/office/officeart/2005/8/layout/default"/>
    <dgm:cxn modelId="{A93168CB-AA31-4AC0-8BA8-1C27B7B9C148}" type="presParOf" srcId="{22A153A3-0312-4E16-84F7-D6A46B64F220}" destId="{1B5E58CC-6169-4AA7-8884-5696E5508E03}" srcOrd="0" destOrd="0" presId="urn:microsoft.com/office/officeart/2005/8/layout/default"/>
    <dgm:cxn modelId="{D1D59D16-9A87-419B-83FF-7AC2D7476789}" type="presParOf" srcId="{22A153A3-0312-4E16-84F7-D6A46B64F220}" destId="{7F6279E0-FFF2-4246-ADDB-9D3C1473B5B2}" srcOrd="1" destOrd="0" presId="urn:microsoft.com/office/officeart/2005/8/layout/default"/>
    <dgm:cxn modelId="{8AE9EA42-1F01-464C-8E7E-BA2D0B2CE493}" type="presParOf" srcId="{22A153A3-0312-4E16-84F7-D6A46B64F220}" destId="{4E15BBBD-02E6-4918-95AD-4F493EF8C4A3}" srcOrd="2" destOrd="0" presId="urn:microsoft.com/office/officeart/2005/8/layout/default"/>
    <dgm:cxn modelId="{1105E207-C23E-4E18-AC7F-3F9CAA0C2B9C}" type="presParOf" srcId="{22A153A3-0312-4E16-84F7-D6A46B64F220}" destId="{32771CBC-1128-4F20-BF42-014EFB65C496}" srcOrd="3" destOrd="0" presId="urn:microsoft.com/office/officeart/2005/8/layout/default"/>
    <dgm:cxn modelId="{BC3F2424-462D-42ED-82E4-415B701EB771}" type="presParOf" srcId="{22A153A3-0312-4E16-84F7-D6A46B64F220}" destId="{B8722371-DC7D-41AE-9492-B71B07A42777}" srcOrd="4" destOrd="0" presId="urn:microsoft.com/office/officeart/2005/8/layout/default"/>
    <dgm:cxn modelId="{D8A73AA2-56B5-4C0F-81C0-BDE43CFB85E2}" type="presParOf" srcId="{22A153A3-0312-4E16-84F7-D6A46B64F220}" destId="{6A052E96-60E5-4EC2-9824-79845B10F4D0}" srcOrd="5" destOrd="0" presId="urn:microsoft.com/office/officeart/2005/8/layout/default"/>
    <dgm:cxn modelId="{6F134A9D-8353-4E59-9140-B46EC7387CD4}" type="presParOf" srcId="{22A153A3-0312-4E16-84F7-D6A46B64F220}" destId="{3D849C9A-4CD5-4A99-871C-0B80E9AEAFCE}" srcOrd="6" destOrd="0" presId="urn:microsoft.com/office/officeart/2005/8/layout/default"/>
    <dgm:cxn modelId="{5A21562B-C13D-4036-95B0-D61522CE90E3}" type="presParOf" srcId="{22A153A3-0312-4E16-84F7-D6A46B64F220}" destId="{2A31E441-CE62-4596-9172-E7601A05FB62}" srcOrd="7" destOrd="0" presId="urn:microsoft.com/office/officeart/2005/8/layout/default"/>
    <dgm:cxn modelId="{3E667314-D757-421E-B413-9C1E8F8E97C0}" type="presParOf" srcId="{22A153A3-0312-4E16-84F7-D6A46B64F220}" destId="{99BA5314-F84C-4540-AAB1-F7EEB40873A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9FC8F-B739-4BEE-A859-79619204C558}">
      <dsp:nvSpPr>
        <dsp:cNvPr id="0" name=""/>
        <dsp:cNvSpPr/>
      </dsp:nvSpPr>
      <dsp:spPr>
        <a:xfrm>
          <a:off x="0" y="21058"/>
          <a:ext cx="10515600" cy="4134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Wkrocz do malowniczego świata i odkryj jego mroczne tajemnice. Podczas eksploracji zauważasz dziewczynkę spacerującą z ojcem. Nagle dziewczynka znika w tajemniczej jaskini, a świat zmienia się w przerażającą krainę zła. Walcz z potworami, zbieraj monety, ulepszaj broń i zmierz się z potężnym bossem. Czy uda Ci się uratować dziewczynkę i rozwikłać tę zagadkę? Przygotuj się na pełną napięcia przygodę!</a:t>
          </a:r>
        </a:p>
      </dsp:txBody>
      <dsp:txXfrm>
        <a:off x="201843" y="222901"/>
        <a:ext cx="10111914" cy="3731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C11BD-1466-4D71-90DE-6749FA47668F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/>
            <a:t>Diana </a:t>
          </a:r>
          <a:r>
            <a:rPr lang="pl-PL" sz="4000" kern="1200" err="1"/>
            <a:t>Meleshchenkova</a:t>
          </a:r>
          <a:r>
            <a:rPr lang="pl-PL" sz="4000" kern="1200"/>
            <a:t> -</a:t>
          </a:r>
          <a:r>
            <a:rPr lang="pl-PL" sz="4000" kern="1200">
              <a:latin typeface="Aptos Display" panose="02110004020202020204"/>
            </a:rPr>
            <a:t> </a:t>
          </a:r>
          <a:r>
            <a:rPr lang="pl-PL" sz="4000" kern="1200"/>
            <a:t>Product </a:t>
          </a:r>
          <a:r>
            <a:rPr lang="pl-PL" sz="4000" kern="1200" err="1"/>
            <a:t>Owner</a:t>
          </a:r>
          <a:endParaRPr lang="en-US" sz="4000" kern="1200" err="1"/>
        </a:p>
      </dsp:txBody>
      <dsp:txXfrm>
        <a:off x="47976" y="85244"/>
        <a:ext cx="10419648" cy="886848"/>
      </dsp:txXfrm>
    </dsp:sp>
    <dsp:sp modelId="{A7A9966F-1039-407E-827E-ECC2D716450B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/>
            <a:t>Hubert </a:t>
          </a:r>
          <a:r>
            <a:rPr lang="pl-PL" sz="4000" kern="1200" err="1"/>
            <a:t>Zienda</a:t>
          </a:r>
          <a:r>
            <a:rPr lang="pl-PL" sz="4000" kern="1200"/>
            <a:t> - Developer</a:t>
          </a:r>
          <a:endParaRPr lang="en-US" sz="4000" kern="1200"/>
        </a:p>
      </dsp:txBody>
      <dsp:txXfrm>
        <a:off x="47976" y="1183245"/>
        <a:ext cx="10419648" cy="886848"/>
      </dsp:txXfrm>
    </dsp:sp>
    <dsp:sp modelId="{55A5BE62-63A3-4A93-AA6E-ABDCDA441171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/>
            <a:t>Kamil Szot - Developer</a:t>
          </a:r>
          <a:endParaRPr lang="en-US" sz="4000" kern="1200"/>
        </a:p>
      </dsp:txBody>
      <dsp:txXfrm>
        <a:off x="47976" y="2281245"/>
        <a:ext cx="10419648" cy="886848"/>
      </dsp:txXfrm>
    </dsp:sp>
    <dsp:sp modelId="{B9BEFC29-8B2E-43E4-BBC7-4ED58CBE946C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/>
            <a:t>Piotr Grzegorzek - Developer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E58CC-6169-4AA7-8884-5696E5508E0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Single </a:t>
          </a:r>
          <a:r>
            <a:rPr lang="pl-PL" sz="2100" kern="1200" err="1"/>
            <a:t>Responsibility</a:t>
          </a:r>
          <a:r>
            <a:rPr lang="pl-PL" sz="2100" kern="1200"/>
            <a:t> </a:t>
          </a:r>
          <a:r>
            <a:rPr lang="pl-PL" sz="2100" kern="1200" err="1"/>
            <a:t>Principle</a:t>
          </a:r>
          <a:r>
            <a:rPr lang="pl-PL" sz="2100" kern="1200">
              <a:latin typeface="Aptos Display" panose="02110004020202020204"/>
            </a:rPr>
            <a:t> (Każda klasa ma swoją odpowiedzialność)</a:t>
          </a:r>
          <a:endParaRPr lang="en-US" sz="2100" kern="1200"/>
        </a:p>
      </dsp:txBody>
      <dsp:txXfrm>
        <a:off x="0" y="39687"/>
        <a:ext cx="3286125" cy="1971675"/>
      </dsp:txXfrm>
    </dsp:sp>
    <dsp:sp modelId="{4E15BBBD-02E6-4918-95AD-4F493EF8C4A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Open-</a:t>
          </a:r>
          <a:r>
            <a:rPr lang="pl-PL" sz="2100" kern="1200" err="1"/>
            <a:t>Closed</a:t>
          </a:r>
          <a:r>
            <a:rPr lang="pl-PL" sz="2100" kern="1200"/>
            <a:t> </a:t>
          </a:r>
          <a:r>
            <a:rPr lang="pl-PL" sz="2100" kern="1200" err="1"/>
            <a:t>Principle</a:t>
          </a:r>
          <a:r>
            <a:rPr lang="pl-PL" sz="2100" kern="1200"/>
            <a:t> (</a:t>
          </a:r>
          <a:r>
            <a:rPr lang="pl-PL" sz="2100" kern="1200" err="1"/>
            <a:t>WeaponManager</a:t>
          </a:r>
          <a:r>
            <a:rPr lang="pl-PL" sz="2100" kern="1200"/>
            <a:t> pozwala na dodawanie nowych typów broni bez modyfikacji istniejącego kodu)</a:t>
          </a:r>
          <a:endParaRPr lang="en-US" sz="2100" kern="1200"/>
        </a:p>
      </dsp:txBody>
      <dsp:txXfrm>
        <a:off x="3614737" y="39687"/>
        <a:ext cx="3286125" cy="1971675"/>
      </dsp:txXfrm>
    </dsp:sp>
    <dsp:sp modelId="{B8722371-DC7D-41AE-9492-B71B07A4277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err="1"/>
            <a:t>Liskov</a:t>
          </a:r>
          <a:r>
            <a:rPr lang="pl-PL" sz="2100" kern="1200"/>
            <a:t> </a:t>
          </a:r>
          <a:r>
            <a:rPr lang="pl-PL" sz="2100" kern="1200" err="1"/>
            <a:t>Substitution</a:t>
          </a:r>
          <a:r>
            <a:rPr lang="pl-PL" sz="2100" kern="1200"/>
            <a:t> </a:t>
          </a:r>
          <a:r>
            <a:rPr lang="pl-PL" sz="2100" kern="1200" err="1"/>
            <a:t>Principle</a:t>
          </a:r>
          <a:r>
            <a:rPr lang="pl-PL" sz="2100" kern="1200"/>
            <a:t> (</a:t>
          </a:r>
          <a:r>
            <a:rPr lang="pl-PL" sz="2100" kern="1200" err="1"/>
            <a:t>WeaponSwitcher</a:t>
          </a:r>
          <a:r>
            <a:rPr lang="pl-PL" sz="2100" kern="1200"/>
            <a:t> traktuje wszystkie bronie jednakowo, niezależnie od ich konkretnego typu)</a:t>
          </a:r>
          <a:endParaRPr lang="en-US" sz="2100" kern="1200"/>
        </a:p>
      </dsp:txBody>
      <dsp:txXfrm>
        <a:off x="7229475" y="39687"/>
        <a:ext cx="3286125" cy="1971675"/>
      </dsp:txXfrm>
    </dsp:sp>
    <dsp:sp modelId="{3D849C9A-4CD5-4A99-871C-0B80E9AEAFCE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Interface </a:t>
          </a:r>
          <a:r>
            <a:rPr lang="pl-PL" sz="2100" kern="1200" err="1"/>
            <a:t>Segregation</a:t>
          </a:r>
          <a:r>
            <a:rPr lang="pl-PL" sz="2100" kern="1200"/>
            <a:t> </a:t>
          </a:r>
          <a:r>
            <a:rPr lang="pl-PL" sz="2100" kern="1200" err="1"/>
            <a:t>Principle</a:t>
          </a:r>
          <a:r>
            <a:rPr lang="pl-PL" sz="2100" kern="1200"/>
            <a:t> (</a:t>
          </a:r>
          <a:r>
            <a:rPr lang="pl-PL" sz="2100" kern="1200" err="1"/>
            <a:t>IAttackStrategy</a:t>
          </a:r>
          <a:r>
            <a:rPr lang="pl-PL" sz="2100" kern="1200"/>
            <a:t> definiuje tylko jedną metodę Attack(), którą implementują różne kontrolery broni)</a:t>
          </a:r>
          <a:endParaRPr lang="en-US" sz="2100" kern="1200"/>
        </a:p>
      </dsp:txBody>
      <dsp:txXfrm>
        <a:off x="1807368" y="2339975"/>
        <a:ext cx="3286125" cy="1971675"/>
      </dsp:txXfrm>
    </dsp:sp>
    <dsp:sp modelId="{99BA5314-F84C-4540-AAB1-F7EEB40873AF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err="1"/>
            <a:t>Dependency</a:t>
          </a:r>
          <a:r>
            <a:rPr lang="pl-PL" sz="2100" kern="1200"/>
            <a:t> </a:t>
          </a:r>
          <a:r>
            <a:rPr lang="pl-PL" sz="2100" kern="1200" err="1"/>
            <a:t>Inversion</a:t>
          </a:r>
          <a:r>
            <a:rPr lang="pl-PL" sz="2100" kern="1200"/>
            <a:t> </a:t>
          </a:r>
          <a:r>
            <a:rPr lang="pl-PL" sz="2100" kern="1200" err="1"/>
            <a:t>Principle</a:t>
          </a:r>
          <a:r>
            <a:rPr lang="pl-PL" sz="2100" kern="1200"/>
            <a:t> (</a:t>
          </a:r>
          <a:r>
            <a:rPr lang="pl-PL" sz="2100" kern="1200" err="1"/>
            <a:t>WeaponManager</a:t>
          </a:r>
          <a:r>
            <a:rPr lang="pl-PL" sz="2100" kern="1200"/>
            <a:t> zależy od abstrakcji </a:t>
          </a:r>
          <a:r>
            <a:rPr lang="pl-PL" sz="2100" kern="1200" err="1"/>
            <a:t>IAttackStrategy</a:t>
          </a:r>
          <a:r>
            <a:rPr lang="pl-PL" sz="2100" kern="1200"/>
            <a:t>, a nie konkretnych implementacji kontrolerów broni)</a:t>
          </a:r>
          <a:endParaRPr lang="en-US" sz="21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bGJ3wXpPbg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B7606-F17B-580A-BAB4-597842C0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29" y="1679"/>
            <a:ext cx="6735271" cy="6842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F849E-1B11-2C78-4EB3-5623C3F7A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7309" r="-2" b="22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674863-0ED5-CFF2-B4B2-EB144FE0A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481" y="3162219"/>
            <a:ext cx="8457260" cy="3271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Diana </a:t>
            </a:r>
            <a:r>
              <a:rPr lang="en-US" err="1">
                <a:solidFill>
                  <a:srgbClr val="FFFFFF"/>
                </a:solidFill>
              </a:rPr>
              <a:t>Meleshchenkova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Hubert </a:t>
            </a:r>
            <a:r>
              <a:rPr lang="en-US" err="1">
                <a:solidFill>
                  <a:srgbClr val="FFFFFF"/>
                </a:solidFill>
              </a:rPr>
              <a:t>Zienda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Kamil Szot</a:t>
            </a:r>
          </a:p>
          <a:p>
            <a:r>
              <a:rPr lang="en-US">
                <a:solidFill>
                  <a:srgbClr val="FFFFFF"/>
                </a:solidFill>
              </a:rPr>
              <a:t>Piotr </a:t>
            </a:r>
            <a:r>
              <a:rPr lang="en-US" err="1">
                <a:solidFill>
                  <a:srgbClr val="FFFFFF"/>
                </a:solidFill>
              </a:rPr>
              <a:t>Grzegorzek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E47E5-C8DA-ED56-A2B6-A1BA39355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815" y="256880"/>
            <a:ext cx="9144000" cy="290051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Shadowlands: The Rescue</a:t>
            </a:r>
          </a:p>
        </p:txBody>
      </p:sp>
    </p:spTree>
    <p:extLst>
      <p:ext uri="{BB962C8B-B14F-4D97-AF65-F5344CB8AC3E}">
        <p14:creationId xmlns:p14="http://schemas.microsoft.com/office/powerpoint/2010/main" val="377149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E5D29B-CFB1-51AF-FB43-34A1B992A7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082" y="262466"/>
            <a:ext cx="7165476" cy="6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06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48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4007F-6AD1-0DEF-AAF9-30877626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err="1">
                <a:solidFill>
                  <a:schemeClr val="bg1"/>
                </a:solidFill>
              </a:rPr>
              <a:t>Główny</a:t>
            </a:r>
            <a:r>
              <a:rPr lang="en-GB" sz="5400">
                <a:solidFill>
                  <a:schemeClr val="bg1"/>
                </a:solidFill>
              </a:rPr>
              <a:t> </a:t>
            </a:r>
            <a:r>
              <a:rPr lang="en-GB" sz="5400" err="1">
                <a:solidFill>
                  <a:schemeClr val="bg1"/>
                </a:solidFill>
              </a:rPr>
              <a:t>opis</a:t>
            </a:r>
            <a:r>
              <a:rPr lang="en-GB" sz="5400">
                <a:solidFill>
                  <a:schemeClr val="bg1"/>
                </a:solidFill>
              </a:rPr>
              <a:t> </a:t>
            </a:r>
            <a:r>
              <a:rPr lang="en-GB" sz="5400" err="1">
                <a:solidFill>
                  <a:schemeClr val="bg1"/>
                </a:solidFill>
              </a:rPr>
              <a:t>projektu</a:t>
            </a:r>
            <a:endParaRPr lang="pl-PL" sz="5400" err="1">
              <a:solidFill>
                <a:schemeClr val="bg1"/>
              </a:solidFill>
            </a:endParaRPr>
          </a:p>
        </p:txBody>
      </p:sp>
      <p:sp>
        <p:nvSpPr>
          <p:cNvPr id="8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9C701E73-38AD-F45B-084F-7F268A928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325861"/>
              </p:ext>
            </p:extLst>
          </p:nvPr>
        </p:nvGraphicFramePr>
        <p:xfrm>
          <a:off x="838199" y="2060890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04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7B948D9-BEF8-BE40-FD1A-7BD9710C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4007F-6AD1-0DEF-AAF9-30877626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Podział zadań w zespole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38D5F32B-164F-09BA-3BB8-721114ECA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579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195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hadowlands: The Rescue​ Game Play #1">
            <a:hlinkClick r:id="" action="ppaction://media"/>
            <a:extLst>
              <a:ext uri="{FF2B5EF4-FFF2-40B4-BE49-F238E27FC236}">
                <a16:creationId xmlns:a16="http://schemas.microsoft.com/office/drawing/2014/main" id="{9D479754-EE08-5FB5-1C9B-7DCD3E713D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352" y="-941"/>
            <a:ext cx="12194293" cy="685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E230CC-6198-ABC0-19F5-4E6C89A1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Wzorzec programistyczny</a:t>
            </a:r>
            <a:endParaRPr lang="pl-PL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2B51-747E-D5CE-F1A6-C979FEA6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324" y="603227"/>
            <a:ext cx="5923172" cy="219375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chemeClr val="bg1"/>
                </a:solidFill>
              </a:rPr>
              <a:t>Reakcja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err="1">
                <a:solidFill>
                  <a:schemeClr val="bg1"/>
                </a:solidFill>
              </a:rPr>
              <a:t>na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err="1">
                <a:solidFill>
                  <a:schemeClr val="bg1"/>
                </a:solidFill>
              </a:rPr>
              <a:t>otwarcie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err="1">
                <a:solidFill>
                  <a:schemeClr val="bg1"/>
                </a:solidFill>
              </a:rPr>
              <a:t>elementów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err="1">
                <a:solidFill>
                  <a:schemeClr val="bg1"/>
                </a:solidFill>
              </a:rPr>
              <a:t>interfejsu</a:t>
            </a:r>
            <a:r>
              <a:rPr lang="en-US" sz="1800">
                <a:solidFill>
                  <a:schemeClr val="bg1"/>
                </a:solidFill>
              </a:rPr>
              <a:t> - Observer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EE9D103-BB2D-B1ED-8F09-EB2FE3179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13"/>
          <a:stretch/>
        </p:blipFill>
        <p:spPr>
          <a:xfrm>
            <a:off x="821201" y="2885910"/>
            <a:ext cx="10463380" cy="3265248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00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48DD0A-6AA0-6D58-FC71-FC087B94D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0CDEAAC-03E7-7807-3575-FD138581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5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22745B7-B070-578A-CE7F-1E68A3987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CC7F5F-88BE-2B00-E86F-51B7F8229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37" r="-2" b="14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E230CC-6198-ABC0-19F5-4E6C89A1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SOLID</a:t>
            </a:r>
            <a:r>
              <a:rPr lang="pl-PL">
                <a:solidFill>
                  <a:srgbClr val="FFFFFF"/>
                </a:solidFill>
              </a:rPr>
              <a:t> – System broni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F34EB47-CF87-7D05-04FD-4D26AEACC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44347"/>
              </p:ext>
            </p:extLst>
          </p:nvPr>
        </p:nvGraphicFramePr>
        <p:xfrm>
          <a:off x="838200" y="183592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448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Shadowlands: The Rescue</vt:lpstr>
      <vt:lpstr>Główny opis projektu</vt:lpstr>
      <vt:lpstr>Podział zadań w zespole</vt:lpstr>
      <vt:lpstr>PowerPoint Presentation</vt:lpstr>
      <vt:lpstr>Wzorzec programistyczny</vt:lpstr>
      <vt:lpstr>PowerPoint Presentation</vt:lpstr>
      <vt:lpstr>PowerPoint Presentation</vt:lpstr>
      <vt:lpstr>PowerPoint Presentation</vt:lpstr>
      <vt:lpstr>SOLID – System broni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Shadowlands: The Rescue</dc:title>
  <dc:creator>Bartosz Muczyński</dc:creator>
  <cp:revision>2</cp:revision>
  <dcterms:created xsi:type="dcterms:W3CDTF">2024-06-26T06:17:06Z</dcterms:created>
  <dcterms:modified xsi:type="dcterms:W3CDTF">2024-07-26T14:02:17Z</dcterms:modified>
</cp:coreProperties>
</file>