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 L" userId="c7d15ef2112bf917" providerId="LiveId" clId="{6049D17B-2B5B-455B-BBD4-92B9629BE96C}"/>
    <pc:docChg chg="undo custSel modSld">
      <pc:chgData name="Marcel L" userId="c7d15ef2112bf917" providerId="LiveId" clId="{6049D17B-2B5B-455B-BBD4-92B9629BE96C}" dt="2024-04-18T14:09:09.063" v="79"/>
      <pc:docMkLst>
        <pc:docMk/>
      </pc:docMkLst>
      <pc:sldChg chg="modSp mod">
        <pc:chgData name="Marcel L" userId="c7d15ef2112bf917" providerId="LiveId" clId="{6049D17B-2B5B-455B-BBD4-92B9629BE96C}" dt="2024-04-18T13:29:41.009" v="10" actId="20577"/>
        <pc:sldMkLst>
          <pc:docMk/>
          <pc:sldMk cId="1934415830" sldId="257"/>
        </pc:sldMkLst>
        <pc:spChg chg="mod">
          <ac:chgData name="Marcel L" userId="c7d15ef2112bf917" providerId="LiveId" clId="{6049D17B-2B5B-455B-BBD4-92B9629BE96C}" dt="2024-04-18T13:29:41.009" v="10" actId="20577"/>
          <ac:spMkLst>
            <pc:docMk/>
            <pc:sldMk cId="1934415830" sldId="257"/>
            <ac:spMk id="26" creationId="{4FF97066-0CDA-E710-AB7F-5FB4492617ED}"/>
          </ac:spMkLst>
        </pc:spChg>
      </pc:sldChg>
      <pc:sldChg chg="modSp mod">
        <pc:chgData name="Marcel L" userId="c7d15ef2112bf917" providerId="LiveId" clId="{6049D17B-2B5B-455B-BBD4-92B9629BE96C}" dt="2024-04-18T13:30:21.401" v="36" actId="20577"/>
        <pc:sldMkLst>
          <pc:docMk/>
          <pc:sldMk cId="1568555394" sldId="258"/>
        </pc:sldMkLst>
        <pc:spChg chg="mod">
          <ac:chgData name="Marcel L" userId="c7d15ef2112bf917" providerId="LiveId" clId="{6049D17B-2B5B-455B-BBD4-92B9629BE96C}" dt="2024-04-18T13:30:21.401" v="36" actId="20577"/>
          <ac:spMkLst>
            <pc:docMk/>
            <pc:sldMk cId="1568555394" sldId="258"/>
            <ac:spMk id="84" creationId="{76B10F75-F2FE-E25C-5225-9B718B4DAE4A}"/>
          </ac:spMkLst>
        </pc:spChg>
      </pc:sldChg>
      <pc:sldChg chg="modSp mod">
        <pc:chgData name="Marcel L" userId="c7d15ef2112bf917" providerId="LiveId" clId="{6049D17B-2B5B-455B-BBD4-92B9629BE96C}" dt="2024-04-18T13:30:38.633" v="49" actId="20577"/>
        <pc:sldMkLst>
          <pc:docMk/>
          <pc:sldMk cId="4078894800" sldId="260"/>
        </pc:sldMkLst>
        <pc:spChg chg="mod">
          <ac:chgData name="Marcel L" userId="c7d15ef2112bf917" providerId="LiveId" clId="{6049D17B-2B5B-455B-BBD4-92B9629BE96C}" dt="2024-04-18T13:30:38.633" v="49" actId="20577"/>
          <ac:spMkLst>
            <pc:docMk/>
            <pc:sldMk cId="4078894800" sldId="260"/>
            <ac:spMk id="3" creationId="{EA2CD48C-05C3-C2C6-71CC-E82BBBC325AE}"/>
          </ac:spMkLst>
        </pc:spChg>
      </pc:sldChg>
      <pc:sldChg chg="modSp mod">
        <pc:chgData name="Marcel L" userId="c7d15ef2112bf917" providerId="LiveId" clId="{6049D17B-2B5B-455B-BBD4-92B9629BE96C}" dt="2024-04-18T14:09:09.063" v="79"/>
        <pc:sldMkLst>
          <pc:docMk/>
          <pc:sldMk cId="3150496028" sldId="261"/>
        </pc:sldMkLst>
        <pc:spChg chg="mod">
          <ac:chgData name="Marcel L" userId="c7d15ef2112bf917" providerId="LiveId" clId="{6049D17B-2B5B-455B-BBD4-92B9629BE96C}" dt="2024-04-18T14:09:09.063" v="79"/>
          <ac:spMkLst>
            <pc:docMk/>
            <pc:sldMk cId="3150496028" sldId="261"/>
            <ac:spMk id="3" creationId="{E3286D43-5488-21A4-41A9-9FD262B8813E}"/>
          </ac:spMkLst>
        </pc:spChg>
      </pc:sldChg>
    </pc:docChg>
  </pc:docChgLst>
  <pc:docChgLst>
    <pc:chgData name="Marcel Lupo" userId="2743a80d-768a-4d4c-9c9f-b7bce581293f" providerId="ADAL" clId="{16515FB6-8107-4644-BD02-29038E5AF31A}"/>
    <pc:docChg chg="custSel delSld modSld">
      <pc:chgData name="Marcel Lupo" userId="2743a80d-768a-4d4c-9c9f-b7bce581293f" providerId="ADAL" clId="{16515FB6-8107-4644-BD02-29038E5AF31A}" dt="2024-04-18T10:49:41.614" v="181" actId="26606"/>
      <pc:docMkLst>
        <pc:docMk/>
      </pc:docMkLst>
      <pc:sldChg chg="modSp mod">
        <pc:chgData name="Marcel Lupo" userId="2743a80d-768a-4d4c-9c9f-b7bce581293f" providerId="ADAL" clId="{16515FB6-8107-4644-BD02-29038E5AF31A}" dt="2024-04-18T10:49:13.396" v="180" actId="6549"/>
        <pc:sldMkLst>
          <pc:docMk/>
          <pc:sldMk cId="1934415830" sldId="257"/>
        </pc:sldMkLst>
        <pc:spChg chg="mod">
          <ac:chgData name="Marcel Lupo" userId="2743a80d-768a-4d4c-9c9f-b7bce581293f" providerId="ADAL" clId="{16515FB6-8107-4644-BD02-29038E5AF31A}" dt="2024-04-18T10:49:13.396" v="180" actId="6549"/>
          <ac:spMkLst>
            <pc:docMk/>
            <pc:sldMk cId="1934415830" sldId="257"/>
            <ac:spMk id="26" creationId="{4FF97066-0CDA-E710-AB7F-5FB4492617ED}"/>
          </ac:spMkLst>
        </pc:spChg>
      </pc:sldChg>
      <pc:sldChg chg="modSp mod">
        <pc:chgData name="Marcel Lupo" userId="2743a80d-768a-4d4c-9c9f-b7bce581293f" providerId="ADAL" clId="{16515FB6-8107-4644-BD02-29038E5AF31A}" dt="2024-04-18T10:41:28.543" v="33" actId="20577"/>
        <pc:sldMkLst>
          <pc:docMk/>
          <pc:sldMk cId="1568555394" sldId="258"/>
        </pc:sldMkLst>
        <pc:spChg chg="mod">
          <ac:chgData name="Marcel Lupo" userId="2743a80d-768a-4d4c-9c9f-b7bce581293f" providerId="ADAL" clId="{16515FB6-8107-4644-BD02-29038E5AF31A}" dt="2024-04-18T10:41:28.543" v="33" actId="20577"/>
          <ac:spMkLst>
            <pc:docMk/>
            <pc:sldMk cId="1568555394" sldId="258"/>
            <ac:spMk id="84" creationId="{76B10F75-F2FE-E25C-5225-9B718B4DAE4A}"/>
          </ac:spMkLst>
        </pc:spChg>
      </pc:sldChg>
      <pc:sldChg chg="modSp mod">
        <pc:chgData name="Marcel Lupo" userId="2743a80d-768a-4d4c-9c9f-b7bce581293f" providerId="ADAL" clId="{16515FB6-8107-4644-BD02-29038E5AF31A}" dt="2024-04-18T10:44:36.708" v="119" actId="313"/>
        <pc:sldMkLst>
          <pc:docMk/>
          <pc:sldMk cId="4078894800" sldId="260"/>
        </pc:sldMkLst>
        <pc:spChg chg="mod">
          <ac:chgData name="Marcel Lupo" userId="2743a80d-768a-4d4c-9c9f-b7bce581293f" providerId="ADAL" clId="{16515FB6-8107-4644-BD02-29038E5AF31A}" dt="2024-04-18T10:44:36.708" v="119" actId="313"/>
          <ac:spMkLst>
            <pc:docMk/>
            <pc:sldMk cId="4078894800" sldId="260"/>
            <ac:spMk id="3" creationId="{EA2CD48C-05C3-C2C6-71CC-E82BBBC325AE}"/>
          </ac:spMkLst>
        </pc:spChg>
      </pc:sldChg>
      <pc:sldChg chg="modSp mod">
        <pc:chgData name="Marcel Lupo" userId="2743a80d-768a-4d4c-9c9f-b7bce581293f" providerId="ADAL" clId="{16515FB6-8107-4644-BD02-29038E5AF31A}" dt="2024-04-18T10:48:44.746" v="178" actId="6549"/>
        <pc:sldMkLst>
          <pc:docMk/>
          <pc:sldMk cId="3150496028" sldId="261"/>
        </pc:sldMkLst>
        <pc:spChg chg="mod">
          <ac:chgData name="Marcel Lupo" userId="2743a80d-768a-4d4c-9c9f-b7bce581293f" providerId="ADAL" clId="{16515FB6-8107-4644-BD02-29038E5AF31A}" dt="2024-04-18T10:48:44.746" v="178" actId="6549"/>
          <ac:spMkLst>
            <pc:docMk/>
            <pc:sldMk cId="3150496028" sldId="261"/>
            <ac:spMk id="3" creationId="{E3286D43-5488-21A4-41A9-9FD262B8813E}"/>
          </ac:spMkLst>
        </pc:spChg>
      </pc:sldChg>
      <pc:sldChg chg="del">
        <pc:chgData name="Marcel Lupo" userId="2743a80d-768a-4d4c-9c9f-b7bce581293f" providerId="ADAL" clId="{16515FB6-8107-4644-BD02-29038E5AF31A}" dt="2024-04-18T10:49:08.374" v="179" actId="2696"/>
        <pc:sldMkLst>
          <pc:docMk/>
          <pc:sldMk cId="1585509932" sldId="262"/>
        </pc:sldMkLst>
      </pc:sldChg>
      <pc:sldChg chg="addSp delSp modSp mod">
        <pc:chgData name="Marcel Lupo" userId="2743a80d-768a-4d4c-9c9f-b7bce581293f" providerId="ADAL" clId="{16515FB6-8107-4644-BD02-29038E5AF31A}" dt="2024-04-18T10:49:41.614" v="181" actId="26606"/>
        <pc:sldMkLst>
          <pc:docMk/>
          <pc:sldMk cId="2481963756" sldId="263"/>
        </pc:sldMkLst>
        <pc:spChg chg="mod">
          <ac:chgData name="Marcel Lupo" userId="2743a80d-768a-4d4c-9c9f-b7bce581293f" providerId="ADAL" clId="{16515FB6-8107-4644-BD02-29038E5AF31A}" dt="2024-04-18T10:49:41.614" v="181" actId="26606"/>
          <ac:spMkLst>
            <pc:docMk/>
            <pc:sldMk cId="2481963756" sldId="263"/>
            <ac:spMk id="2" creationId="{13271E46-5E13-4D1E-B4B7-E2B44DAD8354}"/>
          </ac:spMkLst>
        </pc:spChg>
        <pc:spChg chg="mod">
          <ac:chgData name="Marcel Lupo" userId="2743a80d-768a-4d4c-9c9f-b7bce581293f" providerId="ADAL" clId="{16515FB6-8107-4644-BD02-29038E5AF31A}" dt="2024-04-18T10:49:41.614" v="181" actId="26606"/>
          <ac:spMkLst>
            <pc:docMk/>
            <pc:sldMk cId="2481963756" sldId="263"/>
            <ac:spMk id="3" creationId="{108F131F-AE17-314C-B807-8967A36D95D8}"/>
          </ac:spMkLst>
        </pc:spChg>
        <pc:spChg chg="del">
          <ac:chgData name="Marcel Lupo" userId="2743a80d-768a-4d4c-9c9f-b7bce581293f" providerId="ADAL" clId="{16515FB6-8107-4644-BD02-29038E5AF31A}" dt="2024-04-18T10:49:41.614" v="181" actId="26606"/>
          <ac:spMkLst>
            <pc:docMk/>
            <pc:sldMk cId="2481963756" sldId="263"/>
            <ac:spMk id="8" creationId="{DCF4EB5C-ED25-4675-8255-2F5B12CFFCF0}"/>
          </ac:spMkLst>
        </pc:spChg>
        <pc:spChg chg="del">
          <ac:chgData name="Marcel Lupo" userId="2743a80d-768a-4d4c-9c9f-b7bce581293f" providerId="ADAL" clId="{16515FB6-8107-4644-BD02-29038E5AF31A}" dt="2024-04-18T10:49:41.614" v="181" actId="26606"/>
          <ac:spMkLst>
            <pc:docMk/>
            <pc:sldMk cId="2481963756" sldId="263"/>
            <ac:spMk id="10" creationId="{9514EC6E-A557-42A2-BCDC-3ABFFC5E564D}"/>
          </ac:spMkLst>
        </pc:spChg>
        <pc:spChg chg="del">
          <ac:chgData name="Marcel Lupo" userId="2743a80d-768a-4d4c-9c9f-b7bce581293f" providerId="ADAL" clId="{16515FB6-8107-4644-BD02-29038E5AF31A}" dt="2024-04-18T10:49:41.614" v="181" actId="26606"/>
          <ac:spMkLst>
            <pc:docMk/>
            <pc:sldMk cId="2481963756" sldId="263"/>
            <ac:spMk id="12" creationId="{905482C9-EB42-4BFE-95BF-7FD661F07657}"/>
          </ac:spMkLst>
        </pc:spChg>
        <pc:spChg chg="del">
          <ac:chgData name="Marcel Lupo" userId="2743a80d-768a-4d4c-9c9f-b7bce581293f" providerId="ADAL" clId="{16515FB6-8107-4644-BD02-29038E5AF31A}" dt="2024-04-18T10:49:41.614" v="181" actId="26606"/>
          <ac:spMkLst>
            <pc:docMk/>
            <pc:sldMk cId="2481963756" sldId="263"/>
            <ac:spMk id="14" creationId="{7539E646-A625-4A26-86ED-BD90EDD329F7}"/>
          </ac:spMkLst>
        </pc:spChg>
        <pc:spChg chg="del">
          <ac:chgData name="Marcel Lupo" userId="2743a80d-768a-4d4c-9c9f-b7bce581293f" providerId="ADAL" clId="{16515FB6-8107-4644-BD02-29038E5AF31A}" dt="2024-04-18T10:49:41.614" v="181" actId="26606"/>
          <ac:spMkLst>
            <pc:docMk/>
            <pc:sldMk cId="2481963756" sldId="263"/>
            <ac:spMk id="16" creationId="{9DD60C94-0C9C-47B7-BE88-045235ACCC6A}"/>
          </ac:spMkLst>
        </pc:spChg>
        <pc:spChg chg="del">
          <ac:chgData name="Marcel Lupo" userId="2743a80d-768a-4d4c-9c9f-b7bce581293f" providerId="ADAL" clId="{16515FB6-8107-4644-BD02-29038E5AF31A}" dt="2024-04-18T10:49:41.614" v="181" actId="26606"/>
          <ac:spMkLst>
            <pc:docMk/>
            <pc:sldMk cId="2481963756" sldId="263"/>
            <ac:spMk id="18" creationId="{BFCF7016-AC99-433F-B943-24C3736E0602}"/>
          </ac:spMkLst>
        </pc:spChg>
        <pc:spChg chg="del">
          <ac:chgData name="Marcel Lupo" userId="2743a80d-768a-4d4c-9c9f-b7bce581293f" providerId="ADAL" clId="{16515FB6-8107-4644-BD02-29038E5AF31A}" dt="2024-04-18T10:49:41.614" v="181" actId="26606"/>
          <ac:spMkLst>
            <pc:docMk/>
            <pc:sldMk cId="2481963756" sldId="263"/>
            <ac:spMk id="20" creationId="{A03737D1-A930-4E3E-9160-3CD4AEC72AB7}"/>
          </ac:spMkLst>
        </pc:spChg>
        <pc:spChg chg="del">
          <ac:chgData name="Marcel Lupo" userId="2743a80d-768a-4d4c-9c9f-b7bce581293f" providerId="ADAL" clId="{16515FB6-8107-4644-BD02-29038E5AF31A}" dt="2024-04-18T10:49:41.614" v="181" actId="26606"/>
          <ac:spMkLst>
            <pc:docMk/>
            <pc:sldMk cId="2481963756" sldId="263"/>
            <ac:spMk id="22" creationId="{F71CFF33-010E-4E26-A285-83B182982358}"/>
          </ac:spMkLst>
        </pc:spChg>
        <pc:spChg chg="add">
          <ac:chgData name="Marcel Lupo" userId="2743a80d-768a-4d4c-9c9f-b7bce581293f" providerId="ADAL" clId="{16515FB6-8107-4644-BD02-29038E5AF31A}" dt="2024-04-18T10:49:41.614" v="181" actId="26606"/>
          <ac:spMkLst>
            <pc:docMk/>
            <pc:sldMk cId="2481963756" sldId="263"/>
            <ac:spMk id="29" creationId="{DD651B61-325E-4E73-8445-38B0DE8AAAB6}"/>
          </ac:spMkLst>
        </pc:spChg>
        <pc:spChg chg="add">
          <ac:chgData name="Marcel Lupo" userId="2743a80d-768a-4d4c-9c9f-b7bce581293f" providerId="ADAL" clId="{16515FB6-8107-4644-BD02-29038E5AF31A}" dt="2024-04-18T10:49:41.614" v="181" actId="26606"/>
          <ac:spMkLst>
            <pc:docMk/>
            <pc:sldMk cId="2481963756" sldId="263"/>
            <ac:spMk id="31" creationId="{B42E5253-D3AC-4AC2-B766-8B34F13C2F5E}"/>
          </ac:spMkLst>
        </pc:spChg>
        <pc:spChg chg="add">
          <ac:chgData name="Marcel Lupo" userId="2743a80d-768a-4d4c-9c9f-b7bce581293f" providerId="ADAL" clId="{16515FB6-8107-4644-BD02-29038E5AF31A}" dt="2024-04-18T10:49:41.614" v="181" actId="26606"/>
          <ac:spMkLst>
            <pc:docMk/>
            <pc:sldMk cId="2481963756" sldId="263"/>
            <ac:spMk id="33" creationId="{10AE8D57-436A-4073-9A75-15BB5949F8B4}"/>
          </ac:spMkLst>
        </pc:spChg>
        <pc:spChg chg="add">
          <ac:chgData name="Marcel Lupo" userId="2743a80d-768a-4d4c-9c9f-b7bce581293f" providerId="ADAL" clId="{16515FB6-8107-4644-BD02-29038E5AF31A}" dt="2024-04-18T10:49:41.614" v="181" actId="26606"/>
          <ac:spMkLst>
            <pc:docMk/>
            <pc:sldMk cId="2481963756" sldId="263"/>
            <ac:spMk id="35" creationId="{E2852671-8EB6-4EAF-8AF8-65CF3FD66456}"/>
          </ac:spMkLst>
        </pc:spChg>
        <pc:spChg chg="add">
          <ac:chgData name="Marcel Lupo" userId="2743a80d-768a-4d4c-9c9f-b7bce581293f" providerId="ADAL" clId="{16515FB6-8107-4644-BD02-29038E5AF31A}" dt="2024-04-18T10:49:41.614" v="181" actId="26606"/>
          <ac:spMkLst>
            <pc:docMk/>
            <pc:sldMk cId="2481963756" sldId="263"/>
            <ac:spMk id="37" creationId="{A52FF1B8-145F-47AA-9F6F-7DA3201AA6CB}"/>
          </ac:spMkLst>
        </pc:spChg>
        <pc:spChg chg="add">
          <ac:chgData name="Marcel Lupo" userId="2743a80d-768a-4d4c-9c9f-b7bce581293f" providerId="ADAL" clId="{16515FB6-8107-4644-BD02-29038E5AF31A}" dt="2024-04-18T10:49:41.614" v="181" actId="26606"/>
          <ac:spMkLst>
            <pc:docMk/>
            <pc:sldMk cId="2481963756" sldId="263"/>
            <ac:spMk id="39" creationId="{6DFE8A8C-8C1F-40A1-8A45-9D05B0DD8EF8}"/>
          </ac:spMkLst>
        </pc:spChg>
        <pc:spChg chg="add">
          <ac:chgData name="Marcel Lupo" userId="2743a80d-768a-4d4c-9c9f-b7bce581293f" providerId="ADAL" clId="{16515FB6-8107-4644-BD02-29038E5AF31A}" dt="2024-04-18T10:49:41.614" v="181" actId="26606"/>
          <ac:spMkLst>
            <pc:docMk/>
            <pc:sldMk cId="2481963756" sldId="263"/>
            <ac:spMk id="41" creationId="{EE1EF8C3-8F8A-447D-A5FF-C12426825418}"/>
          </ac:spMkLst>
        </pc:spChg>
        <pc:spChg chg="add">
          <ac:chgData name="Marcel Lupo" userId="2743a80d-768a-4d4c-9c9f-b7bce581293f" providerId="ADAL" clId="{16515FB6-8107-4644-BD02-29038E5AF31A}" dt="2024-04-18T10:49:41.614" v="181" actId="26606"/>
          <ac:spMkLst>
            <pc:docMk/>
            <pc:sldMk cId="2481963756" sldId="263"/>
            <ac:spMk id="43" creationId="{1B511BAF-6DC3-420A-8603-96945C66ADB3}"/>
          </ac:spMkLst>
        </pc:spChg>
        <pc:picChg chg="add">
          <ac:chgData name="Marcel Lupo" userId="2743a80d-768a-4d4c-9c9f-b7bce581293f" providerId="ADAL" clId="{16515FB6-8107-4644-BD02-29038E5AF31A}" dt="2024-04-18T10:49:41.614" v="181" actId="26606"/>
          <ac:picMkLst>
            <pc:docMk/>
            <pc:sldMk cId="2481963756" sldId="263"/>
            <ac:picMk id="26" creationId="{5E4A31FF-4933-845D-D467-3A5ACDFF6AD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96E6-FBB9-4936-AAD5-901F1FFCD908}" type="datetimeFigureOut">
              <a:rPr lang="en-GB" smtClean="0"/>
              <a:t>18/04/2024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8D5A4-4CD8-4A6D-A502-E63D398A40ED}" type="slidenum">
              <a:rPr lang="en-GB" smtClean="0"/>
              <a:t>‹#›</a:t>
            </a:fld>
            <a:endParaRPr lang="en-GB"/>
          </a:p>
        </p:txBody>
      </p:sp>
    </p:spTree>
    <p:extLst>
      <p:ext uri="{BB962C8B-B14F-4D97-AF65-F5344CB8AC3E}">
        <p14:creationId xmlns:p14="http://schemas.microsoft.com/office/powerpoint/2010/main" val="4129093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presentation was automatically generated by PowerPoint Copilot based on content found in this document:
https://avanade.sharepoint.com/:w:/r/sites/UKISoftwareEngineeringTalentCommunity/_layouts/15/Doc.aspx?sourcedoc=%7B3834143E-D43B-420D-B803-5D37005A2FFF%7D&amp;file=Azure%20Verified%20Modules.docx&amp;action=default&amp;mobileredirect=true
AI-generated content may be incorrect.</a:t>
            </a:r>
          </a:p>
        </p:txBody>
      </p:sp>
      <p:sp>
        <p:nvSpPr>
          <p:cNvPr id="4" name="Slide Number Placeholder 3"/>
          <p:cNvSpPr>
            <a:spLocks noGrp="1"/>
          </p:cNvSpPr>
          <p:nvPr>
            <p:ph type="sldNum" sz="quarter" idx="5"/>
          </p:nvPr>
        </p:nvSpPr>
        <p:spPr/>
        <p:txBody>
          <a:bodyPr/>
          <a:lstStyle/>
          <a:p>
            <a:fld id="{29CBFA86-ADE6-4011-80B7-D6528405A54D}" type="slidenum">
              <a:rPr lang="en-GB" smtClean="0"/>
              <a:t>1</a:t>
            </a:fld>
            <a:endParaRPr lang="en-GB"/>
          </a:p>
        </p:txBody>
      </p:sp>
    </p:spTree>
    <p:extLst>
      <p:ext uri="{BB962C8B-B14F-4D97-AF65-F5344CB8AC3E}">
        <p14:creationId xmlns:p14="http://schemas.microsoft.com/office/powerpoint/2010/main" val="2339720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Agenda
* Introduction to Azure Verified Modules
* Challenges with Infrastructure as Code
* Benefits of Azure Verified Modules
* Consistency in Features
* Examples of Consistent Features
* Azure Verified Modules in Action
</a:t>
            </a:r>
          </a:p>
        </p:txBody>
      </p:sp>
      <p:sp>
        <p:nvSpPr>
          <p:cNvPr id="4" name="Slide Number Placeholder 3"/>
          <p:cNvSpPr>
            <a:spLocks noGrp="1"/>
          </p:cNvSpPr>
          <p:nvPr>
            <p:ph type="sldNum" sz="quarter" idx="5"/>
          </p:nvPr>
        </p:nvSpPr>
        <p:spPr/>
        <p:txBody>
          <a:bodyPr/>
          <a:lstStyle/>
          <a:p>
            <a:fld id="{29CBFA86-ADE6-4011-80B7-D6528405A54D}" type="slidenum">
              <a:rPr lang="en-GB" smtClean="0"/>
              <a:t>2</a:t>
            </a:fld>
            <a:endParaRPr lang="en-GB"/>
          </a:p>
        </p:txBody>
      </p:sp>
    </p:spTree>
    <p:extLst>
      <p:ext uri="{BB962C8B-B14F-4D97-AF65-F5344CB8AC3E}">
        <p14:creationId xmlns:p14="http://schemas.microsoft.com/office/powerpoint/2010/main" val="511070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Microsoft Azure Verified Modules are a set of infrastructure-as-code modules compliant with the Azure Well-Architected Framework. They are designed to help build secure, scalable, and resilient cloud environments on Azure. The usage of these modules in a Terraform configuration allows for uniform and consistent configuration options across multiple modules.
Original Content:
Microsoft Azure Verified Modules (AVM) are a curated set of infrastructure-as-code (IaC) modules that are compliant with the Azure Well-Architected Framework and is actively maintained, tested and verified by Microsoft. These modules are designed to help you build secure, scalable, and resilient cloud environments on Azure.
The usage of Azure Verified Modules (AVM) in a Terraform configuration where configuration options are uniform and consistent across multiple modules, in terms of best practices and security.
Implantation of uniform and consistent configuration options across multiple modules is a key feature of Azure Verified Modules (AVM). This is achieved by having the same configuration options across all modules in the same pattern and features, which makes it easier to use and understand the modules and attain a consistent configuration across all modules.
</a:t>
            </a:r>
          </a:p>
        </p:txBody>
      </p:sp>
      <p:sp>
        <p:nvSpPr>
          <p:cNvPr id="4" name="Slide Number Placeholder 3"/>
          <p:cNvSpPr>
            <a:spLocks noGrp="1"/>
          </p:cNvSpPr>
          <p:nvPr>
            <p:ph type="sldNum" sz="quarter" idx="5"/>
          </p:nvPr>
        </p:nvSpPr>
        <p:spPr/>
        <p:txBody>
          <a:bodyPr/>
          <a:lstStyle/>
          <a:p>
            <a:fld id="{29CBFA86-ADE6-4011-80B7-D6528405A54D}" type="slidenum">
              <a:rPr lang="en-GB" smtClean="0"/>
              <a:t>3</a:t>
            </a:fld>
            <a:endParaRPr lang="en-GB"/>
          </a:p>
        </p:txBody>
      </p:sp>
    </p:spTree>
    <p:extLst>
      <p:ext uri="{BB962C8B-B14F-4D97-AF65-F5344CB8AC3E}">
        <p14:creationId xmlns:p14="http://schemas.microsoft.com/office/powerpoint/2010/main" val="2464011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Infrastructure as Code, or IAC, has its challenges. One of the biggest is the effort required to write and maintain modules, especially in a fast-paced environment like Azure where innovation is constant.
Original Content:
With Infrastructure as Code (IAC) there are a few challenges. One of the biggest is the effort required to write and maintain modules, especially in a fast-paced environment like Azure where innovation is constant.
</a:t>
            </a:r>
          </a:p>
        </p:txBody>
      </p:sp>
      <p:sp>
        <p:nvSpPr>
          <p:cNvPr id="4" name="Slide Number Placeholder 3"/>
          <p:cNvSpPr>
            <a:spLocks noGrp="1"/>
          </p:cNvSpPr>
          <p:nvPr>
            <p:ph type="sldNum" sz="quarter" idx="5"/>
          </p:nvPr>
        </p:nvSpPr>
        <p:spPr/>
        <p:txBody>
          <a:bodyPr/>
          <a:lstStyle/>
          <a:p>
            <a:fld id="{29CBFA86-ADE6-4011-80B7-D6528405A54D}" type="slidenum">
              <a:rPr lang="en-GB" smtClean="0"/>
              <a:t>4</a:t>
            </a:fld>
            <a:endParaRPr lang="en-GB"/>
          </a:p>
        </p:txBody>
      </p:sp>
    </p:spTree>
    <p:extLst>
      <p:ext uri="{BB962C8B-B14F-4D97-AF65-F5344CB8AC3E}">
        <p14:creationId xmlns:p14="http://schemas.microsoft.com/office/powerpoint/2010/main" val="2514054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Microsoft introduced Azure Verified Modules to unify and regulate Infrastructure-as-Code modules. These modules are supported by Microsoft FTEs, undergo thorough testing, and follow consistent design patterns for improved usability and maintainability.
Original Content:
Many Microsoft partners, developers and community supporter develop their own modules, but the level of maintenance and support can vary widely. Relying on community-shared modules can be risky due to uncertainty about their upkeep. That’s where Microsoft saw the opportunity to invest time, people, and resources to address this challenge, Microsoft introduced Azure Verified Modules (AVM). AVM provides modules that are:
·         Supported by Microsoft FTEs directly.
·         Modules undergo thorough testing to ensure functionality.
·         Modules follow consistent design patterns and features which improve usability and maintainability.
AVM is a Microsoft project to unify and regulate Infrastructure-as-Code modules, using both internal and external communities. These modules act as modular components for deploying Azure resources and extensions in a uniform way.
</a:t>
            </a:r>
          </a:p>
        </p:txBody>
      </p:sp>
      <p:sp>
        <p:nvSpPr>
          <p:cNvPr id="4" name="Slide Number Placeholder 3"/>
          <p:cNvSpPr>
            <a:spLocks noGrp="1"/>
          </p:cNvSpPr>
          <p:nvPr>
            <p:ph type="sldNum" sz="quarter" idx="5"/>
          </p:nvPr>
        </p:nvSpPr>
        <p:spPr/>
        <p:txBody>
          <a:bodyPr/>
          <a:lstStyle/>
          <a:p>
            <a:fld id="{29CBFA86-ADE6-4011-80B7-D6528405A54D}" type="slidenum">
              <a:rPr lang="en-GB" smtClean="0"/>
              <a:t>5</a:t>
            </a:fld>
            <a:endParaRPr lang="en-GB"/>
          </a:p>
        </p:txBody>
      </p:sp>
    </p:spTree>
    <p:extLst>
      <p:ext uri="{BB962C8B-B14F-4D97-AF65-F5344CB8AC3E}">
        <p14:creationId xmlns:p14="http://schemas.microsoft.com/office/powerpoint/2010/main" val="3942222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AVM modules have consistent configuration features, including optional features and extension resources. Top-level variables and parameters are named the same in every module, and AVM interfaces act as a shim over the existing API. This consistency facilitates seamless integration and usage.
Original Content:
Azure verified module’s – consistency in features
AVM modules have consistent configuration features. It is necessary to understand these features regardless of if you use or write AVM modules. Resource modules support below optional features/extension resources, as specified, if it is supported by the primary resource.
The top-level variable/parameter are also named the same. So, we have the same names in every module. AVM interfaces acts as a shim over the existing API, ensuring consistent naming conventions. This consistency extends from the AVM modules to the underlying API, facilitating seamless integration and usage. This is a great benefit. AVM is worrying about providing the right data passed in the underlying api.
Examples of Consistent features to name a few:
Lets look at this in action:
</a:t>
            </a:r>
          </a:p>
        </p:txBody>
      </p:sp>
      <p:sp>
        <p:nvSpPr>
          <p:cNvPr id="4" name="Slide Number Placeholder 3"/>
          <p:cNvSpPr>
            <a:spLocks noGrp="1"/>
          </p:cNvSpPr>
          <p:nvPr>
            <p:ph type="sldNum" sz="quarter" idx="5"/>
          </p:nvPr>
        </p:nvSpPr>
        <p:spPr/>
        <p:txBody>
          <a:bodyPr/>
          <a:lstStyle/>
          <a:p>
            <a:fld id="{29CBFA86-ADE6-4011-80B7-D6528405A54D}" type="slidenum">
              <a:rPr lang="en-GB" smtClean="0"/>
              <a:t>6</a:t>
            </a:fld>
            <a:endParaRPr lang="en-GB"/>
          </a:p>
        </p:txBody>
      </p:sp>
    </p:spTree>
    <p:extLst>
      <p:ext uri="{BB962C8B-B14F-4D97-AF65-F5344CB8AC3E}">
        <p14:creationId xmlns:p14="http://schemas.microsoft.com/office/powerpoint/2010/main" val="228934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is about Azure Verified Modules, which can be found on Github.
Original Content:
https://github.com/Pwd9000-ML/Azure-Verified-Modules
</a:t>
            </a:r>
          </a:p>
        </p:txBody>
      </p:sp>
      <p:sp>
        <p:nvSpPr>
          <p:cNvPr id="4" name="Slide Number Placeholder 3"/>
          <p:cNvSpPr>
            <a:spLocks noGrp="1"/>
          </p:cNvSpPr>
          <p:nvPr>
            <p:ph type="sldNum" sz="quarter" idx="5"/>
          </p:nvPr>
        </p:nvSpPr>
        <p:spPr/>
        <p:txBody>
          <a:bodyPr/>
          <a:lstStyle/>
          <a:p>
            <a:fld id="{29CBFA86-ADE6-4011-80B7-D6528405A54D}" type="slidenum">
              <a:rPr lang="en-GB" smtClean="0"/>
              <a:t>7</a:t>
            </a:fld>
            <a:endParaRPr lang="en-GB"/>
          </a:p>
        </p:txBody>
      </p:sp>
    </p:spTree>
    <p:extLst>
      <p:ext uri="{BB962C8B-B14F-4D97-AF65-F5344CB8AC3E}">
        <p14:creationId xmlns:p14="http://schemas.microsoft.com/office/powerpoint/2010/main" val="840419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86648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4/18/2024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845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992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97737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1802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9891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4/18/2024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7326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4/18/2024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1861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96545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7492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4542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ED291B17-9318-49DB-B28B-6E5994AE9581}" type="datetime1">
              <a:rPr lang="en-US" smtClean="0"/>
              <a:t>4/18/2024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04135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457200" rtl="0" eaLnBrk="1" latinLnBrk="0" hangingPunct="1">
        <a:lnSpc>
          <a:spcPct val="90000"/>
        </a:lnSpc>
        <a:spcBef>
          <a:spcPct val="0"/>
        </a:spcBef>
        <a:buNone/>
        <a:defRPr sz="44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5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descr="A blue and black logo with text&#10;&#10;Description automatically generated">
            <a:extLst>
              <a:ext uri="{FF2B5EF4-FFF2-40B4-BE49-F238E27FC236}">
                <a16:creationId xmlns:a16="http://schemas.microsoft.com/office/drawing/2014/main" id="{29AEA9AA-242F-DEB3-955E-C41681CB2D13}"/>
              </a:ext>
            </a:extLst>
          </p:cNvPr>
          <p:cNvPicPr>
            <a:picLocks noChangeAspect="1"/>
          </p:cNvPicPr>
          <p:nvPr/>
        </p:nvPicPr>
        <p:blipFill rotWithShape="1">
          <a:blip r:embed="rId3"/>
          <a:srcRect b="443"/>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5193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Rectangle 3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7" name="Rectangle 3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9" name="Rectangle 3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E17FEBA0-A2AD-2405-1A18-D4AF4354B214}"/>
              </a:ext>
            </a:extLst>
          </p:cNvPr>
          <p:cNvSpPr>
            <a:spLocks noGrp="1"/>
          </p:cNvSpPr>
          <p:nvPr>
            <p:ph type="title"/>
          </p:nvPr>
        </p:nvSpPr>
        <p:spPr>
          <a:xfrm>
            <a:off x="771148" y="1037967"/>
            <a:ext cx="3054091" cy="4709131"/>
          </a:xfrm>
        </p:spPr>
        <p:txBody>
          <a:bodyPr anchor="ctr">
            <a:normAutofit/>
          </a:bodyPr>
          <a:lstStyle/>
          <a:p>
            <a:r>
              <a:rPr lang="en-GB">
                <a:solidFill>
                  <a:srgbClr val="FFFEFF"/>
                </a:solidFill>
              </a:rPr>
              <a:t>Agenda</a:t>
            </a:r>
          </a:p>
        </p:txBody>
      </p:sp>
      <p:sp>
        <p:nvSpPr>
          <p:cNvPr id="26" name="Content Placeholder 2">
            <a:extLst>
              <a:ext uri="{FF2B5EF4-FFF2-40B4-BE49-F238E27FC236}">
                <a16:creationId xmlns:a16="http://schemas.microsoft.com/office/drawing/2014/main" id="{4FF97066-0CDA-E710-AB7F-5FB4492617ED}"/>
              </a:ext>
            </a:extLst>
          </p:cNvPr>
          <p:cNvSpPr>
            <a:spLocks noGrp="1"/>
          </p:cNvSpPr>
          <p:nvPr>
            <p:ph idx="1"/>
          </p:nvPr>
        </p:nvSpPr>
        <p:spPr>
          <a:xfrm>
            <a:off x="4534935" y="1037968"/>
            <a:ext cx="6725899" cy="4820832"/>
          </a:xfrm>
        </p:spPr>
        <p:txBody>
          <a:bodyPr>
            <a:normAutofit/>
          </a:bodyPr>
          <a:lstStyle/>
          <a:p>
            <a:r>
              <a:rPr lang="en-US" sz="2000" dirty="0"/>
              <a:t>Introduction to Azure Verified Modules</a:t>
            </a:r>
          </a:p>
          <a:p>
            <a:r>
              <a:rPr lang="en-US" sz="2000" dirty="0"/>
              <a:t>Challenges with Infrastructure as Code</a:t>
            </a:r>
          </a:p>
          <a:p>
            <a:r>
              <a:rPr lang="en-US" sz="2000" dirty="0"/>
              <a:t>Benefits of Azure Verified Modules</a:t>
            </a:r>
          </a:p>
          <a:p>
            <a:r>
              <a:rPr lang="en-US" sz="2000" dirty="0"/>
              <a:t>Consistency in Features/Interfaces</a:t>
            </a:r>
          </a:p>
          <a:p>
            <a:r>
              <a:rPr lang="en-US" sz="2000" dirty="0"/>
              <a:t>Azure Verified Modules in Action</a:t>
            </a:r>
            <a:endParaRPr lang="en-GB" sz="2000" dirty="0"/>
          </a:p>
        </p:txBody>
      </p:sp>
    </p:spTree>
    <p:extLst>
      <p:ext uri="{BB962C8B-B14F-4D97-AF65-F5344CB8AC3E}">
        <p14:creationId xmlns:p14="http://schemas.microsoft.com/office/powerpoint/2010/main" val="193441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9" name="Rectangle 78">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0" name="Rectangle 79">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1" name="Rectangle 80">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82" name="Rectangle 81">
            <a:extLst>
              <a:ext uri="{FF2B5EF4-FFF2-40B4-BE49-F238E27FC236}">
                <a16:creationId xmlns:a16="http://schemas.microsoft.com/office/drawing/2014/main" id="{8D1F1056-9A78-4FBC-9404-54512B6B5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28690-BDB7-CFF8-0EBC-A5102FB2B5B1}"/>
              </a:ext>
            </a:extLst>
          </p:cNvPr>
          <p:cNvSpPr>
            <a:spLocks noGrp="1"/>
          </p:cNvSpPr>
          <p:nvPr>
            <p:ph type="title"/>
          </p:nvPr>
        </p:nvSpPr>
        <p:spPr>
          <a:xfrm>
            <a:off x="581192" y="702156"/>
            <a:ext cx="10679642" cy="1188720"/>
          </a:xfrm>
        </p:spPr>
        <p:txBody>
          <a:bodyPr vert="horz" lIns="91440" tIns="45720" rIns="91440" bIns="45720" rtlCol="0" anchor="b">
            <a:normAutofit/>
          </a:bodyPr>
          <a:lstStyle/>
          <a:p>
            <a:r>
              <a:rPr lang="en-US" sz="3600" b="0" kern="1200" cap="all" dirty="0">
                <a:solidFill>
                  <a:schemeClr val="accent1"/>
                </a:solidFill>
                <a:latin typeface="+mj-lt"/>
                <a:ea typeface="+mj-ea"/>
                <a:cs typeface="+mj-cs"/>
              </a:rPr>
              <a:t>Introduction to Azure Verified Modules</a:t>
            </a:r>
          </a:p>
        </p:txBody>
      </p:sp>
      <p:sp>
        <p:nvSpPr>
          <p:cNvPr id="83" name="Rectangle 82">
            <a:extLst>
              <a:ext uri="{FF2B5EF4-FFF2-40B4-BE49-F238E27FC236}">
                <a16:creationId xmlns:a16="http://schemas.microsoft.com/office/drawing/2014/main" id="{9659E4B7-86DE-4B00-A707-DD85CE5DB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84" name="Content Placeholder 3">
            <a:extLst>
              <a:ext uri="{FF2B5EF4-FFF2-40B4-BE49-F238E27FC236}">
                <a16:creationId xmlns:a16="http://schemas.microsoft.com/office/drawing/2014/main" id="{76B10F75-F2FE-E25C-5225-9B718B4DAE4A}"/>
              </a:ext>
            </a:extLst>
          </p:cNvPr>
          <p:cNvSpPr>
            <a:spLocks noGrp="1"/>
          </p:cNvSpPr>
          <p:nvPr>
            <p:ph sz="half" idx="2"/>
          </p:nvPr>
        </p:nvSpPr>
        <p:spPr>
          <a:xfrm>
            <a:off x="581193" y="2340864"/>
            <a:ext cx="10679642" cy="3634486"/>
          </a:xfrm>
        </p:spPr>
        <p:txBody>
          <a:bodyPr vert="horz" lIns="91440" tIns="45720" rIns="91440" bIns="45720" rtlCol="0" anchor="ctr">
            <a:normAutofit/>
          </a:bodyPr>
          <a:lstStyle/>
          <a:p>
            <a:r>
              <a:rPr lang="en-US" sz="2000" dirty="0"/>
              <a:t>Curated set of infrastructure-as-code modules</a:t>
            </a:r>
          </a:p>
          <a:p>
            <a:pPr lvl="1"/>
            <a:r>
              <a:rPr lang="en-US" sz="1800" dirty="0"/>
              <a:t>Compliant with Azure Well-Architected Framework that follows best practice</a:t>
            </a:r>
          </a:p>
          <a:p>
            <a:pPr lvl="1"/>
            <a:r>
              <a:rPr lang="en-US" sz="1800" dirty="0"/>
              <a:t>Actively maintained, tested, and verified by Microsoft</a:t>
            </a:r>
          </a:p>
          <a:p>
            <a:r>
              <a:rPr lang="en-US" sz="2000" dirty="0"/>
              <a:t>Designed to build secure, scalable, and resilient cloud environments</a:t>
            </a:r>
          </a:p>
          <a:p>
            <a:pPr lvl="1"/>
            <a:r>
              <a:rPr lang="en-US" sz="1800" dirty="0"/>
              <a:t>Supported languages: Terraform and Bicep</a:t>
            </a:r>
          </a:p>
          <a:p>
            <a:pPr lvl="1"/>
            <a:r>
              <a:rPr lang="en-US" sz="1800" dirty="0"/>
              <a:t>Uniform and consistent configuration options</a:t>
            </a:r>
          </a:p>
          <a:p>
            <a:pPr lvl="1"/>
            <a:r>
              <a:rPr lang="en-US" sz="1800" dirty="0"/>
              <a:t>Same pattern and features across all modules (interfaces)</a:t>
            </a:r>
          </a:p>
        </p:txBody>
      </p:sp>
    </p:spTree>
    <p:extLst>
      <p:ext uri="{BB962C8B-B14F-4D97-AF65-F5344CB8AC3E}">
        <p14:creationId xmlns:p14="http://schemas.microsoft.com/office/powerpoint/2010/main" val="1568555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7AA356EF-3F30-3310-5C84-A1E63DACE3DF}"/>
              </a:ext>
            </a:extLst>
          </p:cNvPr>
          <p:cNvSpPr>
            <a:spLocks noGrp="1"/>
          </p:cNvSpPr>
          <p:nvPr>
            <p:ph type="title"/>
          </p:nvPr>
        </p:nvSpPr>
        <p:spPr>
          <a:xfrm>
            <a:off x="771148" y="1037967"/>
            <a:ext cx="3054091" cy="4709131"/>
          </a:xfrm>
        </p:spPr>
        <p:txBody>
          <a:bodyPr anchor="ctr">
            <a:normAutofit/>
          </a:bodyPr>
          <a:lstStyle/>
          <a:p>
            <a:r>
              <a:rPr lang="en-GB" sz="2600">
                <a:solidFill>
                  <a:srgbClr val="FFFEFF"/>
                </a:solidFill>
              </a:rPr>
              <a:t>Challenges with Infrastructure as Code</a:t>
            </a:r>
          </a:p>
        </p:txBody>
      </p:sp>
      <p:sp>
        <p:nvSpPr>
          <p:cNvPr id="3" name="Content Placeholder 2">
            <a:extLst>
              <a:ext uri="{FF2B5EF4-FFF2-40B4-BE49-F238E27FC236}">
                <a16:creationId xmlns:a16="http://schemas.microsoft.com/office/drawing/2014/main" id="{38DB5864-C12F-A7C1-6B2A-ED2AFCA53043}"/>
              </a:ext>
            </a:extLst>
          </p:cNvPr>
          <p:cNvSpPr>
            <a:spLocks noGrp="1"/>
          </p:cNvSpPr>
          <p:nvPr>
            <p:ph idx="1"/>
          </p:nvPr>
        </p:nvSpPr>
        <p:spPr>
          <a:xfrm>
            <a:off x="4534935" y="1037968"/>
            <a:ext cx="6725899" cy="4820832"/>
          </a:xfrm>
        </p:spPr>
        <p:txBody>
          <a:bodyPr>
            <a:normAutofit/>
          </a:bodyPr>
          <a:lstStyle/>
          <a:p>
            <a:r>
              <a:rPr lang="en-US"/>
              <a:t>Effort and time required to write and maintain modules</a:t>
            </a:r>
          </a:p>
          <a:p>
            <a:r>
              <a:rPr lang="en-GB">
                <a:solidFill>
                  <a:srgbClr val="000000"/>
                </a:solidFill>
              </a:rPr>
              <a:t>C</a:t>
            </a:r>
            <a:r>
              <a:rPr lang="en-GB" b="0" i="0">
                <a:solidFill>
                  <a:srgbClr val="000000"/>
                </a:solidFill>
                <a:effectLst/>
              </a:rPr>
              <a:t>ommunity modules can be risky due to uncertainty about their upkeep</a:t>
            </a:r>
            <a:endParaRPr lang="en-US" b="0" i="0">
              <a:solidFill>
                <a:srgbClr val="000000"/>
              </a:solidFill>
              <a:effectLst/>
            </a:endParaRPr>
          </a:p>
          <a:p>
            <a:r>
              <a:rPr lang="en-US"/>
              <a:t>Feature development in fast-paced cloud environments like Azure where innovation is constant</a:t>
            </a:r>
            <a:endParaRPr lang="en-GB" dirty="0"/>
          </a:p>
        </p:txBody>
      </p:sp>
    </p:spTree>
    <p:extLst>
      <p:ext uri="{BB962C8B-B14F-4D97-AF65-F5344CB8AC3E}">
        <p14:creationId xmlns:p14="http://schemas.microsoft.com/office/powerpoint/2010/main" val="333248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3B05A4-157F-403C-939A-ED1B6A0A0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565048-32EE-C9AB-3730-8624820C1C04}"/>
              </a:ext>
            </a:extLst>
          </p:cNvPr>
          <p:cNvSpPr>
            <a:spLocks noGrp="1"/>
          </p:cNvSpPr>
          <p:nvPr>
            <p:ph type="title"/>
          </p:nvPr>
        </p:nvSpPr>
        <p:spPr>
          <a:xfrm>
            <a:off x="581192" y="1507414"/>
            <a:ext cx="5120255" cy="3903332"/>
          </a:xfrm>
        </p:spPr>
        <p:txBody>
          <a:bodyPr anchor="t">
            <a:normAutofit/>
          </a:bodyPr>
          <a:lstStyle/>
          <a:p>
            <a:r>
              <a:rPr lang="en-GB" sz="4000" dirty="0">
                <a:solidFill>
                  <a:schemeClr val="tx1">
                    <a:lumMod val="85000"/>
                    <a:lumOff val="15000"/>
                  </a:schemeClr>
                </a:solidFill>
              </a:rPr>
              <a:t>Benefits of Azure Verified Modules</a:t>
            </a:r>
          </a:p>
        </p:txBody>
      </p:sp>
      <p:sp>
        <p:nvSpPr>
          <p:cNvPr id="10" name="Rectangle 9">
            <a:extLst>
              <a:ext uri="{FF2B5EF4-FFF2-40B4-BE49-F238E27FC236}">
                <a16:creationId xmlns:a16="http://schemas.microsoft.com/office/drawing/2014/main" id="{E8CCE107-A70B-4916-9A0B-751C70B9B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A925BC7-7CC5-4A0C-9B3D-8829EBF28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4244340" y="3329711"/>
            <a:ext cx="3703320" cy="5872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EA2CD48C-05C3-C2C6-71CC-E82BBBC325AE}"/>
              </a:ext>
            </a:extLst>
          </p:cNvPr>
          <p:cNvSpPr>
            <a:spLocks noGrp="1"/>
          </p:cNvSpPr>
          <p:nvPr>
            <p:ph idx="1"/>
          </p:nvPr>
        </p:nvSpPr>
        <p:spPr>
          <a:xfrm>
            <a:off x="6441743" y="1507415"/>
            <a:ext cx="4819091" cy="3903331"/>
          </a:xfrm>
          <a:ln w="57150">
            <a:noFill/>
          </a:ln>
        </p:spPr>
        <p:txBody>
          <a:bodyPr anchor="t">
            <a:normAutofit lnSpcReduction="10000"/>
          </a:bodyPr>
          <a:lstStyle/>
          <a:p>
            <a:r>
              <a:rPr lang="en-US" sz="2000" dirty="0"/>
              <a:t>Supported by Microsoft FTEs directly</a:t>
            </a:r>
          </a:p>
          <a:p>
            <a:r>
              <a:rPr lang="en-US" sz="2000" dirty="0"/>
              <a:t>Modules undergo thorough testing to ensure functionality</a:t>
            </a:r>
          </a:p>
          <a:p>
            <a:r>
              <a:rPr lang="en-US" sz="2000" dirty="0"/>
              <a:t>Modules follow consistent design patterns and features which improve usability and maintainability (interfaces)</a:t>
            </a:r>
          </a:p>
          <a:p>
            <a:r>
              <a:rPr lang="en-US" sz="2000" dirty="0"/>
              <a:t>“Defaults” are based on secure and best practices</a:t>
            </a:r>
            <a:endParaRPr lang="en-GB" sz="2000" dirty="0"/>
          </a:p>
        </p:txBody>
      </p:sp>
      <p:sp>
        <p:nvSpPr>
          <p:cNvPr id="14" name="Rectangle 13">
            <a:extLst>
              <a:ext uri="{FF2B5EF4-FFF2-40B4-BE49-F238E27FC236}">
                <a16:creationId xmlns:a16="http://schemas.microsoft.com/office/drawing/2014/main" id="{6E67D916-28C7-4965-BA3C-287FB857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rgbClr val="969FA7">
              <a:alpha val="7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407889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7E590F-3873-4ED3-4DB6-29092252240B}"/>
              </a:ext>
            </a:extLst>
          </p:cNvPr>
          <p:cNvSpPr>
            <a:spLocks noGrp="1"/>
          </p:cNvSpPr>
          <p:nvPr>
            <p:ph type="title"/>
          </p:nvPr>
        </p:nvSpPr>
        <p:spPr>
          <a:xfrm>
            <a:off x="959157" y="1113764"/>
            <a:ext cx="3269749" cy="4624327"/>
          </a:xfrm>
        </p:spPr>
        <p:txBody>
          <a:bodyPr anchor="ctr">
            <a:normAutofit/>
          </a:bodyPr>
          <a:lstStyle/>
          <a:p>
            <a:r>
              <a:rPr lang="en-GB" sz="4000" dirty="0">
                <a:solidFill>
                  <a:srgbClr val="FFFFFF"/>
                </a:solidFill>
              </a:rPr>
              <a:t>Consistency in Features</a:t>
            </a:r>
          </a:p>
        </p:txBody>
      </p:sp>
      <p:sp>
        <p:nvSpPr>
          <p:cNvPr id="3" name="Content Placeholder 2">
            <a:extLst>
              <a:ext uri="{FF2B5EF4-FFF2-40B4-BE49-F238E27FC236}">
                <a16:creationId xmlns:a16="http://schemas.microsoft.com/office/drawing/2014/main" id="{E3286D43-5488-21A4-41A9-9FD262B8813E}"/>
              </a:ext>
            </a:extLst>
          </p:cNvPr>
          <p:cNvSpPr>
            <a:spLocks noGrp="1"/>
          </p:cNvSpPr>
          <p:nvPr>
            <p:ph idx="1"/>
          </p:nvPr>
        </p:nvSpPr>
        <p:spPr>
          <a:xfrm>
            <a:off x="5155905" y="676656"/>
            <a:ext cx="6108179" cy="5623560"/>
          </a:xfrm>
        </p:spPr>
        <p:txBody>
          <a:bodyPr anchor="ctr">
            <a:normAutofit/>
          </a:bodyPr>
          <a:lstStyle/>
          <a:p>
            <a:r>
              <a:rPr lang="en-US" sz="1400" dirty="0"/>
              <a:t>AVM modules have consistent configuration features</a:t>
            </a:r>
          </a:p>
          <a:p>
            <a:pPr lvl="1"/>
            <a:r>
              <a:rPr lang="en-US" sz="1200" dirty="0"/>
              <a:t>Resource modules support optional features/extension</a:t>
            </a:r>
          </a:p>
          <a:p>
            <a:pPr lvl="1"/>
            <a:r>
              <a:rPr lang="en-US" sz="1200" dirty="0"/>
              <a:t>Top-level variables/parameter are named the same in every module</a:t>
            </a:r>
          </a:p>
          <a:p>
            <a:pPr lvl="1"/>
            <a:r>
              <a:rPr lang="en-US" sz="1200" dirty="0"/>
              <a:t>Consistent naming conventions facilitate seamless integration and usage</a:t>
            </a:r>
          </a:p>
          <a:p>
            <a:pPr marL="324000" lvl="1" indent="0">
              <a:buNone/>
            </a:pPr>
            <a:endParaRPr lang="en-US" sz="1200" dirty="0"/>
          </a:p>
          <a:p>
            <a:r>
              <a:rPr lang="en-US" sz="1400" dirty="0"/>
              <a:t>Examples of consistent interfaces include:</a:t>
            </a:r>
          </a:p>
          <a:p>
            <a:pPr lvl="1"/>
            <a:r>
              <a:rPr lang="en-US" sz="1200"/>
              <a:t>Diagnostic Settings</a:t>
            </a:r>
          </a:p>
          <a:p>
            <a:pPr lvl="1"/>
            <a:r>
              <a:rPr lang="en-US" sz="1200"/>
              <a:t>Role Assignments</a:t>
            </a:r>
          </a:p>
          <a:p>
            <a:pPr lvl="1"/>
            <a:r>
              <a:rPr lang="en-US" sz="1200"/>
              <a:t>Resource Locks</a:t>
            </a:r>
          </a:p>
          <a:p>
            <a:pPr lvl="1"/>
            <a:r>
              <a:rPr lang="en-US" sz="1200"/>
              <a:t>Tags</a:t>
            </a:r>
          </a:p>
          <a:p>
            <a:pPr lvl="1"/>
            <a:r>
              <a:rPr lang="en-US" sz="1200"/>
              <a:t>Managed Identities</a:t>
            </a:r>
          </a:p>
          <a:p>
            <a:pPr lvl="1"/>
            <a:r>
              <a:rPr lang="en-US" sz="1200"/>
              <a:t>Private Endpoints</a:t>
            </a:r>
          </a:p>
          <a:p>
            <a:pPr lvl="1"/>
            <a:r>
              <a:rPr lang="en-US" sz="1200"/>
              <a:t>Customer Managed Keys</a:t>
            </a:r>
          </a:p>
          <a:p>
            <a:pPr lvl="1"/>
            <a:r>
              <a:rPr lang="en-US" sz="1200"/>
              <a:t>Azure Monitor Alerts</a:t>
            </a:r>
            <a:endParaRPr lang="en-GB" dirty="0"/>
          </a:p>
        </p:txBody>
      </p:sp>
    </p:spTree>
    <p:extLst>
      <p:ext uri="{BB962C8B-B14F-4D97-AF65-F5344CB8AC3E}">
        <p14:creationId xmlns:p14="http://schemas.microsoft.com/office/powerpoint/2010/main" val="3150496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1" name="Rectangle 30">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3" name="Rectangle 32">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5" name="Rectangle 34">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37" name="Rectangle 36">
            <a:extLst>
              <a:ext uri="{FF2B5EF4-FFF2-40B4-BE49-F238E27FC236}">
                <a16:creationId xmlns:a16="http://schemas.microsoft.com/office/drawing/2014/main" id="{A52FF1B8-145F-47AA-9F6F-7DA3201AA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71E46-5E13-4D1E-B4B7-E2B44DAD8354}"/>
              </a:ext>
            </a:extLst>
          </p:cNvPr>
          <p:cNvSpPr>
            <a:spLocks noGrp="1"/>
          </p:cNvSpPr>
          <p:nvPr>
            <p:ph type="title"/>
          </p:nvPr>
        </p:nvSpPr>
        <p:spPr>
          <a:xfrm>
            <a:off x="4579243" y="1419225"/>
            <a:ext cx="6798608" cy="2346136"/>
          </a:xfrm>
        </p:spPr>
        <p:txBody>
          <a:bodyPr vert="horz" lIns="91440" tIns="45720" rIns="91440" bIns="45720" rtlCol="0" anchor="b">
            <a:normAutofit/>
          </a:bodyPr>
          <a:lstStyle/>
          <a:p>
            <a:r>
              <a:rPr lang="en-US"/>
              <a:t>Azure Verified Modules in Action</a:t>
            </a:r>
          </a:p>
        </p:txBody>
      </p:sp>
      <p:sp>
        <p:nvSpPr>
          <p:cNvPr id="3" name="Content Placeholder 2">
            <a:extLst>
              <a:ext uri="{FF2B5EF4-FFF2-40B4-BE49-F238E27FC236}">
                <a16:creationId xmlns:a16="http://schemas.microsoft.com/office/drawing/2014/main" id="{108F131F-AE17-314C-B807-8967A36D95D8}"/>
              </a:ext>
            </a:extLst>
          </p:cNvPr>
          <p:cNvSpPr>
            <a:spLocks noGrp="1"/>
          </p:cNvSpPr>
          <p:nvPr>
            <p:ph idx="1"/>
          </p:nvPr>
        </p:nvSpPr>
        <p:spPr>
          <a:xfrm>
            <a:off x="4579243" y="3829878"/>
            <a:ext cx="6798608" cy="1408872"/>
          </a:xfrm>
        </p:spPr>
        <p:txBody>
          <a:bodyPr vert="horz" lIns="91440" tIns="45720" rIns="91440" bIns="45720" rtlCol="0" anchor="t">
            <a:normAutofit/>
          </a:bodyPr>
          <a:lstStyle/>
          <a:p>
            <a:pPr marL="0" indent="0">
              <a:buNone/>
            </a:pPr>
            <a:r>
              <a:rPr lang="en-US" sz="2000" kern="1200" cap="all">
                <a:solidFill>
                  <a:schemeClr val="accent1"/>
                </a:solidFill>
                <a:latin typeface="+mn-lt"/>
                <a:ea typeface="+mn-ea"/>
                <a:cs typeface="+mn-cs"/>
              </a:rPr>
              <a:t>https://github.com/Pwd9000-ML/Azure-Verified-Modules</a:t>
            </a:r>
          </a:p>
        </p:txBody>
      </p:sp>
      <p:sp>
        <p:nvSpPr>
          <p:cNvPr id="39" name="Rectangle 38">
            <a:extLst>
              <a:ext uri="{FF2B5EF4-FFF2-40B4-BE49-F238E27FC236}">
                <a16:creationId xmlns:a16="http://schemas.microsoft.com/office/drawing/2014/main" id="{6DFE8A8C-8C1F-40A1-8A45-9D05B0DD8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1" name="Rectangle 40">
            <a:extLst>
              <a:ext uri="{FF2B5EF4-FFF2-40B4-BE49-F238E27FC236}">
                <a16:creationId xmlns:a16="http://schemas.microsoft.com/office/drawing/2014/main" id="{EE1EF8C3-8F8A-447D-A5FF-C12426825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43" name="Rectangle 42">
            <a:extLst>
              <a:ext uri="{FF2B5EF4-FFF2-40B4-BE49-F238E27FC236}">
                <a16:creationId xmlns:a16="http://schemas.microsoft.com/office/drawing/2014/main" id="{1B511BAF-6DC3-420A-8603-96945C66A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26" name="Graphic 25" descr="Checkmark">
            <a:extLst>
              <a:ext uri="{FF2B5EF4-FFF2-40B4-BE49-F238E27FC236}">
                <a16:creationId xmlns:a16="http://schemas.microsoft.com/office/drawing/2014/main" id="{5E4A31FF-4933-845D-D467-3A5ACDFF6A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4700" y="2049354"/>
            <a:ext cx="3053422" cy="3053422"/>
          </a:xfrm>
          <a:prstGeom prst="rect">
            <a:avLst/>
          </a:prstGeom>
        </p:spPr>
      </p:pic>
    </p:spTree>
    <p:extLst>
      <p:ext uri="{BB962C8B-B14F-4D97-AF65-F5344CB8AC3E}">
        <p14:creationId xmlns:p14="http://schemas.microsoft.com/office/powerpoint/2010/main" val="248196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DividendVTI">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vidend">
      <a:majorFont>
        <a:latin typeface="Univers Condensed"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Univers"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eece3c5-2e6a-4bcf-acf2-6ee49669618d}" enabled="1" method="Privileged" siteId="{cf36141c-ddd7-45a7-b073-111f66d0b30c}" removed="0"/>
</clbl:labelList>
</file>

<file path=docProps/app.xml><?xml version="1.0" encoding="utf-8"?>
<Properties xmlns="http://schemas.openxmlformats.org/officeDocument/2006/extended-properties" xmlns:vt="http://schemas.openxmlformats.org/officeDocument/2006/docPropsVTypes">
  <TotalTime>1076</TotalTime>
  <Words>1072</Words>
  <Application>Microsoft Office PowerPoint</Application>
  <PresentationFormat>Widescreen</PresentationFormat>
  <Paragraphs>54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Univers</vt:lpstr>
      <vt:lpstr>Univers Condensed</vt:lpstr>
      <vt:lpstr>Wingdings 2</vt:lpstr>
      <vt:lpstr>DividendVTI</vt:lpstr>
      <vt:lpstr>PowerPoint Presentation</vt:lpstr>
      <vt:lpstr>Agenda</vt:lpstr>
      <vt:lpstr>Introduction to Azure Verified Modules</vt:lpstr>
      <vt:lpstr>Challenges with Infrastructure as Code</vt:lpstr>
      <vt:lpstr>Benefits of Azure Verified Modules</vt:lpstr>
      <vt:lpstr>Consistency in Features</vt:lpstr>
      <vt:lpstr>Azure Verified Modules in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Marcel Lupo</dc:creator>
  <cp:lastModifiedBy>Marcel L</cp:lastModifiedBy>
  <cp:revision>1</cp:revision>
  <dcterms:created xsi:type="dcterms:W3CDTF">2024-04-17T16:16:17Z</dcterms:created>
  <dcterms:modified xsi:type="dcterms:W3CDTF">2024-04-18T14:09:09Z</dcterms:modified>
</cp:coreProperties>
</file>