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8551CC-0917-4D70-A605-9F156A4FAA5F}" v="14" dt="2023-11-12T12:50:59.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 Lupo" userId="2743a80d-768a-4d4c-9c9f-b7bce581293f" providerId="ADAL" clId="{5AF1BD32-A715-4DF4-BA4E-4A2A0FA48248}"/>
    <pc:docChg chg="undo custSel addSld modSld">
      <pc:chgData name="Marcel Lupo" userId="2743a80d-768a-4d4c-9c9f-b7bce581293f" providerId="ADAL" clId="{5AF1BD32-A715-4DF4-BA4E-4A2A0FA48248}" dt="2021-11-02T15:13:37.935" v="2298" actId="20577"/>
      <pc:docMkLst>
        <pc:docMk/>
      </pc:docMkLst>
      <pc:sldChg chg="addSp delSp modSp new mod setBg setClrOvrMap">
        <pc:chgData name="Marcel Lupo" userId="2743a80d-768a-4d4c-9c9f-b7bce581293f" providerId="ADAL" clId="{5AF1BD32-A715-4DF4-BA4E-4A2A0FA48248}" dt="2021-11-02T15:13:37.935" v="2298" actId="20577"/>
        <pc:sldMkLst>
          <pc:docMk/>
          <pc:sldMk cId="163915509" sldId="256"/>
        </pc:sldMkLst>
        <pc:spChg chg="mod">
          <ac:chgData name="Marcel Lupo" userId="2743a80d-768a-4d4c-9c9f-b7bce581293f" providerId="ADAL" clId="{5AF1BD32-A715-4DF4-BA4E-4A2A0FA48248}" dt="2021-11-02T12:00:18.551" v="277" actId="14100"/>
          <ac:spMkLst>
            <pc:docMk/>
            <pc:sldMk cId="163915509" sldId="256"/>
            <ac:spMk id="2" creationId="{7851C820-2466-463B-BC92-2E48289D6E07}"/>
          </ac:spMkLst>
        </pc:spChg>
        <pc:spChg chg="mod">
          <ac:chgData name="Marcel Lupo" userId="2743a80d-768a-4d4c-9c9f-b7bce581293f" providerId="ADAL" clId="{5AF1BD32-A715-4DF4-BA4E-4A2A0FA48248}" dt="2021-11-02T12:12:29.216" v="530" actId="1076"/>
          <ac:spMkLst>
            <pc:docMk/>
            <pc:sldMk cId="163915509" sldId="256"/>
            <ac:spMk id="3" creationId="{60F7339F-F915-4BF0-A11C-14EC59A46B74}"/>
          </ac:spMkLst>
        </pc:spChg>
        <pc:spChg chg="add del">
          <ac:chgData name="Marcel Lupo" userId="2743a80d-768a-4d4c-9c9f-b7bce581293f" providerId="ADAL" clId="{5AF1BD32-A715-4DF4-BA4E-4A2A0FA48248}" dt="2021-11-02T11:51:04.129" v="25" actId="26606"/>
          <ac:spMkLst>
            <pc:docMk/>
            <pc:sldMk cId="163915509" sldId="256"/>
            <ac:spMk id="10" creationId="{87CC2527-562A-4F69-B487-4371E5B243E7}"/>
          </ac:spMkLst>
        </pc:spChg>
        <pc:spChg chg="add del">
          <ac:chgData name="Marcel Lupo" userId="2743a80d-768a-4d4c-9c9f-b7bce581293f" providerId="ADAL" clId="{5AF1BD32-A715-4DF4-BA4E-4A2A0FA48248}" dt="2021-11-02T11:50:59.121" v="22" actId="26606"/>
          <ac:spMkLst>
            <pc:docMk/>
            <pc:sldMk cId="163915509" sldId="256"/>
            <ac:spMk id="17" creationId="{E91DC736-0EF8-4F87-9146-EBF1D2EE4D3D}"/>
          </ac:spMkLst>
        </pc:spChg>
        <pc:spChg chg="add del">
          <ac:chgData name="Marcel Lupo" userId="2743a80d-768a-4d4c-9c9f-b7bce581293f" providerId="ADAL" clId="{5AF1BD32-A715-4DF4-BA4E-4A2A0FA48248}" dt="2021-11-02T11:50:59.121" v="22" actId="26606"/>
          <ac:spMkLst>
            <pc:docMk/>
            <pc:sldMk cId="163915509" sldId="256"/>
            <ac:spMk id="19" creationId="{097CD68E-23E3-4007-8847-CD0944C4F7BE}"/>
          </ac:spMkLst>
        </pc:spChg>
        <pc:spChg chg="add del">
          <ac:chgData name="Marcel Lupo" userId="2743a80d-768a-4d4c-9c9f-b7bce581293f" providerId="ADAL" clId="{5AF1BD32-A715-4DF4-BA4E-4A2A0FA48248}" dt="2021-11-02T11:50:59.121" v="22" actId="26606"/>
          <ac:spMkLst>
            <pc:docMk/>
            <pc:sldMk cId="163915509" sldId="256"/>
            <ac:spMk id="21" creationId="{AF2F604E-43BE-4DC3-B983-E071523364F8}"/>
          </ac:spMkLst>
        </pc:spChg>
        <pc:spChg chg="add del">
          <ac:chgData name="Marcel Lupo" userId="2743a80d-768a-4d4c-9c9f-b7bce581293f" providerId="ADAL" clId="{5AF1BD32-A715-4DF4-BA4E-4A2A0FA48248}" dt="2021-11-02T11:50:59.121" v="22" actId="26606"/>
          <ac:spMkLst>
            <pc:docMk/>
            <pc:sldMk cId="163915509" sldId="256"/>
            <ac:spMk id="23" creationId="{08C9B587-E65E-4B52-B37C-ABEBB6E87928}"/>
          </ac:spMkLst>
        </pc:spChg>
        <pc:spChg chg="add del">
          <ac:chgData name="Marcel Lupo" userId="2743a80d-768a-4d4c-9c9f-b7bce581293f" providerId="ADAL" clId="{5AF1BD32-A715-4DF4-BA4E-4A2A0FA48248}" dt="2021-11-02T11:51:04.123" v="24" actId="26606"/>
          <ac:spMkLst>
            <pc:docMk/>
            <pc:sldMk cId="163915509" sldId="256"/>
            <ac:spMk id="25" creationId="{C475749F-F487-4EFB-ABC7-C1359590EB76}"/>
          </ac:spMkLst>
        </pc:spChg>
        <pc:spChg chg="add del">
          <ac:chgData name="Marcel Lupo" userId="2743a80d-768a-4d4c-9c9f-b7bce581293f" providerId="ADAL" clId="{5AF1BD32-A715-4DF4-BA4E-4A2A0FA48248}" dt="2021-11-02T11:52:23.188" v="64" actId="26606"/>
          <ac:spMkLst>
            <pc:docMk/>
            <pc:sldMk cId="163915509" sldId="256"/>
            <ac:spMk id="27" creationId="{87CC2527-562A-4F69-B487-4371E5B243E7}"/>
          </ac:spMkLst>
        </pc:spChg>
        <pc:spChg chg="add del">
          <ac:chgData name="Marcel Lupo" userId="2743a80d-768a-4d4c-9c9f-b7bce581293f" providerId="ADAL" clId="{5AF1BD32-A715-4DF4-BA4E-4A2A0FA48248}" dt="2021-11-02T11:51:29.573" v="31" actId="26606"/>
          <ac:spMkLst>
            <pc:docMk/>
            <pc:sldMk cId="163915509" sldId="256"/>
            <ac:spMk id="33" creationId="{71B2258F-86CA-4D4D-8270-BC05FCDEBFB3}"/>
          </ac:spMkLst>
        </pc:spChg>
        <pc:spChg chg="add del">
          <ac:chgData name="Marcel Lupo" userId="2743a80d-768a-4d4c-9c9f-b7bce581293f" providerId="ADAL" clId="{5AF1BD32-A715-4DF4-BA4E-4A2A0FA48248}" dt="2021-11-02T11:51:35.629" v="33" actId="26606"/>
          <ac:spMkLst>
            <pc:docMk/>
            <pc:sldMk cId="163915509" sldId="256"/>
            <ac:spMk id="35" creationId="{AB58EF07-17C2-48CF-ABB0-EEF1F17CB8F0}"/>
          </ac:spMkLst>
        </pc:spChg>
        <pc:spChg chg="add del">
          <ac:chgData name="Marcel Lupo" userId="2743a80d-768a-4d4c-9c9f-b7bce581293f" providerId="ADAL" clId="{5AF1BD32-A715-4DF4-BA4E-4A2A0FA48248}" dt="2021-11-02T11:51:35.629" v="33" actId="26606"/>
          <ac:spMkLst>
            <pc:docMk/>
            <pc:sldMk cId="163915509" sldId="256"/>
            <ac:spMk id="36" creationId="{0671A8AE-40A1-4631-A6B8-581AFF065482}"/>
          </ac:spMkLst>
        </pc:spChg>
        <pc:spChg chg="add del">
          <ac:chgData name="Marcel Lupo" userId="2743a80d-768a-4d4c-9c9f-b7bce581293f" providerId="ADAL" clId="{5AF1BD32-A715-4DF4-BA4E-4A2A0FA48248}" dt="2021-11-02T11:51:35.629" v="33" actId="26606"/>
          <ac:spMkLst>
            <pc:docMk/>
            <pc:sldMk cId="163915509" sldId="256"/>
            <ac:spMk id="37" creationId="{AF2F604E-43BE-4DC3-B983-E071523364F8}"/>
          </ac:spMkLst>
        </pc:spChg>
        <pc:spChg chg="add del">
          <ac:chgData name="Marcel Lupo" userId="2743a80d-768a-4d4c-9c9f-b7bce581293f" providerId="ADAL" clId="{5AF1BD32-A715-4DF4-BA4E-4A2A0FA48248}" dt="2021-11-02T11:51:35.629" v="33" actId="26606"/>
          <ac:spMkLst>
            <pc:docMk/>
            <pc:sldMk cId="163915509" sldId="256"/>
            <ac:spMk id="39" creationId="{08C9B587-E65E-4B52-B37C-ABEBB6E87928}"/>
          </ac:spMkLst>
        </pc:spChg>
        <pc:spChg chg="add del">
          <ac:chgData name="Marcel Lupo" userId="2743a80d-768a-4d4c-9c9f-b7bce581293f" providerId="ADAL" clId="{5AF1BD32-A715-4DF4-BA4E-4A2A0FA48248}" dt="2021-11-02T11:51:41.055" v="35" actId="26606"/>
          <ac:spMkLst>
            <pc:docMk/>
            <pc:sldMk cId="163915509" sldId="256"/>
            <ac:spMk id="41" creationId="{4EDB2B02-86A2-46F5-A4BE-B7D9B10411D6}"/>
          </ac:spMkLst>
        </pc:spChg>
        <pc:spChg chg="add del">
          <ac:chgData name="Marcel Lupo" userId="2743a80d-768a-4d4c-9c9f-b7bce581293f" providerId="ADAL" clId="{5AF1BD32-A715-4DF4-BA4E-4A2A0FA48248}" dt="2021-11-02T11:51:41.055" v="35" actId="26606"/>
          <ac:spMkLst>
            <pc:docMk/>
            <pc:sldMk cId="163915509" sldId="256"/>
            <ac:spMk id="42" creationId="{07322A9E-F1EC-405E-8971-BA906EFFCCB8}"/>
          </ac:spMkLst>
        </pc:spChg>
        <pc:spChg chg="add del">
          <ac:chgData name="Marcel Lupo" userId="2743a80d-768a-4d4c-9c9f-b7bce581293f" providerId="ADAL" clId="{5AF1BD32-A715-4DF4-BA4E-4A2A0FA48248}" dt="2021-11-02T11:51:41.055" v="35" actId="26606"/>
          <ac:spMkLst>
            <pc:docMk/>
            <pc:sldMk cId="163915509" sldId="256"/>
            <ac:spMk id="43" creationId="{43954639-FB5D-41F4-9560-6F6DFE778425}"/>
          </ac:spMkLst>
        </pc:spChg>
        <pc:spChg chg="add del">
          <ac:chgData name="Marcel Lupo" userId="2743a80d-768a-4d4c-9c9f-b7bce581293f" providerId="ADAL" clId="{5AF1BD32-A715-4DF4-BA4E-4A2A0FA48248}" dt="2021-11-02T11:51:41.055" v="35" actId="26606"/>
          <ac:spMkLst>
            <pc:docMk/>
            <pc:sldMk cId="163915509" sldId="256"/>
            <ac:spMk id="44" creationId="{A5704422-1118-4FD1-95AD-29A064EB80D9}"/>
          </ac:spMkLst>
        </pc:spChg>
        <pc:spChg chg="add del">
          <ac:chgData name="Marcel Lupo" userId="2743a80d-768a-4d4c-9c9f-b7bce581293f" providerId="ADAL" clId="{5AF1BD32-A715-4DF4-BA4E-4A2A0FA48248}" dt="2021-11-02T11:51:41.055" v="35" actId="26606"/>
          <ac:spMkLst>
            <pc:docMk/>
            <pc:sldMk cId="163915509" sldId="256"/>
            <ac:spMk id="45" creationId="{E898931C-0323-41FA-A036-20F818B1FF81}"/>
          </ac:spMkLst>
        </pc:spChg>
        <pc:spChg chg="add del">
          <ac:chgData name="Marcel Lupo" userId="2743a80d-768a-4d4c-9c9f-b7bce581293f" providerId="ADAL" clId="{5AF1BD32-A715-4DF4-BA4E-4A2A0FA48248}" dt="2021-11-02T11:51:41.055" v="35" actId="26606"/>
          <ac:spMkLst>
            <pc:docMk/>
            <pc:sldMk cId="163915509" sldId="256"/>
            <ac:spMk id="46" creationId="{A88B2AAA-B805-498E-A9E6-98B885855498}"/>
          </ac:spMkLst>
        </pc:spChg>
        <pc:spChg chg="add del">
          <ac:chgData name="Marcel Lupo" userId="2743a80d-768a-4d4c-9c9f-b7bce581293f" providerId="ADAL" clId="{5AF1BD32-A715-4DF4-BA4E-4A2A0FA48248}" dt="2021-11-02T11:51:41.055" v="35" actId="26606"/>
          <ac:spMkLst>
            <pc:docMk/>
            <pc:sldMk cId="163915509" sldId="256"/>
            <ac:spMk id="47" creationId="{89AFE9DD-0792-4B98-B4EB-97ACA17E6AA8}"/>
          </ac:spMkLst>
        </pc:spChg>
        <pc:spChg chg="add del">
          <ac:chgData name="Marcel Lupo" userId="2743a80d-768a-4d4c-9c9f-b7bce581293f" providerId="ADAL" clId="{5AF1BD32-A715-4DF4-BA4E-4A2A0FA48248}" dt="2021-11-02T11:51:41.055" v="35" actId="26606"/>
          <ac:spMkLst>
            <pc:docMk/>
            <pc:sldMk cId="163915509" sldId="256"/>
            <ac:spMk id="48" creationId="{9B8051E0-19D7-43E1-BFD9-E6DBFEB3A3F1}"/>
          </ac:spMkLst>
        </pc:spChg>
        <pc:spChg chg="add del">
          <ac:chgData name="Marcel Lupo" userId="2743a80d-768a-4d4c-9c9f-b7bce581293f" providerId="ADAL" clId="{5AF1BD32-A715-4DF4-BA4E-4A2A0FA48248}" dt="2021-11-02T11:51:41.055" v="35" actId="26606"/>
          <ac:spMkLst>
            <pc:docMk/>
            <pc:sldMk cId="163915509" sldId="256"/>
            <ac:spMk id="49" creationId="{3981F5C4-9AE1-404E-AF44-A4E6DB374F9D}"/>
          </ac:spMkLst>
        </pc:spChg>
        <pc:spChg chg="add del">
          <ac:chgData name="Marcel Lupo" userId="2743a80d-768a-4d4c-9c9f-b7bce581293f" providerId="ADAL" clId="{5AF1BD32-A715-4DF4-BA4E-4A2A0FA48248}" dt="2021-11-02T11:51:41.055" v="35" actId="26606"/>
          <ac:spMkLst>
            <pc:docMk/>
            <pc:sldMk cId="163915509" sldId="256"/>
            <ac:spMk id="51" creationId="{763C1781-8726-4FAC-8C45-FF40376BE409}"/>
          </ac:spMkLst>
        </pc:spChg>
        <pc:spChg chg="add del">
          <ac:chgData name="Marcel Lupo" userId="2743a80d-768a-4d4c-9c9f-b7bce581293f" providerId="ADAL" clId="{5AF1BD32-A715-4DF4-BA4E-4A2A0FA48248}" dt="2021-11-02T11:51:41.055" v="35" actId="26606"/>
          <ac:spMkLst>
            <pc:docMk/>
            <pc:sldMk cId="163915509" sldId="256"/>
            <ac:spMk id="53" creationId="{301491B5-56C7-43DC-A3D9-861EECCA056A}"/>
          </ac:spMkLst>
        </pc:spChg>
        <pc:spChg chg="add del">
          <ac:chgData name="Marcel Lupo" userId="2743a80d-768a-4d4c-9c9f-b7bce581293f" providerId="ADAL" clId="{5AF1BD32-A715-4DF4-BA4E-4A2A0FA48248}" dt="2021-11-02T11:51:41.055" v="35" actId="26606"/>
          <ac:spMkLst>
            <pc:docMk/>
            <pc:sldMk cId="163915509" sldId="256"/>
            <ac:spMk id="55" creationId="{237E2353-22DF-46E0-A200-FB30F8F394E2}"/>
          </ac:spMkLst>
        </pc:spChg>
        <pc:spChg chg="add del">
          <ac:chgData name="Marcel Lupo" userId="2743a80d-768a-4d4c-9c9f-b7bce581293f" providerId="ADAL" clId="{5AF1BD32-A715-4DF4-BA4E-4A2A0FA48248}" dt="2021-11-02T11:51:41.055" v="35" actId="26606"/>
          <ac:spMkLst>
            <pc:docMk/>
            <pc:sldMk cId="163915509" sldId="256"/>
            <ac:spMk id="57" creationId="{DD6138DB-057B-45F7-A5F4-E7BFDA20D02C}"/>
          </ac:spMkLst>
        </pc:spChg>
        <pc:spChg chg="add del">
          <ac:chgData name="Marcel Lupo" userId="2743a80d-768a-4d4c-9c9f-b7bce581293f" providerId="ADAL" clId="{5AF1BD32-A715-4DF4-BA4E-4A2A0FA48248}" dt="2021-11-02T11:51:41.055" v="35" actId="26606"/>
          <ac:spMkLst>
            <pc:docMk/>
            <pc:sldMk cId="163915509" sldId="256"/>
            <ac:spMk id="59" creationId="{79A54AB1-B64F-4843-BFAB-81CB74E66B65}"/>
          </ac:spMkLst>
        </pc:spChg>
        <pc:spChg chg="add del">
          <ac:chgData name="Marcel Lupo" userId="2743a80d-768a-4d4c-9c9f-b7bce581293f" providerId="ADAL" clId="{5AF1BD32-A715-4DF4-BA4E-4A2A0FA48248}" dt="2021-11-02T11:51:42.027" v="37" actId="26606"/>
          <ac:spMkLst>
            <pc:docMk/>
            <pc:sldMk cId="163915509" sldId="256"/>
            <ac:spMk id="61" creationId="{E49CC64F-7275-4E33-961B-0C5CDC439875}"/>
          </ac:spMkLst>
        </pc:spChg>
        <pc:spChg chg="add del">
          <ac:chgData name="Marcel Lupo" userId="2743a80d-768a-4d4c-9c9f-b7bce581293f" providerId="ADAL" clId="{5AF1BD32-A715-4DF4-BA4E-4A2A0FA48248}" dt="2021-11-02T11:51:52.169" v="39" actId="26606"/>
          <ac:spMkLst>
            <pc:docMk/>
            <pc:sldMk cId="163915509" sldId="256"/>
            <ac:spMk id="63" creationId="{07322A9E-F1EC-405E-8971-BA906EFFCCB8}"/>
          </ac:spMkLst>
        </pc:spChg>
        <pc:spChg chg="add del">
          <ac:chgData name="Marcel Lupo" userId="2743a80d-768a-4d4c-9c9f-b7bce581293f" providerId="ADAL" clId="{5AF1BD32-A715-4DF4-BA4E-4A2A0FA48248}" dt="2021-11-02T11:51:52.169" v="39" actId="26606"/>
          <ac:spMkLst>
            <pc:docMk/>
            <pc:sldMk cId="163915509" sldId="256"/>
            <ac:spMk id="64" creationId="{A5704422-1118-4FD1-95AD-29A064EB80D9}"/>
          </ac:spMkLst>
        </pc:spChg>
        <pc:spChg chg="add del">
          <ac:chgData name="Marcel Lupo" userId="2743a80d-768a-4d4c-9c9f-b7bce581293f" providerId="ADAL" clId="{5AF1BD32-A715-4DF4-BA4E-4A2A0FA48248}" dt="2021-11-02T11:51:52.169" v="39" actId="26606"/>
          <ac:spMkLst>
            <pc:docMk/>
            <pc:sldMk cId="163915509" sldId="256"/>
            <ac:spMk id="65" creationId="{A88B2AAA-B805-498E-A9E6-98B885855498}"/>
          </ac:spMkLst>
        </pc:spChg>
        <pc:spChg chg="add del">
          <ac:chgData name="Marcel Lupo" userId="2743a80d-768a-4d4c-9c9f-b7bce581293f" providerId="ADAL" clId="{5AF1BD32-A715-4DF4-BA4E-4A2A0FA48248}" dt="2021-11-02T11:51:52.169" v="39" actId="26606"/>
          <ac:spMkLst>
            <pc:docMk/>
            <pc:sldMk cId="163915509" sldId="256"/>
            <ac:spMk id="66" creationId="{9B8051E0-19D7-43E1-BFD9-E6DBFEB3A3F1}"/>
          </ac:spMkLst>
        </pc:spChg>
        <pc:spChg chg="add del">
          <ac:chgData name="Marcel Lupo" userId="2743a80d-768a-4d4c-9c9f-b7bce581293f" providerId="ADAL" clId="{5AF1BD32-A715-4DF4-BA4E-4A2A0FA48248}" dt="2021-11-02T11:51:52.169" v="39" actId="26606"/>
          <ac:spMkLst>
            <pc:docMk/>
            <pc:sldMk cId="163915509" sldId="256"/>
            <ac:spMk id="67" creationId="{4EDB2B02-86A2-46F5-A4BE-B7D9B10411D6}"/>
          </ac:spMkLst>
        </pc:spChg>
        <pc:spChg chg="add del">
          <ac:chgData name="Marcel Lupo" userId="2743a80d-768a-4d4c-9c9f-b7bce581293f" providerId="ADAL" clId="{5AF1BD32-A715-4DF4-BA4E-4A2A0FA48248}" dt="2021-11-02T11:51:52.169" v="39" actId="26606"/>
          <ac:spMkLst>
            <pc:docMk/>
            <pc:sldMk cId="163915509" sldId="256"/>
            <ac:spMk id="68" creationId="{43954639-FB5D-41F4-9560-6F6DFE778425}"/>
          </ac:spMkLst>
        </pc:spChg>
        <pc:spChg chg="add del">
          <ac:chgData name="Marcel Lupo" userId="2743a80d-768a-4d4c-9c9f-b7bce581293f" providerId="ADAL" clId="{5AF1BD32-A715-4DF4-BA4E-4A2A0FA48248}" dt="2021-11-02T11:51:52.169" v="39" actId="26606"/>
          <ac:spMkLst>
            <pc:docMk/>
            <pc:sldMk cId="163915509" sldId="256"/>
            <ac:spMk id="69" creationId="{E898931C-0323-41FA-A036-20F818B1FF81}"/>
          </ac:spMkLst>
        </pc:spChg>
        <pc:spChg chg="add del">
          <ac:chgData name="Marcel Lupo" userId="2743a80d-768a-4d4c-9c9f-b7bce581293f" providerId="ADAL" clId="{5AF1BD32-A715-4DF4-BA4E-4A2A0FA48248}" dt="2021-11-02T11:51:52.169" v="39" actId="26606"/>
          <ac:spMkLst>
            <pc:docMk/>
            <pc:sldMk cId="163915509" sldId="256"/>
            <ac:spMk id="70" creationId="{89AFE9DD-0792-4B98-B4EB-97ACA17E6AA8}"/>
          </ac:spMkLst>
        </pc:spChg>
        <pc:spChg chg="add del">
          <ac:chgData name="Marcel Lupo" userId="2743a80d-768a-4d4c-9c9f-b7bce581293f" providerId="ADAL" clId="{5AF1BD32-A715-4DF4-BA4E-4A2A0FA48248}" dt="2021-11-02T11:51:52.169" v="39" actId="26606"/>
          <ac:spMkLst>
            <pc:docMk/>
            <pc:sldMk cId="163915509" sldId="256"/>
            <ac:spMk id="71" creationId="{3981F5C4-9AE1-404E-AF44-A4E6DB374F9D}"/>
          </ac:spMkLst>
        </pc:spChg>
        <pc:spChg chg="add del">
          <ac:chgData name="Marcel Lupo" userId="2743a80d-768a-4d4c-9c9f-b7bce581293f" providerId="ADAL" clId="{5AF1BD32-A715-4DF4-BA4E-4A2A0FA48248}" dt="2021-11-02T11:51:52.169" v="39" actId="26606"/>
          <ac:spMkLst>
            <pc:docMk/>
            <pc:sldMk cId="163915509" sldId="256"/>
            <ac:spMk id="72" creationId="{763C1781-8726-4FAC-8C45-FF40376BE409}"/>
          </ac:spMkLst>
        </pc:spChg>
        <pc:spChg chg="add del">
          <ac:chgData name="Marcel Lupo" userId="2743a80d-768a-4d4c-9c9f-b7bce581293f" providerId="ADAL" clId="{5AF1BD32-A715-4DF4-BA4E-4A2A0FA48248}" dt="2021-11-02T11:51:52.169" v="39" actId="26606"/>
          <ac:spMkLst>
            <pc:docMk/>
            <pc:sldMk cId="163915509" sldId="256"/>
            <ac:spMk id="73" creationId="{301491B5-56C7-43DC-A3D9-861EECCA056A}"/>
          </ac:spMkLst>
        </pc:spChg>
        <pc:spChg chg="add del">
          <ac:chgData name="Marcel Lupo" userId="2743a80d-768a-4d4c-9c9f-b7bce581293f" providerId="ADAL" clId="{5AF1BD32-A715-4DF4-BA4E-4A2A0FA48248}" dt="2021-11-02T11:51:52.169" v="39" actId="26606"/>
          <ac:spMkLst>
            <pc:docMk/>
            <pc:sldMk cId="163915509" sldId="256"/>
            <ac:spMk id="74" creationId="{237E2353-22DF-46E0-A200-FB30F8F394E2}"/>
          </ac:spMkLst>
        </pc:spChg>
        <pc:spChg chg="add del">
          <ac:chgData name="Marcel Lupo" userId="2743a80d-768a-4d4c-9c9f-b7bce581293f" providerId="ADAL" clId="{5AF1BD32-A715-4DF4-BA4E-4A2A0FA48248}" dt="2021-11-02T11:51:52.169" v="39" actId="26606"/>
          <ac:spMkLst>
            <pc:docMk/>
            <pc:sldMk cId="163915509" sldId="256"/>
            <ac:spMk id="75" creationId="{DD6138DB-057B-45F7-A5F4-E7BFDA20D02C}"/>
          </ac:spMkLst>
        </pc:spChg>
        <pc:spChg chg="add del">
          <ac:chgData name="Marcel Lupo" userId="2743a80d-768a-4d4c-9c9f-b7bce581293f" providerId="ADAL" clId="{5AF1BD32-A715-4DF4-BA4E-4A2A0FA48248}" dt="2021-11-02T11:51:52.169" v="39" actId="26606"/>
          <ac:spMkLst>
            <pc:docMk/>
            <pc:sldMk cId="163915509" sldId="256"/>
            <ac:spMk id="76" creationId="{79A54AB1-B64F-4843-BFAB-81CB74E66B65}"/>
          </ac:spMkLst>
        </pc:spChg>
        <pc:spChg chg="add del">
          <ac:chgData name="Marcel Lupo" userId="2743a80d-768a-4d4c-9c9f-b7bce581293f" providerId="ADAL" clId="{5AF1BD32-A715-4DF4-BA4E-4A2A0FA48248}" dt="2021-11-02T11:51:53.742" v="41" actId="26606"/>
          <ac:spMkLst>
            <pc:docMk/>
            <pc:sldMk cId="163915509" sldId="256"/>
            <ac:spMk id="78" creationId="{B558F58E-93BA-44A3-BCDA-585AFF2E4F3F}"/>
          </ac:spMkLst>
        </pc:spChg>
        <pc:spChg chg="add del">
          <ac:chgData name="Marcel Lupo" userId="2743a80d-768a-4d4c-9c9f-b7bce581293f" providerId="ADAL" clId="{5AF1BD32-A715-4DF4-BA4E-4A2A0FA48248}" dt="2021-11-02T11:51:55.719" v="43" actId="26606"/>
          <ac:spMkLst>
            <pc:docMk/>
            <pc:sldMk cId="163915509" sldId="256"/>
            <ac:spMk id="81" creationId="{E49CC64F-7275-4E33-961B-0C5CDC439875}"/>
          </ac:spMkLst>
        </pc:spChg>
        <pc:spChg chg="add del">
          <ac:chgData name="Marcel Lupo" userId="2743a80d-768a-4d4c-9c9f-b7bce581293f" providerId="ADAL" clId="{5AF1BD32-A715-4DF4-BA4E-4A2A0FA48248}" dt="2021-11-02T11:52:00.701" v="45" actId="26606"/>
          <ac:spMkLst>
            <pc:docMk/>
            <pc:sldMk cId="163915509" sldId="256"/>
            <ac:spMk id="83" creationId="{07322A9E-F1EC-405E-8971-BA906EFFCCB8}"/>
          </ac:spMkLst>
        </pc:spChg>
        <pc:spChg chg="add del">
          <ac:chgData name="Marcel Lupo" userId="2743a80d-768a-4d4c-9c9f-b7bce581293f" providerId="ADAL" clId="{5AF1BD32-A715-4DF4-BA4E-4A2A0FA48248}" dt="2021-11-02T11:52:00.701" v="45" actId="26606"/>
          <ac:spMkLst>
            <pc:docMk/>
            <pc:sldMk cId="163915509" sldId="256"/>
            <ac:spMk id="84" creationId="{A5704422-1118-4FD1-95AD-29A064EB80D9}"/>
          </ac:spMkLst>
        </pc:spChg>
        <pc:spChg chg="add del">
          <ac:chgData name="Marcel Lupo" userId="2743a80d-768a-4d4c-9c9f-b7bce581293f" providerId="ADAL" clId="{5AF1BD32-A715-4DF4-BA4E-4A2A0FA48248}" dt="2021-11-02T11:52:00.701" v="45" actId="26606"/>
          <ac:spMkLst>
            <pc:docMk/>
            <pc:sldMk cId="163915509" sldId="256"/>
            <ac:spMk id="85" creationId="{A88B2AAA-B805-498E-A9E6-98B885855498}"/>
          </ac:spMkLst>
        </pc:spChg>
        <pc:spChg chg="add del">
          <ac:chgData name="Marcel Lupo" userId="2743a80d-768a-4d4c-9c9f-b7bce581293f" providerId="ADAL" clId="{5AF1BD32-A715-4DF4-BA4E-4A2A0FA48248}" dt="2021-11-02T11:52:00.701" v="45" actId="26606"/>
          <ac:spMkLst>
            <pc:docMk/>
            <pc:sldMk cId="163915509" sldId="256"/>
            <ac:spMk id="86" creationId="{9B8051E0-19D7-43E1-BFD9-E6DBFEB3A3F1}"/>
          </ac:spMkLst>
        </pc:spChg>
        <pc:spChg chg="add del">
          <ac:chgData name="Marcel Lupo" userId="2743a80d-768a-4d4c-9c9f-b7bce581293f" providerId="ADAL" clId="{5AF1BD32-A715-4DF4-BA4E-4A2A0FA48248}" dt="2021-11-02T11:52:00.701" v="45" actId="26606"/>
          <ac:spMkLst>
            <pc:docMk/>
            <pc:sldMk cId="163915509" sldId="256"/>
            <ac:spMk id="87" creationId="{4EDB2B02-86A2-46F5-A4BE-B7D9B10411D6}"/>
          </ac:spMkLst>
        </pc:spChg>
        <pc:spChg chg="add del">
          <ac:chgData name="Marcel Lupo" userId="2743a80d-768a-4d4c-9c9f-b7bce581293f" providerId="ADAL" clId="{5AF1BD32-A715-4DF4-BA4E-4A2A0FA48248}" dt="2021-11-02T11:52:00.701" v="45" actId="26606"/>
          <ac:spMkLst>
            <pc:docMk/>
            <pc:sldMk cId="163915509" sldId="256"/>
            <ac:spMk id="88" creationId="{43954639-FB5D-41F4-9560-6F6DFE778425}"/>
          </ac:spMkLst>
        </pc:spChg>
        <pc:spChg chg="add del">
          <ac:chgData name="Marcel Lupo" userId="2743a80d-768a-4d4c-9c9f-b7bce581293f" providerId="ADAL" clId="{5AF1BD32-A715-4DF4-BA4E-4A2A0FA48248}" dt="2021-11-02T11:52:00.701" v="45" actId="26606"/>
          <ac:spMkLst>
            <pc:docMk/>
            <pc:sldMk cId="163915509" sldId="256"/>
            <ac:spMk id="89" creationId="{E898931C-0323-41FA-A036-20F818B1FF81}"/>
          </ac:spMkLst>
        </pc:spChg>
        <pc:spChg chg="add del">
          <ac:chgData name="Marcel Lupo" userId="2743a80d-768a-4d4c-9c9f-b7bce581293f" providerId="ADAL" clId="{5AF1BD32-A715-4DF4-BA4E-4A2A0FA48248}" dt="2021-11-02T11:52:00.701" v="45" actId="26606"/>
          <ac:spMkLst>
            <pc:docMk/>
            <pc:sldMk cId="163915509" sldId="256"/>
            <ac:spMk id="90" creationId="{89AFE9DD-0792-4B98-B4EB-97ACA17E6AA8}"/>
          </ac:spMkLst>
        </pc:spChg>
        <pc:spChg chg="add del">
          <ac:chgData name="Marcel Lupo" userId="2743a80d-768a-4d4c-9c9f-b7bce581293f" providerId="ADAL" clId="{5AF1BD32-A715-4DF4-BA4E-4A2A0FA48248}" dt="2021-11-02T11:52:00.701" v="45" actId="26606"/>
          <ac:spMkLst>
            <pc:docMk/>
            <pc:sldMk cId="163915509" sldId="256"/>
            <ac:spMk id="91" creationId="{3981F5C4-9AE1-404E-AF44-A4E6DB374F9D}"/>
          </ac:spMkLst>
        </pc:spChg>
        <pc:spChg chg="add del">
          <ac:chgData name="Marcel Lupo" userId="2743a80d-768a-4d4c-9c9f-b7bce581293f" providerId="ADAL" clId="{5AF1BD32-A715-4DF4-BA4E-4A2A0FA48248}" dt="2021-11-02T11:52:00.701" v="45" actId="26606"/>
          <ac:spMkLst>
            <pc:docMk/>
            <pc:sldMk cId="163915509" sldId="256"/>
            <ac:spMk id="92" creationId="{763C1781-8726-4FAC-8C45-FF40376BE409}"/>
          </ac:spMkLst>
        </pc:spChg>
        <pc:spChg chg="add del">
          <ac:chgData name="Marcel Lupo" userId="2743a80d-768a-4d4c-9c9f-b7bce581293f" providerId="ADAL" clId="{5AF1BD32-A715-4DF4-BA4E-4A2A0FA48248}" dt="2021-11-02T11:52:00.701" v="45" actId="26606"/>
          <ac:spMkLst>
            <pc:docMk/>
            <pc:sldMk cId="163915509" sldId="256"/>
            <ac:spMk id="93" creationId="{301491B5-56C7-43DC-A3D9-861EECCA056A}"/>
          </ac:spMkLst>
        </pc:spChg>
        <pc:spChg chg="add del">
          <ac:chgData name="Marcel Lupo" userId="2743a80d-768a-4d4c-9c9f-b7bce581293f" providerId="ADAL" clId="{5AF1BD32-A715-4DF4-BA4E-4A2A0FA48248}" dt="2021-11-02T11:52:00.701" v="45" actId="26606"/>
          <ac:spMkLst>
            <pc:docMk/>
            <pc:sldMk cId="163915509" sldId="256"/>
            <ac:spMk id="94" creationId="{237E2353-22DF-46E0-A200-FB30F8F394E2}"/>
          </ac:spMkLst>
        </pc:spChg>
        <pc:spChg chg="add del">
          <ac:chgData name="Marcel Lupo" userId="2743a80d-768a-4d4c-9c9f-b7bce581293f" providerId="ADAL" clId="{5AF1BD32-A715-4DF4-BA4E-4A2A0FA48248}" dt="2021-11-02T11:52:00.701" v="45" actId="26606"/>
          <ac:spMkLst>
            <pc:docMk/>
            <pc:sldMk cId="163915509" sldId="256"/>
            <ac:spMk id="95" creationId="{DD6138DB-057B-45F7-A5F4-E7BFDA20D02C}"/>
          </ac:spMkLst>
        </pc:spChg>
        <pc:spChg chg="add del">
          <ac:chgData name="Marcel Lupo" userId="2743a80d-768a-4d4c-9c9f-b7bce581293f" providerId="ADAL" clId="{5AF1BD32-A715-4DF4-BA4E-4A2A0FA48248}" dt="2021-11-02T11:52:00.701" v="45" actId="26606"/>
          <ac:spMkLst>
            <pc:docMk/>
            <pc:sldMk cId="163915509" sldId="256"/>
            <ac:spMk id="96" creationId="{79A54AB1-B64F-4843-BFAB-81CB74E66B65}"/>
          </ac:spMkLst>
        </pc:spChg>
        <pc:spChg chg="add del">
          <ac:chgData name="Marcel Lupo" userId="2743a80d-768a-4d4c-9c9f-b7bce581293f" providerId="ADAL" clId="{5AF1BD32-A715-4DF4-BA4E-4A2A0FA48248}" dt="2021-11-02T11:52:05.229" v="47" actId="26606"/>
          <ac:spMkLst>
            <pc:docMk/>
            <pc:sldMk cId="163915509" sldId="256"/>
            <ac:spMk id="98" creationId="{854DEE1C-7FD6-4FA0-A96A-BDF952F199AB}"/>
          </ac:spMkLst>
        </pc:spChg>
        <pc:spChg chg="add mod">
          <ac:chgData name="Marcel Lupo" userId="2743a80d-768a-4d4c-9c9f-b7bce581293f" providerId="ADAL" clId="{5AF1BD32-A715-4DF4-BA4E-4A2A0FA48248}" dt="2021-11-02T15:13:37.935" v="2298" actId="20577"/>
          <ac:spMkLst>
            <pc:docMk/>
            <pc:sldMk cId="163915509" sldId="256"/>
            <ac:spMk id="99" creationId="{2CA0CE83-3329-4785-ACFD-9DCE48774009}"/>
          </ac:spMkLst>
        </pc:spChg>
        <pc:spChg chg="add del">
          <ac:chgData name="Marcel Lupo" userId="2743a80d-768a-4d4c-9c9f-b7bce581293f" providerId="ADAL" clId="{5AF1BD32-A715-4DF4-BA4E-4A2A0FA48248}" dt="2021-11-02T11:52:06.696" v="49" actId="26606"/>
          <ac:spMkLst>
            <pc:docMk/>
            <pc:sldMk cId="163915509" sldId="256"/>
            <ac:spMk id="100" creationId="{4D4677D2-D5AC-4CF9-9EED-2B89D0A1C212}"/>
          </ac:spMkLst>
        </pc:spChg>
        <pc:spChg chg="add del">
          <ac:chgData name="Marcel Lupo" userId="2743a80d-768a-4d4c-9c9f-b7bce581293f" providerId="ADAL" clId="{5AF1BD32-A715-4DF4-BA4E-4A2A0FA48248}" dt="2021-11-02T11:52:06.696" v="49" actId="26606"/>
          <ac:spMkLst>
            <pc:docMk/>
            <pc:sldMk cId="163915509" sldId="256"/>
            <ac:spMk id="101" creationId="{C6D54F7E-825A-4BBA-815F-35CCA8B97786}"/>
          </ac:spMkLst>
        </pc:spChg>
        <pc:spChg chg="add del">
          <ac:chgData name="Marcel Lupo" userId="2743a80d-768a-4d4c-9c9f-b7bce581293f" providerId="ADAL" clId="{5AF1BD32-A715-4DF4-BA4E-4A2A0FA48248}" dt="2021-11-02T11:52:07.517" v="51" actId="26606"/>
          <ac:spMkLst>
            <pc:docMk/>
            <pc:sldMk cId="163915509" sldId="256"/>
            <ac:spMk id="103" creationId="{854DEE1C-7FD6-4FA0-A96A-BDF952F199AB}"/>
          </ac:spMkLst>
        </pc:spChg>
        <pc:spChg chg="add del">
          <ac:chgData name="Marcel Lupo" userId="2743a80d-768a-4d4c-9c9f-b7bce581293f" providerId="ADAL" clId="{5AF1BD32-A715-4DF4-BA4E-4A2A0FA48248}" dt="2021-11-02T11:52:12.218" v="53" actId="26606"/>
          <ac:spMkLst>
            <pc:docMk/>
            <pc:sldMk cId="163915509" sldId="256"/>
            <ac:spMk id="105" creationId="{E91DC736-0EF8-4F87-9146-EBF1D2EE4D3D}"/>
          </ac:spMkLst>
        </pc:spChg>
        <pc:spChg chg="add del">
          <ac:chgData name="Marcel Lupo" userId="2743a80d-768a-4d4c-9c9f-b7bce581293f" providerId="ADAL" clId="{5AF1BD32-A715-4DF4-BA4E-4A2A0FA48248}" dt="2021-11-02T11:52:12.218" v="53" actId="26606"/>
          <ac:spMkLst>
            <pc:docMk/>
            <pc:sldMk cId="163915509" sldId="256"/>
            <ac:spMk id="106" creationId="{097CD68E-23E3-4007-8847-CD0944C4F7BE}"/>
          </ac:spMkLst>
        </pc:spChg>
        <pc:spChg chg="add del">
          <ac:chgData name="Marcel Lupo" userId="2743a80d-768a-4d4c-9c9f-b7bce581293f" providerId="ADAL" clId="{5AF1BD32-A715-4DF4-BA4E-4A2A0FA48248}" dt="2021-11-02T11:52:12.218" v="53" actId="26606"/>
          <ac:spMkLst>
            <pc:docMk/>
            <pc:sldMk cId="163915509" sldId="256"/>
            <ac:spMk id="107" creationId="{AF2F604E-43BE-4DC3-B983-E071523364F8}"/>
          </ac:spMkLst>
        </pc:spChg>
        <pc:spChg chg="add del">
          <ac:chgData name="Marcel Lupo" userId="2743a80d-768a-4d4c-9c9f-b7bce581293f" providerId="ADAL" clId="{5AF1BD32-A715-4DF4-BA4E-4A2A0FA48248}" dt="2021-11-02T11:52:12.218" v="53" actId="26606"/>
          <ac:spMkLst>
            <pc:docMk/>
            <pc:sldMk cId="163915509" sldId="256"/>
            <ac:spMk id="108" creationId="{08C9B587-E65E-4B52-B37C-ABEBB6E87928}"/>
          </ac:spMkLst>
        </pc:spChg>
        <pc:spChg chg="add del">
          <ac:chgData name="Marcel Lupo" userId="2743a80d-768a-4d4c-9c9f-b7bce581293f" providerId="ADAL" clId="{5AF1BD32-A715-4DF4-BA4E-4A2A0FA48248}" dt="2021-11-02T11:52:15.123" v="55" actId="26606"/>
          <ac:spMkLst>
            <pc:docMk/>
            <pc:sldMk cId="163915509" sldId="256"/>
            <ac:spMk id="110" creationId="{0E91F5CA-B392-444C-88E3-BF5BAAEBDEB0}"/>
          </ac:spMkLst>
        </pc:spChg>
        <pc:spChg chg="add del">
          <ac:chgData name="Marcel Lupo" userId="2743a80d-768a-4d4c-9c9f-b7bce581293f" providerId="ADAL" clId="{5AF1BD32-A715-4DF4-BA4E-4A2A0FA48248}" dt="2021-11-02T11:52:15.123" v="55" actId="26606"/>
          <ac:spMkLst>
            <pc:docMk/>
            <pc:sldMk cId="163915509" sldId="256"/>
            <ac:spMk id="111" creationId="{0459807F-B6FA-44D3-9A53-C55B6B56884A}"/>
          </ac:spMkLst>
        </pc:spChg>
        <pc:spChg chg="add del">
          <ac:chgData name="Marcel Lupo" userId="2743a80d-768a-4d4c-9c9f-b7bce581293f" providerId="ADAL" clId="{5AF1BD32-A715-4DF4-BA4E-4A2A0FA48248}" dt="2021-11-02T11:52:17.848" v="57" actId="26606"/>
          <ac:spMkLst>
            <pc:docMk/>
            <pc:sldMk cId="163915509" sldId="256"/>
            <ac:spMk id="113" creationId="{854DEE1C-7FD6-4FA0-A96A-BDF952F199AB}"/>
          </ac:spMkLst>
        </pc:spChg>
        <pc:spChg chg="add del">
          <ac:chgData name="Marcel Lupo" userId="2743a80d-768a-4d4c-9c9f-b7bce581293f" providerId="ADAL" clId="{5AF1BD32-A715-4DF4-BA4E-4A2A0FA48248}" dt="2021-11-02T11:52:19.123" v="59" actId="26606"/>
          <ac:spMkLst>
            <pc:docMk/>
            <pc:sldMk cId="163915509" sldId="256"/>
            <ac:spMk id="115" creationId="{E2CFBC99-FB8F-41F7-A81D-A5288D688D79}"/>
          </ac:spMkLst>
        </pc:spChg>
        <pc:spChg chg="add del">
          <ac:chgData name="Marcel Lupo" userId="2743a80d-768a-4d4c-9c9f-b7bce581293f" providerId="ADAL" clId="{5AF1BD32-A715-4DF4-BA4E-4A2A0FA48248}" dt="2021-11-02T11:52:19.123" v="59" actId="26606"/>
          <ac:spMkLst>
            <pc:docMk/>
            <pc:sldMk cId="163915509" sldId="256"/>
            <ac:spMk id="116" creationId="{A435A76B-D478-4F38-9D76-040E49ADC674}"/>
          </ac:spMkLst>
        </pc:spChg>
        <pc:spChg chg="add del">
          <ac:chgData name="Marcel Lupo" userId="2743a80d-768a-4d4c-9c9f-b7bce581293f" providerId="ADAL" clId="{5AF1BD32-A715-4DF4-BA4E-4A2A0FA48248}" dt="2021-11-02T11:52:21.489" v="61" actId="26606"/>
          <ac:spMkLst>
            <pc:docMk/>
            <pc:sldMk cId="163915509" sldId="256"/>
            <ac:spMk id="118" creationId="{4D4677D2-D5AC-4CF9-9EED-2B89D0A1C212}"/>
          </ac:spMkLst>
        </pc:spChg>
        <pc:spChg chg="add del">
          <ac:chgData name="Marcel Lupo" userId="2743a80d-768a-4d4c-9c9f-b7bce581293f" providerId="ADAL" clId="{5AF1BD32-A715-4DF4-BA4E-4A2A0FA48248}" dt="2021-11-02T11:52:21.489" v="61" actId="26606"/>
          <ac:spMkLst>
            <pc:docMk/>
            <pc:sldMk cId="163915509" sldId="256"/>
            <ac:spMk id="119" creationId="{C6D54F7E-825A-4BBA-815F-35CCA8B97786}"/>
          </ac:spMkLst>
        </pc:spChg>
        <pc:spChg chg="add del">
          <ac:chgData name="Marcel Lupo" userId="2743a80d-768a-4d4c-9c9f-b7bce581293f" providerId="ADAL" clId="{5AF1BD32-A715-4DF4-BA4E-4A2A0FA48248}" dt="2021-11-02T11:52:23.170" v="63" actId="26606"/>
          <ac:spMkLst>
            <pc:docMk/>
            <pc:sldMk cId="163915509" sldId="256"/>
            <ac:spMk id="121" creationId="{B558F58E-93BA-44A3-BCDA-585AFF2E4F3F}"/>
          </ac:spMkLst>
        </pc:spChg>
        <pc:spChg chg="add">
          <ac:chgData name="Marcel Lupo" userId="2743a80d-768a-4d4c-9c9f-b7bce581293f" providerId="ADAL" clId="{5AF1BD32-A715-4DF4-BA4E-4A2A0FA48248}" dt="2021-11-02T11:52:23.188" v="64" actId="26606"/>
          <ac:spMkLst>
            <pc:docMk/>
            <pc:sldMk cId="163915509" sldId="256"/>
            <ac:spMk id="124" creationId="{07322A9E-F1EC-405E-8971-BA906EFFCCB8}"/>
          </ac:spMkLst>
        </pc:spChg>
        <pc:spChg chg="add">
          <ac:chgData name="Marcel Lupo" userId="2743a80d-768a-4d4c-9c9f-b7bce581293f" providerId="ADAL" clId="{5AF1BD32-A715-4DF4-BA4E-4A2A0FA48248}" dt="2021-11-02T11:52:23.188" v="64" actId="26606"/>
          <ac:spMkLst>
            <pc:docMk/>
            <pc:sldMk cId="163915509" sldId="256"/>
            <ac:spMk id="125" creationId="{A5704422-1118-4FD1-95AD-29A064EB80D9}"/>
          </ac:spMkLst>
        </pc:spChg>
        <pc:spChg chg="add">
          <ac:chgData name="Marcel Lupo" userId="2743a80d-768a-4d4c-9c9f-b7bce581293f" providerId="ADAL" clId="{5AF1BD32-A715-4DF4-BA4E-4A2A0FA48248}" dt="2021-11-02T11:52:23.188" v="64" actId="26606"/>
          <ac:spMkLst>
            <pc:docMk/>
            <pc:sldMk cId="163915509" sldId="256"/>
            <ac:spMk id="126" creationId="{A88B2AAA-B805-498E-A9E6-98B885855498}"/>
          </ac:spMkLst>
        </pc:spChg>
        <pc:spChg chg="add">
          <ac:chgData name="Marcel Lupo" userId="2743a80d-768a-4d4c-9c9f-b7bce581293f" providerId="ADAL" clId="{5AF1BD32-A715-4DF4-BA4E-4A2A0FA48248}" dt="2021-11-02T11:52:23.188" v="64" actId="26606"/>
          <ac:spMkLst>
            <pc:docMk/>
            <pc:sldMk cId="163915509" sldId="256"/>
            <ac:spMk id="127" creationId="{9B8051E0-19D7-43E1-BFD9-E6DBFEB3A3F1}"/>
          </ac:spMkLst>
        </pc:spChg>
        <pc:spChg chg="add">
          <ac:chgData name="Marcel Lupo" userId="2743a80d-768a-4d4c-9c9f-b7bce581293f" providerId="ADAL" clId="{5AF1BD32-A715-4DF4-BA4E-4A2A0FA48248}" dt="2021-11-02T11:52:23.188" v="64" actId="26606"/>
          <ac:spMkLst>
            <pc:docMk/>
            <pc:sldMk cId="163915509" sldId="256"/>
            <ac:spMk id="128" creationId="{4EDB2B02-86A2-46F5-A4BE-B7D9B10411D6}"/>
          </ac:spMkLst>
        </pc:spChg>
        <pc:spChg chg="add">
          <ac:chgData name="Marcel Lupo" userId="2743a80d-768a-4d4c-9c9f-b7bce581293f" providerId="ADAL" clId="{5AF1BD32-A715-4DF4-BA4E-4A2A0FA48248}" dt="2021-11-02T11:52:23.188" v="64" actId="26606"/>
          <ac:spMkLst>
            <pc:docMk/>
            <pc:sldMk cId="163915509" sldId="256"/>
            <ac:spMk id="129" creationId="{43954639-FB5D-41F4-9560-6F6DFE778425}"/>
          </ac:spMkLst>
        </pc:spChg>
        <pc:spChg chg="add">
          <ac:chgData name="Marcel Lupo" userId="2743a80d-768a-4d4c-9c9f-b7bce581293f" providerId="ADAL" clId="{5AF1BD32-A715-4DF4-BA4E-4A2A0FA48248}" dt="2021-11-02T11:52:23.188" v="64" actId="26606"/>
          <ac:spMkLst>
            <pc:docMk/>
            <pc:sldMk cId="163915509" sldId="256"/>
            <ac:spMk id="130" creationId="{E898931C-0323-41FA-A036-20F818B1FF81}"/>
          </ac:spMkLst>
        </pc:spChg>
        <pc:spChg chg="add">
          <ac:chgData name="Marcel Lupo" userId="2743a80d-768a-4d4c-9c9f-b7bce581293f" providerId="ADAL" clId="{5AF1BD32-A715-4DF4-BA4E-4A2A0FA48248}" dt="2021-11-02T11:52:23.188" v="64" actId="26606"/>
          <ac:spMkLst>
            <pc:docMk/>
            <pc:sldMk cId="163915509" sldId="256"/>
            <ac:spMk id="131" creationId="{89AFE9DD-0792-4B98-B4EB-97ACA17E6AA8}"/>
          </ac:spMkLst>
        </pc:spChg>
        <pc:spChg chg="add">
          <ac:chgData name="Marcel Lupo" userId="2743a80d-768a-4d4c-9c9f-b7bce581293f" providerId="ADAL" clId="{5AF1BD32-A715-4DF4-BA4E-4A2A0FA48248}" dt="2021-11-02T11:52:23.188" v="64" actId="26606"/>
          <ac:spMkLst>
            <pc:docMk/>
            <pc:sldMk cId="163915509" sldId="256"/>
            <ac:spMk id="132" creationId="{3981F5C4-9AE1-404E-AF44-A4E6DB374F9D}"/>
          </ac:spMkLst>
        </pc:spChg>
        <pc:spChg chg="add">
          <ac:chgData name="Marcel Lupo" userId="2743a80d-768a-4d4c-9c9f-b7bce581293f" providerId="ADAL" clId="{5AF1BD32-A715-4DF4-BA4E-4A2A0FA48248}" dt="2021-11-02T11:52:23.188" v="64" actId="26606"/>
          <ac:spMkLst>
            <pc:docMk/>
            <pc:sldMk cId="163915509" sldId="256"/>
            <ac:spMk id="133" creationId="{763C1781-8726-4FAC-8C45-FF40376BE409}"/>
          </ac:spMkLst>
        </pc:spChg>
        <pc:spChg chg="add">
          <ac:chgData name="Marcel Lupo" userId="2743a80d-768a-4d4c-9c9f-b7bce581293f" providerId="ADAL" clId="{5AF1BD32-A715-4DF4-BA4E-4A2A0FA48248}" dt="2021-11-02T11:52:23.188" v="64" actId="26606"/>
          <ac:spMkLst>
            <pc:docMk/>
            <pc:sldMk cId="163915509" sldId="256"/>
            <ac:spMk id="134" creationId="{301491B5-56C7-43DC-A3D9-861EECCA056A}"/>
          </ac:spMkLst>
        </pc:spChg>
        <pc:spChg chg="add">
          <ac:chgData name="Marcel Lupo" userId="2743a80d-768a-4d4c-9c9f-b7bce581293f" providerId="ADAL" clId="{5AF1BD32-A715-4DF4-BA4E-4A2A0FA48248}" dt="2021-11-02T11:52:23.188" v="64" actId="26606"/>
          <ac:spMkLst>
            <pc:docMk/>
            <pc:sldMk cId="163915509" sldId="256"/>
            <ac:spMk id="135" creationId="{237E2353-22DF-46E0-A200-FB30F8F394E2}"/>
          </ac:spMkLst>
        </pc:spChg>
        <pc:spChg chg="add">
          <ac:chgData name="Marcel Lupo" userId="2743a80d-768a-4d4c-9c9f-b7bce581293f" providerId="ADAL" clId="{5AF1BD32-A715-4DF4-BA4E-4A2A0FA48248}" dt="2021-11-02T11:52:23.188" v="64" actId="26606"/>
          <ac:spMkLst>
            <pc:docMk/>
            <pc:sldMk cId="163915509" sldId="256"/>
            <ac:spMk id="136" creationId="{DD6138DB-057B-45F7-A5F4-E7BFDA20D02C}"/>
          </ac:spMkLst>
        </pc:spChg>
        <pc:spChg chg="add">
          <ac:chgData name="Marcel Lupo" userId="2743a80d-768a-4d4c-9c9f-b7bce581293f" providerId="ADAL" clId="{5AF1BD32-A715-4DF4-BA4E-4A2A0FA48248}" dt="2021-11-02T11:52:23.188" v="64" actId="26606"/>
          <ac:spMkLst>
            <pc:docMk/>
            <pc:sldMk cId="163915509" sldId="256"/>
            <ac:spMk id="137" creationId="{79A54AB1-B64F-4843-BFAB-81CB74E66B65}"/>
          </ac:spMkLst>
        </pc:spChg>
        <pc:picChg chg="add del mod ord">
          <ac:chgData name="Marcel Lupo" userId="2743a80d-768a-4d4c-9c9f-b7bce581293f" providerId="ADAL" clId="{5AF1BD32-A715-4DF4-BA4E-4A2A0FA48248}" dt="2021-11-02T11:50:32.346" v="15" actId="478"/>
          <ac:picMkLst>
            <pc:docMk/>
            <pc:sldMk cId="163915509" sldId="256"/>
            <ac:picMk id="5" creationId="{5229DB50-1F6C-4AB9-9BC4-BB1866DF8C7D}"/>
          </ac:picMkLst>
        </pc:picChg>
        <pc:picChg chg="add mod ord">
          <ac:chgData name="Marcel Lupo" userId="2743a80d-768a-4d4c-9c9f-b7bce581293f" providerId="ADAL" clId="{5AF1BD32-A715-4DF4-BA4E-4A2A0FA48248}" dt="2021-11-02T11:52:23.188" v="64" actId="26606"/>
          <ac:picMkLst>
            <pc:docMk/>
            <pc:sldMk cId="163915509" sldId="256"/>
            <ac:picMk id="6" creationId="{F8B99663-B8E8-45B9-B9D2-492830F0265F}"/>
          </ac:picMkLst>
        </pc:picChg>
        <pc:picChg chg="add del mod">
          <ac:chgData name="Marcel Lupo" userId="2743a80d-768a-4d4c-9c9f-b7bce581293f" providerId="ADAL" clId="{5AF1BD32-A715-4DF4-BA4E-4A2A0FA48248}" dt="2021-11-02T12:05:26.153" v="347"/>
          <ac:picMkLst>
            <pc:docMk/>
            <pc:sldMk cId="163915509" sldId="256"/>
            <ac:picMk id="1026" creationId="{6B746A97-BF9A-4EAD-98D5-C0D1547D18E9}"/>
          </ac:picMkLst>
        </pc:picChg>
        <pc:picChg chg="add del mod">
          <ac:chgData name="Marcel Lupo" userId="2743a80d-768a-4d4c-9c9f-b7bce581293f" providerId="ADAL" clId="{5AF1BD32-A715-4DF4-BA4E-4A2A0FA48248}" dt="2021-11-02T12:05:35.665" v="351"/>
          <ac:picMkLst>
            <pc:docMk/>
            <pc:sldMk cId="163915509" sldId="256"/>
            <ac:picMk id="1028" creationId="{0A1E7041-9C92-46FD-9599-2983CDEACA64}"/>
          </ac:picMkLst>
        </pc:picChg>
        <pc:picChg chg="add mod">
          <ac:chgData name="Marcel Lupo" userId="2743a80d-768a-4d4c-9c9f-b7bce581293f" providerId="ADAL" clId="{5AF1BD32-A715-4DF4-BA4E-4A2A0FA48248}" dt="2021-11-02T12:07:36.805" v="411" actId="167"/>
          <ac:picMkLst>
            <pc:docMk/>
            <pc:sldMk cId="163915509" sldId="256"/>
            <ac:picMk id="1030" creationId="{D289962C-88B9-47D3-8659-90438A2ABD7C}"/>
          </ac:picMkLst>
        </pc:picChg>
        <pc:picChg chg="add mod">
          <ac:chgData name="Marcel Lupo" userId="2743a80d-768a-4d4c-9c9f-b7bce581293f" providerId="ADAL" clId="{5AF1BD32-A715-4DF4-BA4E-4A2A0FA48248}" dt="2021-11-02T12:09:31.292" v="453" actId="1076"/>
          <ac:picMkLst>
            <pc:docMk/>
            <pc:sldMk cId="163915509" sldId="256"/>
            <ac:picMk id="1032" creationId="{A3C9BA36-C556-4A89-A064-DCE3059FF0C4}"/>
          </ac:picMkLst>
        </pc:picChg>
        <pc:picChg chg="add mod">
          <ac:chgData name="Marcel Lupo" userId="2743a80d-768a-4d4c-9c9f-b7bce581293f" providerId="ADAL" clId="{5AF1BD32-A715-4DF4-BA4E-4A2A0FA48248}" dt="2021-11-02T12:10:36.029" v="488" actId="1076"/>
          <ac:picMkLst>
            <pc:docMk/>
            <pc:sldMk cId="163915509" sldId="256"/>
            <ac:picMk id="1034" creationId="{A6D37C10-A093-45B6-AF76-163BC5CB7F11}"/>
          </ac:picMkLst>
        </pc:picChg>
        <pc:picChg chg="add mod">
          <ac:chgData name="Marcel Lupo" userId="2743a80d-768a-4d4c-9c9f-b7bce581293f" providerId="ADAL" clId="{5AF1BD32-A715-4DF4-BA4E-4A2A0FA48248}" dt="2021-11-02T12:11:35.251" v="527" actId="1076"/>
          <ac:picMkLst>
            <pc:docMk/>
            <pc:sldMk cId="163915509" sldId="256"/>
            <ac:picMk id="1036" creationId="{42D27FD2-FCF4-4BCA-939B-0C1317C1D2D1}"/>
          </ac:picMkLst>
        </pc:picChg>
        <pc:cxnChg chg="add del">
          <ac:chgData name="Marcel Lupo" userId="2743a80d-768a-4d4c-9c9f-b7bce581293f" providerId="ADAL" clId="{5AF1BD32-A715-4DF4-BA4E-4A2A0FA48248}" dt="2021-11-02T11:51:04.129" v="25" actId="26606"/>
          <ac:cxnSpMkLst>
            <pc:docMk/>
            <pc:sldMk cId="163915509" sldId="256"/>
            <ac:cxnSpMk id="12" creationId="{BCDAEC91-5BCE-4B55-9CC0-43EF94CB734B}"/>
          </ac:cxnSpMkLst>
        </pc:cxnChg>
        <pc:cxnChg chg="add del">
          <ac:chgData name="Marcel Lupo" userId="2743a80d-768a-4d4c-9c9f-b7bce581293f" providerId="ADAL" clId="{5AF1BD32-A715-4DF4-BA4E-4A2A0FA48248}" dt="2021-11-02T11:52:23.188" v="64" actId="26606"/>
          <ac:cxnSpMkLst>
            <pc:docMk/>
            <pc:sldMk cId="163915509" sldId="256"/>
            <ac:cxnSpMk id="28" creationId="{BCDAEC91-5BCE-4B55-9CC0-43EF94CB734B}"/>
          </ac:cxnSpMkLst>
        </pc:cxnChg>
        <pc:cxnChg chg="add del">
          <ac:chgData name="Marcel Lupo" userId="2743a80d-768a-4d4c-9c9f-b7bce581293f" providerId="ADAL" clId="{5AF1BD32-A715-4DF4-BA4E-4A2A0FA48248}" dt="2021-11-02T11:51:53.742" v="41" actId="26606"/>
          <ac:cxnSpMkLst>
            <pc:docMk/>
            <pc:sldMk cId="163915509" sldId="256"/>
            <ac:cxnSpMk id="79" creationId="{BCD0BBC1-A7D4-445D-98AC-95A6A45D8EBB}"/>
          </ac:cxnSpMkLst>
        </pc:cxnChg>
        <pc:cxnChg chg="add del">
          <ac:chgData name="Marcel Lupo" userId="2743a80d-768a-4d4c-9c9f-b7bce581293f" providerId="ADAL" clId="{5AF1BD32-A715-4DF4-BA4E-4A2A0FA48248}" dt="2021-11-02T11:52:23.170" v="63" actId="26606"/>
          <ac:cxnSpMkLst>
            <pc:docMk/>
            <pc:sldMk cId="163915509" sldId="256"/>
            <ac:cxnSpMk id="122" creationId="{BCD0BBC1-A7D4-445D-98AC-95A6A45D8EBB}"/>
          </ac:cxnSpMkLst>
        </pc:cxnChg>
      </pc:sldChg>
      <pc:sldChg chg="addSp delSp modSp new mod setBg setClrOvrMap">
        <pc:chgData name="Marcel Lupo" userId="2743a80d-768a-4d4c-9c9f-b7bce581293f" providerId="ADAL" clId="{5AF1BD32-A715-4DF4-BA4E-4A2A0FA48248}" dt="2021-11-02T14:43:52.695" v="921" actId="20577"/>
        <pc:sldMkLst>
          <pc:docMk/>
          <pc:sldMk cId="2880049118" sldId="257"/>
        </pc:sldMkLst>
        <pc:spChg chg="add del mod ord">
          <ac:chgData name="Marcel Lupo" userId="2743a80d-768a-4d4c-9c9f-b7bce581293f" providerId="ADAL" clId="{5AF1BD32-A715-4DF4-BA4E-4A2A0FA48248}" dt="2021-11-02T13:52:22.043" v="566" actId="26606"/>
          <ac:spMkLst>
            <pc:docMk/>
            <pc:sldMk cId="2880049118" sldId="257"/>
            <ac:spMk id="2" creationId="{CCAB89DB-FE88-43B2-BE7C-EDA21C4B19D6}"/>
          </ac:spMkLst>
        </pc:spChg>
        <pc:spChg chg="del">
          <ac:chgData name="Marcel Lupo" userId="2743a80d-768a-4d4c-9c9f-b7bce581293f" providerId="ADAL" clId="{5AF1BD32-A715-4DF4-BA4E-4A2A0FA48248}" dt="2021-11-02T13:48:08.774" v="532" actId="931"/>
          <ac:spMkLst>
            <pc:docMk/>
            <pc:sldMk cId="2880049118" sldId="257"/>
            <ac:spMk id="3" creationId="{1D703E55-DA03-447E-9B39-C833BC72413D}"/>
          </ac:spMkLst>
        </pc:spChg>
        <pc:spChg chg="add del mod">
          <ac:chgData name="Marcel Lupo" userId="2743a80d-768a-4d4c-9c9f-b7bce581293f" providerId="ADAL" clId="{5AF1BD32-A715-4DF4-BA4E-4A2A0FA48248}" dt="2021-11-02T13:51:39.408" v="543" actId="931"/>
          <ac:spMkLst>
            <pc:docMk/>
            <pc:sldMk cId="2880049118" sldId="257"/>
            <ac:spMk id="7" creationId="{EE13F326-6047-4CB5-9384-02059CA7BE60}"/>
          </ac:spMkLst>
        </pc:spChg>
        <pc:spChg chg="add del">
          <ac:chgData name="Marcel Lupo" userId="2743a80d-768a-4d4c-9c9f-b7bce581293f" providerId="ADAL" clId="{5AF1BD32-A715-4DF4-BA4E-4A2A0FA48248}" dt="2021-11-02T13:51:17.151" v="540" actId="26606"/>
          <ac:spMkLst>
            <pc:docMk/>
            <pc:sldMk cId="2880049118" sldId="257"/>
            <ac:spMk id="9" creationId="{959A3E34-34FA-462B-A881-65E560198293}"/>
          </ac:spMkLst>
        </pc:spChg>
        <pc:spChg chg="add del">
          <ac:chgData name="Marcel Lupo" userId="2743a80d-768a-4d4c-9c9f-b7bce581293f" providerId="ADAL" clId="{5AF1BD32-A715-4DF4-BA4E-4A2A0FA48248}" dt="2021-11-02T13:51:17.151" v="540" actId="26606"/>
          <ac:spMkLst>
            <pc:docMk/>
            <pc:sldMk cId="2880049118" sldId="257"/>
            <ac:spMk id="12" creationId="{9AA72BD9-2C5A-4EDC-931F-5AA08EACA0F3}"/>
          </ac:spMkLst>
        </pc:spChg>
        <pc:spChg chg="add del">
          <ac:chgData name="Marcel Lupo" userId="2743a80d-768a-4d4c-9c9f-b7bce581293f" providerId="ADAL" clId="{5AF1BD32-A715-4DF4-BA4E-4A2A0FA48248}" dt="2021-11-02T13:51:17.151" v="540" actId="26606"/>
          <ac:spMkLst>
            <pc:docMk/>
            <pc:sldMk cId="2880049118" sldId="257"/>
            <ac:spMk id="14" creationId="{DD3981AC-7B61-4947-BCF3-F7AA7FA385B9}"/>
          </ac:spMkLst>
        </pc:spChg>
        <pc:spChg chg="add del">
          <ac:chgData name="Marcel Lupo" userId="2743a80d-768a-4d4c-9c9f-b7bce581293f" providerId="ADAL" clId="{5AF1BD32-A715-4DF4-BA4E-4A2A0FA48248}" dt="2021-11-02T13:51:45.726" v="547" actId="26606"/>
          <ac:spMkLst>
            <pc:docMk/>
            <pc:sldMk cId="2880049118" sldId="257"/>
            <ac:spMk id="15" creationId="{42A4FC2C-047E-45A5-965D-8E1E3BF09BC6}"/>
          </ac:spMkLst>
        </pc:spChg>
        <pc:spChg chg="add del">
          <ac:chgData name="Marcel Lupo" userId="2743a80d-768a-4d4c-9c9f-b7bce581293f" providerId="ADAL" clId="{5AF1BD32-A715-4DF4-BA4E-4A2A0FA48248}" dt="2021-11-02T13:51:17.151" v="540" actId="26606"/>
          <ac:spMkLst>
            <pc:docMk/>
            <pc:sldMk cId="2880049118" sldId="257"/>
            <ac:spMk id="16" creationId="{55D4142C-5077-457F-A6AD-3FECFDB39685}"/>
          </ac:spMkLst>
        </pc:spChg>
        <pc:spChg chg="add del">
          <ac:chgData name="Marcel Lupo" userId="2743a80d-768a-4d4c-9c9f-b7bce581293f" providerId="ADAL" clId="{5AF1BD32-A715-4DF4-BA4E-4A2A0FA48248}" dt="2021-11-02T13:51:48.661" v="549" actId="26606"/>
          <ac:spMkLst>
            <pc:docMk/>
            <pc:sldMk cId="2880049118" sldId="257"/>
            <ac:spMk id="17" creationId="{B95B9BA8-1D69-4796-85F5-B6D0BD52354B}"/>
          </ac:spMkLst>
        </pc:spChg>
        <pc:spChg chg="add del">
          <ac:chgData name="Marcel Lupo" userId="2743a80d-768a-4d4c-9c9f-b7bce581293f" providerId="ADAL" clId="{5AF1BD32-A715-4DF4-BA4E-4A2A0FA48248}" dt="2021-11-02T13:51:17.151" v="540" actId="26606"/>
          <ac:spMkLst>
            <pc:docMk/>
            <pc:sldMk cId="2880049118" sldId="257"/>
            <ac:spMk id="18" creationId="{7A5F0580-5EE9-419F-96EE-B6529EF6E7D0}"/>
          </ac:spMkLst>
        </pc:spChg>
        <pc:spChg chg="add del">
          <ac:chgData name="Marcel Lupo" userId="2743a80d-768a-4d4c-9c9f-b7bce581293f" providerId="ADAL" clId="{5AF1BD32-A715-4DF4-BA4E-4A2A0FA48248}" dt="2021-11-02T13:52:07.590" v="555" actId="26606"/>
          <ac:spMkLst>
            <pc:docMk/>
            <pc:sldMk cId="2880049118" sldId="257"/>
            <ac:spMk id="21" creationId="{55D4142C-5077-457F-A6AD-3FECFDB39685}"/>
          </ac:spMkLst>
        </pc:spChg>
        <pc:spChg chg="add del">
          <ac:chgData name="Marcel Lupo" userId="2743a80d-768a-4d4c-9c9f-b7bce581293f" providerId="ADAL" clId="{5AF1BD32-A715-4DF4-BA4E-4A2A0FA48248}" dt="2021-11-02T13:51:48.661" v="549" actId="26606"/>
          <ac:spMkLst>
            <pc:docMk/>
            <pc:sldMk cId="2880049118" sldId="257"/>
            <ac:spMk id="22" creationId="{CCAB89DB-FE88-43B2-BE7C-EDA21C4B19D6}"/>
          </ac:spMkLst>
        </pc:spChg>
        <pc:spChg chg="add del">
          <ac:chgData name="Marcel Lupo" userId="2743a80d-768a-4d4c-9c9f-b7bce581293f" providerId="ADAL" clId="{5AF1BD32-A715-4DF4-BA4E-4A2A0FA48248}" dt="2021-11-02T13:51:15.718" v="539" actId="26606"/>
          <ac:spMkLst>
            <pc:docMk/>
            <pc:sldMk cId="2880049118" sldId="257"/>
            <ac:spMk id="23" creationId="{9AA72BD9-2C5A-4EDC-931F-5AA08EACA0F3}"/>
          </ac:spMkLst>
        </pc:spChg>
        <pc:spChg chg="add del">
          <ac:chgData name="Marcel Lupo" userId="2743a80d-768a-4d4c-9c9f-b7bce581293f" providerId="ADAL" clId="{5AF1BD32-A715-4DF4-BA4E-4A2A0FA48248}" dt="2021-11-02T13:51:48.661" v="549" actId="26606"/>
          <ac:spMkLst>
            <pc:docMk/>
            <pc:sldMk cId="2880049118" sldId="257"/>
            <ac:spMk id="24" creationId="{279AD293-1552-4338-8321-DB81E8D8FAAE}"/>
          </ac:spMkLst>
        </pc:spChg>
        <pc:spChg chg="add del">
          <ac:chgData name="Marcel Lupo" userId="2743a80d-768a-4d4c-9c9f-b7bce581293f" providerId="ADAL" clId="{5AF1BD32-A715-4DF4-BA4E-4A2A0FA48248}" dt="2021-11-02T13:51:15.718" v="539" actId="26606"/>
          <ac:spMkLst>
            <pc:docMk/>
            <pc:sldMk cId="2880049118" sldId="257"/>
            <ac:spMk id="25" creationId="{DD3981AC-7B61-4947-BCF3-F7AA7FA385B9}"/>
          </ac:spMkLst>
        </pc:spChg>
        <pc:spChg chg="add del">
          <ac:chgData name="Marcel Lupo" userId="2743a80d-768a-4d4c-9c9f-b7bce581293f" providerId="ADAL" clId="{5AF1BD32-A715-4DF4-BA4E-4A2A0FA48248}" dt="2021-11-02T13:51:53.350" v="551" actId="26606"/>
          <ac:spMkLst>
            <pc:docMk/>
            <pc:sldMk cId="2880049118" sldId="257"/>
            <ac:spMk id="26" creationId="{9AA72BD9-2C5A-4EDC-931F-5AA08EACA0F3}"/>
          </ac:spMkLst>
        </pc:spChg>
        <pc:spChg chg="add del">
          <ac:chgData name="Marcel Lupo" userId="2743a80d-768a-4d4c-9c9f-b7bce581293f" providerId="ADAL" clId="{5AF1BD32-A715-4DF4-BA4E-4A2A0FA48248}" dt="2021-11-02T13:51:15.718" v="539" actId="26606"/>
          <ac:spMkLst>
            <pc:docMk/>
            <pc:sldMk cId="2880049118" sldId="257"/>
            <ac:spMk id="27" creationId="{55D4142C-5077-457F-A6AD-3FECFDB39685}"/>
          </ac:spMkLst>
        </pc:spChg>
        <pc:spChg chg="add del">
          <ac:chgData name="Marcel Lupo" userId="2743a80d-768a-4d4c-9c9f-b7bce581293f" providerId="ADAL" clId="{5AF1BD32-A715-4DF4-BA4E-4A2A0FA48248}" dt="2021-11-02T13:51:53.350" v="551" actId="26606"/>
          <ac:spMkLst>
            <pc:docMk/>
            <pc:sldMk cId="2880049118" sldId="257"/>
            <ac:spMk id="28" creationId="{DD3981AC-7B61-4947-BCF3-F7AA7FA385B9}"/>
          </ac:spMkLst>
        </pc:spChg>
        <pc:spChg chg="add del">
          <ac:chgData name="Marcel Lupo" userId="2743a80d-768a-4d4c-9c9f-b7bce581293f" providerId="ADAL" clId="{5AF1BD32-A715-4DF4-BA4E-4A2A0FA48248}" dt="2021-11-02T13:51:15.718" v="539" actId="26606"/>
          <ac:spMkLst>
            <pc:docMk/>
            <pc:sldMk cId="2880049118" sldId="257"/>
            <ac:spMk id="29" creationId="{7A5F0580-5EE9-419F-96EE-B6529EF6E7D0}"/>
          </ac:spMkLst>
        </pc:spChg>
        <pc:spChg chg="add del">
          <ac:chgData name="Marcel Lupo" userId="2743a80d-768a-4d4c-9c9f-b7bce581293f" providerId="ADAL" clId="{5AF1BD32-A715-4DF4-BA4E-4A2A0FA48248}" dt="2021-11-02T13:51:53.350" v="551" actId="26606"/>
          <ac:spMkLst>
            <pc:docMk/>
            <pc:sldMk cId="2880049118" sldId="257"/>
            <ac:spMk id="30" creationId="{CCAB89DB-FE88-43B2-BE7C-EDA21C4B19D6}"/>
          </ac:spMkLst>
        </pc:spChg>
        <pc:spChg chg="add del">
          <ac:chgData name="Marcel Lupo" userId="2743a80d-768a-4d4c-9c9f-b7bce581293f" providerId="ADAL" clId="{5AF1BD32-A715-4DF4-BA4E-4A2A0FA48248}" dt="2021-11-02T13:51:53.350" v="551" actId="26606"/>
          <ac:spMkLst>
            <pc:docMk/>
            <pc:sldMk cId="2880049118" sldId="257"/>
            <ac:spMk id="31" creationId="{55D4142C-5077-457F-A6AD-3FECFDB39685}"/>
          </ac:spMkLst>
        </pc:spChg>
        <pc:spChg chg="add del">
          <ac:chgData name="Marcel Lupo" userId="2743a80d-768a-4d4c-9c9f-b7bce581293f" providerId="ADAL" clId="{5AF1BD32-A715-4DF4-BA4E-4A2A0FA48248}" dt="2021-11-02T13:51:53.350" v="551" actId="26606"/>
          <ac:spMkLst>
            <pc:docMk/>
            <pc:sldMk cId="2880049118" sldId="257"/>
            <ac:spMk id="32" creationId="{7A5F0580-5EE9-419F-96EE-B6529EF6E7D0}"/>
          </ac:spMkLst>
        </pc:spChg>
        <pc:spChg chg="add del">
          <ac:chgData name="Marcel Lupo" userId="2743a80d-768a-4d4c-9c9f-b7bce581293f" providerId="ADAL" clId="{5AF1BD32-A715-4DF4-BA4E-4A2A0FA48248}" dt="2021-11-02T13:51:53.350" v="551" actId="26606"/>
          <ac:spMkLst>
            <pc:docMk/>
            <pc:sldMk cId="2880049118" sldId="257"/>
            <ac:spMk id="33" creationId="{7C610F1A-AB7E-44B0-8795-D3B37308F982}"/>
          </ac:spMkLst>
        </pc:spChg>
        <pc:spChg chg="add del">
          <ac:chgData name="Marcel Lupo" userId="2743a80d-768a-4d4c-9c9f-b7bce581293f" providerId="ADAL" clId="{5AF1BD32-A715-4DF4-BA4E-4A2A0FA48248}" dt="2021-11-02T13:52:03.499" v="553" actId="26606"/>
          <ac:spMkLst>
            <pc:docMk/>
            <pc:sldMk cId="2880049118" sldId="257"/>
            <ac:spMk id="35" creationId="{8F23F8A3-8FD7-4779-8323-FDC26BE99889}"/>
          </ac:spMkLst>
        </pc:spChg>
        <pc:spChg chg="add del">
          <ac:chgData name="Marcel Lupo" userId="2743a80d-768a-4d4c-9c9f-b7bce581293f" providerId="ADAL" clId="{5AF1BD32-A715-4DF4-BA4E-4A2A0FA48248}" dt="2021-11-02T13:52:03.499" v="553" actId="26606"/>
          <ac:spMkLst>
            <pc:docMk/>
            <pc:sldMk cId="2880049118" sldId="257"/>
            <ac:spMk id="36" creationId="{F605C4CC-A25C-416F-8333-7CB7DC97D870}"/>
          </ac:spMkLst>
        </pc:spChg>
        <pc:spChg chg="add del">
          <ac:chgData name="Marcel Lupo" userId="2743a80d-768a-4d4c-9c9f-b7bce581293f" providerId="ADAL" clId="{5AF1BD32-A715-4DF4-BA4E-4A2A0FA48248}" dt="2021-11-02T13:52:03.499" v="553" actId="26606"/>
          <ac:spMkLst>
            <pc:docMk/>
            <pc:sldMk cId="2880049118" sldId="257"/>
            <ac:spMk id="37" creationId="{CCAB89DB-FE88-43B2-BE7C-EDA21C4B19D6}"/>
          </ac:spMkLst>
        </pc:spChg>
        <pc:spChg chg="add del">
          <ac:chgData name="Marcel Lupo" userId="2743a80d-768a-4d4c-9c9f-b7bce581293f" providerId="ADAL" clId="{5AF1BD32-A715-4DF4-BA4E-4A2A0FA48248}" dt="2021-11-02T13:52:03.499" v="553" actId="26606"/>
          <ac:spMkLst>
            <pc:docMk/>
            <pc:sldMk cId="2880049118" sldId="257"/>
            <ac:spMk id="38" creationId="{21BF4C16-C056-4A98-B8FD-DDC15093E320}"/>
          </ac:spMkLst>
        </pc:spChg>
        <pc:spChg chg="add del">
          <ac:chgData name="Marcel Lupo" userId="2743a80d-768a-4d4c-9c9f-b7bce581293f" providerId="ADAL" clId="{5AF1BD32-A715-4DF4-BA4E-4A2A0FA48248}" dt="2021-11-02T13:52:07.590" v="555" actId="26606"/>
          <ac:spMkLst>
            <pc:docMk/>
            <pc:sldMk cId="2880049118" sldId="257"/>
            <ac:spMk id="40" creationId="{8FC9BE17-9A7B-462D-AE50-3D8777387304}"/>
          </ac:spMkLst>
        </pc:spChg>
        <pc:spChg chg="add del">
          <ac:chgData name="Marcel Lupo" userId="2743a80d-768a-4d4c-9c9f-b7bce581293f" providerId="ADAL" clId="{5AF1BD32-A715-4DF4-BA4E-4A2A0FA48248}" dt="2021-11-02T13:52:07.590" v="555" actId="26606"/>
          <ac:spMkLst>
            <pc:docMk/>
            <pc:sldMk cId="2880049118" sldId="257"/>
            <ac:spMk id="41" creationId="{3EBE8569-6AEC-4B8C-8D53-2DE337CDBA65}"/>
          </ac:spMkLst>
        </pc:spChg>
        <pc:spChg chg="add del">
          <ac:chgData name="Marcel Lupo" userId="2743a80d-768a-4d4c-9c9f-b7bce581293f" providerId="ADAL" clId="{5AF1BD32-A715-4DF4-BA4E-4A2A0FA48248}" dt="2021-11-02T13:52:07.590" v="555" actId="26606"/>
          <ac:spMkLst>
            <pc:docMk/>
            <pc:sldMk cId="2880049118" sldId="257"/>
            <ac:spMk id="42" creationId="{CCAB89DB-FE88-43B2-BE7C-EDA21C4B19D6}"/>
          </ac:spMkLst>
        </pc:spChg>
        <pc:spChg chg="add del">
          <ac:chgData name="Marcel Lupo" userId="2743a80d-768a-4d4c-9c9f-b7bce581293f" providerId="ADAL" clId="{5AF1BD32-A715-4DF4-BA4E-4A2A0FA48248}" dt="2021-11-02T13:52:07.590" v="555" actId="26606"/>
          <ac:spMkLst>
            <pc:docMk/>
            <pc:sldMk cId="2880049118" sldId="257"/>
            <ac:spMk id="43" creationId="{7A5F0580-5EE9-419F-96EE-B6529EF6E7D0}"/>
          </ac:spMkLst>
        </pc:spChg>
        <pc:spChg chg="add del">
          <ac:chgData name="Marcel Lupo" userId="2743a80d-768a-4d4c-9c9f-b7bce581293f" providerId="ADAL" clId="{5AF1BD32-A715-4DF4-BA4E-4A2A0FA48248}" dt="2021-11-02T13:52:07.590" v="555" actId="26606"/>
          <ac:spMkLst>
            <pc:docMk/>
            <pc:sldMk cId="2880049118" sldId="257"/>
            <ac:spMk id="44" creationId="{271AB9E8-5463-4653-8428-B7312A744CB3}"/>
          </ac:spMkLst>
        </pc:spChg>
        <pc:spChg chg="add del">
          <ac:chgData name="Marcel Lupo" userId="2743a80d-768a-4d4c-9c9f-b7bce581293f" providerId="ADAL" clId="{5AF1BD32-A715-4DF4-BA4E-4A2A0FA48248}" dt="2021-11-02T13:52:09.167" v="557" actId="26606"/>
          <ac:spMkLst>
            <pc:docMk/>
            <pc:sldMk cId="2880049118" sldId="257"/>
            <ac:spMk id="46" creationId="{B95B9BA8-1D69-4796-85F5-B6D0BD52354B}"/>
          </ac:spMkLst>
        </pc:spChg>
        <pc:spChg chg="add del">
          <ac:chgData name="Marcel Lupo" userId="2743a80d-768a-4d4c-9c9f-b7bce581293f" providerId="ADAL" clId="{5AF1BD32-A715-4DF4-BA4E-4A2A0FA48248}" dt="2021-11-02T13:52:09.167" v="557" actId="26606"/>
          <ac:spMkLst>
            <pc:docMk/>
            <pc:sldMk cId="2880049118" sldId="257"/>
            <ac:spMk id="47" creationId="{CCAB89DB-FE88-43B2-BE7C-EDA21C4B19D6}"/>
          </ac:spMkLst>
        </pc:spChg>
        <pc:spChg chg="add del">
          <ac:chgData name="Marcel Lupo" userId="2743a80d-768a-4d4c-9c9f-b7bce581293f" providerId="ADAL" clId="{5AF1BD32-A715-4DF4-BA4E-4A2A0FA48248}" dt="2021-11-02T13:52:09.167" v="557" actId="26606"/>
          <ac:spMkLst>
            <pc:docMk/>
            <pc:sldMk cId="2880049118" sldId="257"/>
            <ac:spMk id="48" creationId="{279AD293-1552-4338-8321-DB81E8D8FAAE}"/>
          </ac:spMkLst>
        </pc:spChg>
        <pc:spChg chg="add del">
          <ac:chgData name="Marcel Lupo" userId="2743a80d-768a-4d4c-9c9f-b7bce581293f" providerId="ADAL" clId="{5AF1BD32-A715-4DF4-BA4E-4A2A0FA48248}" dt="2021-11-02T13:52:09.805" v="559" actId="26606"/>
          <ac:spMkLst>
            <pc:docMk/>
            <pc:sldMk cId="2880049118" sldId="257"/>
            <ac:spMk id="52" creationId="{7C432AFE-B3D2-4BFF-BF8F-96C27AFF1AC7}"/>
          </ac:spMkLst>
        </pc:spChg>
        <pc:spChg chg="add del">
          <ac:chgData name="Marcel Lupo" userId="2743a80d-768a-4d4c-9c9f-b7bce581293f" providerId="ADAL" clId="{5AF1BD32-A715-4DF4-BA4E-4A2A0FA48248}" dt="2021-11-02T13:52:09.805" v="559" actId="26606"/>
          <ac:spMkLst>
            <pc:docMk/>
            <pc:sldMk cId="2880049118" sldId="257"/>
            <ac:spMk id="53" creationId="{CCAB89DB-FE88-43B2-BE7C-EDA21C4B19D6}"/>
          </ac:spMkLst>
        </pc:spChg>
        <pc:spChg chg="add del">
          <ac:chgData name="Marcel Lupo" userId="2743a80d-768a-4d4c-9c9f-b7bce581293f" providerId="ADAL" clId="{5AF1BD32-A715-4DF4-BA4E-4A2A0FA48248}" dt="2021-11-02T13:52:09.805" v="559" actId="26606"/>
          <ac:spMkLst>
            <pc:docMk/>
            <pc:sldMk cId="2880049118" sldId="257"/>
            <ac:spMk id="54" creationId="{AF2F604E-43BE-4DC3-B983-E071523364F8}"/>
          </ac:spMkLst>
        </pc:spChg>
        <pc:spChg chg="add del">
          <ac:chgData name="Marcel Lupo" userId="2743a80d-768a-4d4c-9c9f-b7bce581293f" providerId="ADAL" clId="{5AF1BD32-A715-4DF4-BA4E-4A2A0FA48248}" dt="2021-11-02T13:52:09.805" v="559" actId="26606"/>
          <ac:spMkLst>
            <pc:docMk/>
            <pc:sldMk cId="2880049118" sldId="257"/>
            <ac:spMk id="55" creationId="{08C9B587-E65E-4B52-B37C-ABEBB6E87928}"/>
          </ac:spMkLst>
        </pc:spChg>
        <pc:spChg chg="add del">
          <ac:chgData name="Marcel Lupo" userId="2743a80d-768a-4d4c-9c9f-b7bce581293f" providerId="ADAL" clId="{5AF1BD32-A715-4DF4-BA4E-4A2A0FA48248}" dt="2021-11-02T13:52:09.805" v="559" actId="26606"/>
          <ac:spMkLst>
            <pc:docMk/>
            <pc:sldMk cId="2880049118" sldId="257"/>
            <ac:spMk id="56" creationId="{AFAAE9E5-2B99-40DF-92D2-F19267C25B71}"/>
          </ac:spMkLst>
        </pc:spChg>
        <pc:spChg chg="add del">
          <ac:chgData name="Marcel Lupo" userId="2743a80d-768a-4d4c-9c9f-b7bce581293f" providerId="ADAL" clId="{5AF1BD32-A715-4DF4-BA4E-4A2A0FA48248}" dt="2021-11-02T13:52:13.170" v="561" actId="26606"/>
          <ac:spMkLst>
            <pc:docMk/>
            <pc:sldMk cId="2880049118" sldId="257"/>
            <ac:spMk id="58" creationId="{9AA72BD9-2C5A-4EDC-931F-5AA08EACA0F3}"/>
          </ac:spMkLst>
        </pc:spChg>
        <pc:spChg chg="add del">
          <ac:chgData name="Marcel Lupo" userId="2743a80d-768a-4d4c-9c9f-b7bce581293f" providerId="ADAL" clId="{5AF1BD32-A715-4DF4-BA4E-4A2A0FA48248}" dt="2021-11-02T13:52:13.170" v="561" actId="26606"/>
          <ac:spMkLst>
            <pc:docMk/>
            <pc:sldMk cId="2880049118" sldId="257"/>
            <ac:spMk id="59" creationId="{DD3981AC-7B61-4947-BCF3-F7AA7FA385B9}"/>
          </ac:spMkLst>
        </pc:spChg>
        <pc:spChg chg="add del">
          <ac:chgData name="Marcel Lupo" userId="2743a80d-768a-4d4c-9c9f-b7bce581293f" providerId="ADAL" clId="{5AF1BD32-A715-4DF4-BA4E-4A2A0FA48248}" dt="2021-11-02T13:52:13.170" v="561" actId="26606"/>
          <ac:spMkLst>
            <pc:docMk/>
            <pc:sldMk cId="2880049118" sldId="257"/>
            <ac:spMk id="60" creationId="{CCAB89DB-FE88-43B2-BE7C-EDA21C4B19D6}"/>
          </ac:spMkLst>
        </pc:spChg>
        <pc:spChg chg="add del">
          <ac:chgData name="Marcel Lupo" userId="2743a80d-768a-4d4c-9c9f-b7bce581293f" providerId="ADAL" clId="{5AF1BD32-A715-4DF4-BA4E-4A2A0FA48248}" dt="2021-11-02T13:52:13.170" v="561" actId="26606"/>
          <ac:spMkLst>
            <pc:docMk/>
            <pc:sldMk cId="2880049118" sldId="257"/>
            <ac:spMk id="61" creationId="{55D4142C-5077-457F-A6AD-3FECFDB39685}"/>
          </ac:spMkLst>
        </pc:spChg>
        <pc:spChg chg="add del">
          <ac:chgData name="Marcel Lupo" userId="2743a80d-768a-4d4c-9c9f-b7bce581293f" providerId="ADAL" clId="{5AF1BD32-A715-4DF4-BA4E-4A2A0FA48248}" dt="2021-11-02T13:52:13.170" v="561" actId="26606"/>
          <ac:spMkLst>
            <pc:docMk/>
            <pc:sldMk cId="2880049118" sldId="257"/>
            <ac:spMk id="62" creationId="{7A5F0580-5EE9-419F-96EE-B6529EF6E7D0}"/>
          </ac:spMkLst>
        </pc:spChg>
        <pc:spChg chg="add del">
          <ac:chgData name="Marcel Lupo" userId="2743a80d-768a-4d4c-9c9f-b7bce581293f" providerId="ADAL" clId="{5AF1BD32-A715-4DF4-BA4E-4A2A0FA48248}" dt="2021-11-02T13:52:13.170" v="561" actId="26606"/>
          <ac:spMkLst>
            <pc:docMk/>
            <pc:sldMk cId="2880049118" sldId="257"/>
            <ac:spMk id="63" creationId="{7C610F1A-AB7E-44B0-8795-D3B37308F982}"/>
          </ac:spMkLst>
        </pc:spChg>
        <pc:spChg chg="add del">
          <ac:chgData name="Marcel Lupo" userId="2743a80d-768a-4d4c-9c9f-b7bce581293f" providerId="ADAL" clId="{5AF1BD32-A715-4DF4-BA4E-4A2A0FA48248}" dt="2021-11-02T13:52:18.598" v="563" actId="26606"/>
          <ac:spMkLst>
            <pc:docMk/>
            <pc:sldMk cId="2880049118" sldId="257"/>
            <ac:spMk id="65" creationId="{B95B9BA8-1D69-4796-85F5-B6D0BD52354B}"/>
          </ac:spMkLst>
        </pc:spChg>
        <pc:spChg chg="add del">
          <ac:chgData name="Marcel Lupo" userId="2743a80d-768a-4d4c-9c9f-b7bce581293f" providerId="ADAL" clId="{5AF1BD32-A715-4DF4-BA4E-4A2A0FA48248}" dt="2021-11-02T13:52:18.598" v="563" actId="26606"/>
          <ac:spMkLst>
            <pc:docMk/>
            <pc:sldMk cId="2880049118" sldId="257"/>
            <ac:spMk id="66" creationId="{CCAB89DB-FE88-43B2-BE7C-EDA21C4B19D6}"/>
          </ac:spMkLst>
        </pc:spChg>
        <pc:spChg chg="add del">
          <ac:chgData name="Marcel Lupo" userId="2743a80d-768a-4d4c-9c9f-b7bce581293f" providerId="ADAL" clId="{5AF1BD32-A715-4DF4-BA4E-4A2A0FA48248}" dt="2021-11-02T13:52:18.598" v="563" actId="26606"/>
          <ac:spMkLst>
            <pc:docMk/>
            <pc:sldMk cId="2880049118" sldId="257"/>
            <ac:spMk id="67" creationId="{279AD293-1552-4338-8321-DB81E8D8FAAE}"/>
          </ac:spMkLst>
        </pc:spChg>
        <pc:spChg chg="add del">
          <ac:chgData name="Marcel Lupo" userId="2743a80d-768a-4d4c-9c9f-b7bce581293f" providerId="ADAL" clId="{5AF1BD32-A715-4DF4-BA4E-4A2A0FA48248}" dt="2021-11-02T13:52:22.038" v="565" actId="26606"/>
          <ac:spMkLst>
            <pc:docMk/>
            <pc:sldMk cId="2880049118" sldId="257"/>
            <ac:spMk id="71" creationId="{A2509F26-B5DC-4BA7-B476-4CB044237A2E}"/>
          </ac:spMkLst>
        </pc:spChg>
        <pc:spChg chg="add del">
          <ac:chgData name="Marcel Lupo" userId="2743a80d-768a-4d4c-9c9f-b7bce581293f" providerId="ADAL" clId="{5AF1BD32-A715-4DF4-BA4E-4A2A0FA48248}" dt="2021-11-02T13:52:22.038" v="565" actId="26606"/>
          <ac:spMkLst>
            <pc:docMk/>
            <pc:sldMk cId="2880049118" sldId="257"/>
            <ac:spMk id="72" creationId="{DB103EB1-B135-4526-B883-33228FC27FF1}"/>
          </ac:spMkLst>
        </pc:spChg>
        <pc:spChg chg="add">
          <ac:chgData name="Marcel Lupo" userId="2743a80d-768a-4d4c-9c9f-b7bce581293f" providerId="ADAL" clId="{5AF1BD32-A715-4DF4-BA4E-4A2A0FA48248}" dt="2021-11-02T13:52:22.043" v="566" actId="26606"/>
          <ac:spMkLst>
            <pc:docMk/>
            <pc:sldMk cId="2880049118" sldId="257"/>
            <ac:spMk id="74" creationId="{8F23F8A3-8FD7-4779-8323-FDC26BE99889}"/>
          </ac:spMkLst>
        </pc:spChg>
        <pc:spChg chg="add">
          <ac:chgData name="Marcel Lupo" userId="2743a80d-768a-4d4c-9c9f-b7bce581293f" providerId="ADAL" clId="{5AF1BD32-A715-4DF4-BA4E-4A2A0FA48248}" dt="2021-11-02T13:52:22.043" v="566" actId="26606"/>
          <ac:spMkLst>
            <pc:docMk/>
            <pc:sldMk cId="2880049118" sldId="257"/>
            <ac:spMk id="75" creationId="{F605C4CC-A25C-416F-8333-7CB7DC97D870}"/>
          </ac:spMkLst>
        </pc:spChg>
        <pc:spChg chg="add mod">
          <ac:chgData name="Marcel Lupo" userId="2743a80d-768a-4d4c-9c9f-b7bce581293f" providerId="ADAL" clId="{5AF1BD32-A715-4DF4-BA4E-4A2A0FA48248}" dt="2021-11-02T14:43:52.695" v="921" actId="20577"/>
          <ac:spMkLst>
            <pc:docMk/>
            <pc:sldMk cId="2880049118" sldId="257"/>
            <ac:spMk id="76" creationId="{CCAB89DB-FE88-43B2-BE7C-EDA21C4B19D6}"/>
          </ac:spMkLst>
        </pc:spChg>
        <pc:spChg chg="add mod">
          <ac:chgData name="Marcel Lupo" userId="2743a80d-768a-4d4c-9c9f-b7bce581293f" providerId="ADAL" clId="{5AF1BD32-A715-4DF4-BA4E-4A2A0FA48248}" dt="2021-11-02T14:01:43.127" v="912" actId="20577"/>
          <ac:spMkLst>
            <pc:docMk/>
            <pc:sldMk cId="2880049118" sldId="257"/>
            <ac:spMk id="77" creationId="{21BF4C16-C056-4A98-B8FD-DDC15093E320}"/>
          </ac:spMkLst>
        </pc:spChg>
        <pc:grpChg chg="add del">
          <ac:chgData name="Marcel Lupo" userId="2743a80d-768a-4d4c-9c9f-b7bce581293f" providerId="ADAL" clId="{5AF1BD32-A715-4DF4-BA4E-4A2A0FA48248}" dt="2021-11-02T13:51:48.661" v="549" actId="26606"/>
          <ac:grpSpMkLst>
            <pc:docMk/>
            <pc:sldMk cId="2880049118" sldId="257"/>
            <ac:grpSpMk id="19" creationId="{23705FF7-CAB4-430F-A07B-AF2245F17F1C}"/>
          </ac:grpSpMkLst>
        </pc:grpChg>
        <pc:grpChg chg="add del">
          <ac:chgData name="Marcel Lupo" userId="2743a80d-768a-4d4c-9c9f-b7bce581293f" providerId="ADAL" clId="{5AF1BD32-A715-4DF4-BA4E-4A2A0FA48248}" dt="2021-11-02T13:52:09.167" v="557" actId="26606"/>
          <ac:grpSpMkLst>
            <pc:docMk/>
            <pc:sldMk cId="2880049118" sldId="257"/>
            <ac:grpSpMk id="49" creationId="{23705FF7-CAB4-430F-A07B-AF2245F17F1C}"/>
          </ac:grpSpMkLst>
        </pc:grpChg>
        <pc:grpChg chg="add del">
          <ac:chgData name="Marcel Lupo" userId="2743a80d-768a-4d4c-9c9f-b7bce581293f" providerId="ADAL" clId="{5AF1BD32-A715-4DF4-BA4E-4A2A0FA48248}" dt="2021-11-02T13:52:18.598" v="563" actId="26606"/>
          <ac:grpSpMkLst>
            <pc:docMk/>
            <pc:sldMk cId="2880049118" sldId="257"/>
            <ac:grpSpMk id="68" creationId="{23705FF7-CAB4-430F-A07B-AF2245F17F1C}"/>
          </ac:grpSpMkLst>
        </pc:grpChg>
        <pc:picChg chg="add del mod">
          <ac:chgData name="Marcel Lupo" userId="2743a80d-768a-4d4c-9c9f-b7bce581293f" providerId="ADAL" clId="{5AF1BD32-A715-4DF4-BA4E-4A2A0FA48248}" dt="2021-11-02T13:51:28.046" v="542" actId="478"/>
          <ac:picMkLst>
            <pc:docMk/>
            <pc:sldMk cId="2880049118" sldId="257"/>
            <ac:picMk id="5" creationId="{E73CE95B-0EFD-4269-8C51-8B84F1B5E4B6}"/>
          </ac:picMkLst>
        </pc:picChg>
        <pc:picChg chg="add mod">
          <ac:chgData name="Marcel Lupo" userId="2743a80d-768a-4d4c-9c9f-b7bce581293f" providerId="ADAL" clId="{5AF1BD32-A715-4DF4-BA4E-4A2A0FA48248}" dt="2021-11-02T13:52:22.043" v="566" actId="26606"/>
          <ac:picMkLst>
            <pc:docMk/>
            <pc:sldMk cId="2880049118" sldId="257"/>
            <ac:picMk id="10" creationId="{2C389ACD-9B6E-4EF8-AC0D-A0A45CFA61DF}"/>
          </ac:picMkLst>
        </pc:picChg>
      </pc:sldChg>
      <pc:sldChg chg="modSp add mod">
        <pc:chgData name="Marcel Lupo" userId="2743a80d-768a-4d4c-9c9f-b7bce581293f" providerId="ADAL" clId="{5AF1BD32-A715-4DF4-BA4E-4A2A0FA48248}" dt="2021-11-02T15:00:54.804" v="1609" actId="27107"/>
        <pc:sldMkLst>
          <pc:docMk/>
          <pc:sldMk cId="1499328451" sldId="258"/>
        </pc:sldMkLst>
        <pc:spChg chg="mod">
          <ac:chgData name="Marcel Lupo" userId="2743a80d-768a-4d4c-9c9f-b7bce581293f" providerId="ADAL" clId="{5AF1BD32-A715-4DF4-BA4E-4A2A0FA48248}" dt="2021-11-02T14:45:05.461" v="961" actId="20577"/>
          <ac:spMkLst>
            <pc:docMk/>
            <pc:sldMk cId="1499328451" sldId="258"/>
            <ac:spMk id="76" creationId="{CCAB89DB-FE88-43B2-BE7C-EDA21C4B19D6}"/>
          </ac:spMkLst>
        </pc:spChg>
        <pc:spChg chg="mod">
          <ac:chgData name="Marcel Lupo" userId="2743a80d-768a-4d4c-9c9f-b7bce581293f" providerId="ADAL" clId="{5AF1BD32-A715-4DF4-BA4E-4A2A0FA48248}" dt="2021-11-02T15:00:54.804" v="1609" actId="27107"/>
          <ac:spMkLst>
            <pc:docMk/>
            <pc:sldMk cId="1499328451" sldId="258"/>
            <ac:spMk id="77" creationId="{21BF4C16-C056-4A98-B8FD-DDC15093E320}"/>
          </ac:spMkLst>
        </pc:spChg>
      </pc:sldChg>
      <pc:sldChg chg="modSp add mod">
        <pc:chgData name="Marcel Lupo" userId="2743a80d-768a-4d4c-9c9f-b7bce581293f" providerId="ADAL" clId="{5AF1BD32-A715-4DF4-BA4E-4A2A0FA48248}" dt="2021-11-02T15:08:19.984" v="2296" actId="6549"/>
        <pc:sldMkLst>
          <pc:docMk/>
          <pc:sldMk cId="4198154190" sldId="259"/>
        </pc:sldMkLst>
        <pc:spChg chg="mod">
          <ac:chgData name="Marcel Lupo" userId="2743a80d-768a-4d4c-9c9f-b7bce581293f" providerId="ADAL" clId="{5AF1BD32-A715-4DF4-BA4E-4A2A0FA48248}" dt="2021-11-02T15:02:53.632" v="1620" actId="20577"/>
          <ac:spMkLst>
            <pc:docMk/>
            <pc:sldMk cId="4198154190" sldId="259"/>
            <ac:spMk id="76" creationId="{CCAB89DB-FE88-43B2-BE7C-EDA21C4B19D6}"/>
          </ac:spMkLst>
        </pc:spChg>
        <pc:spChg chg="mod">
          <ac:chgData name="Marcel Lupo" userId="2743a80d-768a-4d4c-9c9f-b7bce581293f" providerId="ADAL" clId="{5AF1BD32-A715-4DF4-BA4E-4A2A0FA48248}" dt="2021-11-02T15:08:19.984" v="2296" actId="6549"/>
          <ac:spMkLst>
            <pc:docMk/>
            <pc:sldMk cId="4198154190" sldId="259"/>
            <ac:spMk id="77" creationId="{21BF4C16-C056-4A98-B8FD-DDC15093E320}"/>
          </ac:spMkLst>
        </pc:spChg>
      </pc:sldChg>
    </pc:docChg>
  </pc:docChgLst>
  <pc:docChgLst>
    <pc:chgData name="Marcel L" userId="c7d15ef2112bf917" providerId="LiveId" clId="{208551CC-0917-4D70-A605-9F156A4FAA5F}"/>
    <pc:docChg chg="undo custSel modSld">
      <pc:chgData name="Marcel L" userId="c7d15ef2112bf917" providerId="LiveId" clId="{208551CC-0917-4D70-A605-9F156A4FAA5F}" dt="2023-11-12T12:55:21.850" v="65" actId="20577"/>
      <pc:docMkLst>
        <pc:docMk/>
      </pc:docMkLst>
      <pc:sldChg chg="addSp delSp modSp mod">
        <pc:chgData name="Marcel L" userId="c7d15ef2112bf917" providerId="LiveId" clId="{208551CC-0917-4D70-A605-9F156A4FAA5F}" dt="2023-11-12T12:50:59.112" v="51" actId="1076"/>
        <pc:sldMkLst>
          <pc:docMk/>
          <pc:sldMk cId="163915509" sldId="256"/>
        </pc:sldMkLst>
        <pc:spChg chg="mod">
          <ac:chgData name="Marcel L" userId="c7d15ef2112bf917" providerId="LiveId" clId="{208551CC-0917-4D70-A605-9F156A4FAA5F}" dt="2023-11-12T12:50:11.835" v="41" actId="14100"/>
          <ac:spMkLst>
            <pc:docMk/>
            <pc:sldMk cId="163915509" sldId="256"/>
            <ac:spMk id="99" creationId="{2CA0CE83-3329-4785-ACFD-9DCE48774009}"/>
          </ac:spMkLst>
        </pc:spChg>
        <pc:picChg chg="add mod">
          <ac:chgData name="Marcel L" userId="c7d15ef2112bf917" providerId="LiveId" clId="{208551CC-0917-4D70-A605-9F156A4FAA5F}" dt="2023-11-12T12:50:47.735" v="50" actId="1076"/>
          <ac:picMkLst>
            <pc:docMk/>
            <pc:sldMk cId="163915509" sldId="256"/>
            <ac:picMk id="5" creationId="{9E4C26DF-65CB-2EE3-B802-3115244E98DB}"/>
          </ac:picMkLst>
        </pc:picChg>
        <pc:picChg chg="mod ord">
          <ac:chgData name="Marcel L" userId="c7d15ef2112bf917" providerId="LiveId" clId="{208551CC-0917-4D70-A605-9F156A4FAA5F}" dt="2023-11-12T12:48:18.708" v="5" actId="1076"/>
          <ac:picMkLst>
            <pc:docMk/>
            <pc:sldMk cId="163915509" sldId="256"/>
            <ac:picMk id="10" creationId="{FAE4C969-53AD-B7BA-7F92-DDC873163885}"/>
          </ac:picMkLst>
        </pc:picChg>
        <pc:picChg chg="add del">
          <ac:chgData name="Marcel L" userId="c7d15ef2112bf917" providerId="LiveId" clId="{208551CC-0917-4D70-A605-9F156A4FAA5F}" dt="2023-11-12T12:49:41.977" v="27" actId="478"/>
          <ac:picMkLst>
            <pc:docMk/>
            <pc:sldMk cId="163915509" sldId="256"/>
            <ac:picMk id="1030" creationId="{D289962C-88B9-47D3-8659-90438A2ABD7C}"/>
          </ac:picMkLst>
        </pc:picChg>
        <pc:picChg chg="mod">
          <ac:chgData name="Marcel L" userId="c7d15ef2112bf917" providerId="LiveId" clId="{208551CC-0917-4D70-A605-9F156A4FAA5F}" dt="2023-11-12T12:50:59.112" v="51" actId="1076"/>
          <ac:picMkLst>
            <pc:docMk/>
            <pc:sldMk cId="163915509" sldId="256"/>
            <ac:picMk id="1032" creationId="{A3C9BA36-C556-4A89-A064-DCE3059FF0C4}"/>
          </ac:picMkLst>
        </pc:picChg>
        <pc:picChg chg="mod">
          <ac:chgData name="Marcel L" userId="c7d15ef2112bf917" providerId="LiveId" clId="{208551CC-0917-4D70-A605-9F156A4FAA5F}" dt="2023-11-12T12:50:22.137" v="44" actId="1076"/>
          <ac:picMkLst>
            <pc:docMk/>
            <pc:sldMk cId="163915509" sldId="256"/>
            <ac:picMk id="1034" creationId="{A6D37C10-A093-45B6-AF76-163BC5CB7F11}"/>
          </ac:picMkLst>
        </pc:picChg>
        <pc:picChg chg="mod">
          <ac:chgData name="Marcel L" userId="c7d15ef2112bf917" providerId="LiveId" clId="{208551CC-0917-4D70-A605-9F156A4FAA5F}" dt="2023-11-12T12:50:38.213" v="48" actId="1076"/>
          <ac:picMkLst>
            <pc:docMk/>
            <pc:sldMk cId="163915509" sldId="256"/>
            <ac:picMk id="1036" creationId="{42D27FD2-FCF4-4BCA-939B-0C1317C1D2D1}"/>
          </ac:picMkLst>
        </pc:picChg>
      </pc:sldChg>
      <pc:sldChg chg="addSp delSp modSp mod">
        <pc:chgData name="Marcel L" userId="c7d15ef2112bf917" providerId="LiveId" clId="{208551CC-0917-4D70-A605-9F156A4FAA5F}" dt="2023-11-12T12:55:21.850" v="65" actId="20577"/>
        <pc:sldMkLst>
          <pc:docMk/>
          <pc:sldMk cId="3444511978" sldId="260"/>
        </pc:sldMkLst>
        <pc:spChg chg="mod">
          <ac:chgData name="Marcel L" userId="c7d15ef2112bf917" providerId="LiveId" clId="{208551CC-0917-4D70-A605-9F156A4FAA5F}" dt="2023-11-12T12:55:21.850" v="65" actId="20577"/>
          <ac:spMkLst>
            <pc:docMk/>
            <pc:sldMk cId="3444511978" sldId="260"/>
            <ac:spMk id="3" creationId="{B9A0A9AA-C768-19F9-12EB-FB90C2634EE7}"/>
          </ac:spMkLst>
        </pc:spChg>
        <pc:spChg chg="add del">
          <ac:chgData name="Marcel L" userId="c7d15ef2112bf917" providerId="LiveId" clId="{208551CC-0917-4D70-A605-9F156A4FAA5F}" dt="2023-11-12T12:55:12.116" v="53" actId="22"/>
          <ac:spMkLst>
            <pc:docMk/>
            <pc:sldMk cId="3444511978" sldId="260"/>
            <ac:spMk id="7" creationId="{2149C7CD-8693-D7ED-3DE2-5C9A9908D3DF}"/>
          </ac:spMkLst>
        </pc:spChg>
      </pc:sldChg>
    </pc:docChg>
  </pc:docChgLst>
  <pc:docChgLst>
    <pc:chgData name="M L" userId="c7d15ef2112bf917" providerId="LiveId" clId="{741F9629-FCFD-4149-99F2-6B8D18B6005E}"/>
    <pc:docChg chg="undo redo custSel modSld">
      <pc:chgData name="M L" userId="c7d15ef2112bf917" providerId="LiveId" clId="{741F9629-FCFD-4149-99F2-6B8D18B6005E}" dt="2022-01-05T17:06:47.484" v="150" actId="26606"/>
      <pc:docMkLst>
        <pc:docMk/>
      </pc:docMkLst>
      <pc:sldChg chg="addSp delSp modSp mod modClrScheme addAnim delAnim delDesignElem chgLayout">
        <pc:chgData name="M L" userId="c7d15ef2112bf917" providerId="LiveId" clId="{741F9629-FCFD-4149-99F2-6B8D18B6005E}" dt="2022-01-05T17:00:00.792" v="116" actId="14826"/>
        <pc:sldMkLst>
          <pc:docMk/>
          <pc:sldMk cId="163915509" sldId="256"/>
        </pc:sldMkLst>
        <pc:spChg chg="mod ord">
          <ac:chgData name="M L" userId="c7d15ef2112bf917" providerId="LiveId" clId="{741F9629-FCFD-4149-99F2-6B8D18B6005E}" dt="2022-01-05T16:57:34.453" v="55" actId="700"/>
          <ac:spMkLst>
            <pc:docMk/>
            <pc:sldMk cId="163915509" sldId="256"/>
            <ac:spMk id="2" creationId="{7851C820-2466-463B-BC92-2E48289D6E07}"/>
          </ac:spMkLst>
        </pc:spChg>
        <pc:spChg chg="mod ord">
          <ac:chgData name="M L" userId="c7d15ef2112bf917" providerId="LiveId" clId="{741F9629-FCFD-4149-99F2-6B8D18B6005E}" dt="2022-01-05T16:59:37.736" v="114"/>
          <ac:spMkLst>
            <pc:docMk/>
            <pc:sldMk cId="163915509" sldId="256"/>
            <ac:spMk id="3" creationId="{60F7339F-F915-4BF0-A11C-14EC59A46B74}"/>
          </ac:spMkLst>
        </pc:spChg>
        <pc:spChg chg="add del mod">
          <ac:chgData name="M L" userId="c7d15ef2112bf917" providerId="LiveId" clId="{741F9629-FCFD-4149-99F2-6B8D18B6005E}" dt="2022-01-05T16:57:24.034" v="50" actId="478"/>
          <ac:spMkLst>
            <pc:docMk/>
            <pc:sldMk cId="163915509" sldId="256"/>
            <ac:spMk id="7" creationId="{07B15152-6629-4683-B40B-D19B93336FFC}"/>
          </ac:spMkLst>
        </pc:spChg>
        <pc:spChg chg="ord">
          <ac:chgData name="M L" userId="c7d15ef2112bf917" providerId="LiveId" clId="{741F9629-FCFD-4149-99F2-6B8D18B6005E}" dt="2022-01-05T16:57:01.197" v="44" actId="26606"/>
          <ac:spMkLst>
            <pc:docMk/>
            <pc:sldMk cId="163915509" sldId="256"/>
            <ac:spMk id="99" creationId="{2CA0CE83-3329-4785-ACFD-9DCE48774009}"/>
          </ac:spMkLst>
        </pc:spChg>
        <pc:spChg chg="add del">
          <ac:chgData name="M L" userId="c7d15ef2112bf917" providerId="LiveId" clId="{741F9629-FCFD-4149-99F2-6B8D18B6005E}" dt="2022-01-05T16:59:38.265" v="115"/>
          <ac:spMkLst>
            <pc:docMk/>
            <pc:sldMk cId="163915509" sldId="256"/>
            <ac:spMk id="124" creationId="{07322A9E-F1EC-405E-8971-BA906EFFCCB8}"/>
          </ac:spMkLst>
        </pc:spChg>
        <pc:spChg chg="add del">
          <ac:chgData name="M L" userId="c7d15ef2112bf917" providerId="LiveId" clId="{741F9629-FCFD-4149-99F2-6B8D18B6005E}" dt="2022-01-05T16:59:38.265" v="115"/>
          <ac:spMkLst>
            <pc:docMk/>
            <pc:sldMk cId="163915509" sldId="256"/>
            <ac:spMk id="125" creationId="{A5704422-1118-4FD1-95AD-29A064EB80D9}"/>
          </ac:spMkLst>
        </pc:spChg>
        <pc:spChg chg="add del">
          <ac:chgData name="M L" userId="c7d15ef2112bf917" providerId="LiveId" clId="{741F9629-FCFD-4149-99F2-6B8D18B6005E}" dt="2022-01-05T16:59:38.265" v="115"/>
          <ac:spMkLst>
            <pc:docMk/>
            <pc:sldMk cId="163915509" sldId="256"/>
            <ac:spMk id="126" creationId="{A88B2AAA-B805-498E-A9E6-98B885855498}"/>
          </ac:spMkLst>
        </pc:spChg>
        <pc:spChg chg="add del">
          <ac:chgData name="M L" userId="c7d15ef2112bf917" providerId="LiveId" clId="{741F9629-FCFD-4149-99F2-6B8D18B6005E}" dt="2022-01-05T16:59:38.265" v="115"/>
          <ac:spMkLst>
            <pc:docMk/>
            <pc:sldMk cId="163915509" sldId="256"/>
            <ac:spMk id="127" creationId="{9B8051E0-19D7-43E1-BFD9-E6DBFEB3A3F1}"/>
          </ac:spMkLst>
        </pc:spChg>
        <pc:spChg chg="add del">
          <ac:chgData name="M L" userId="c7d15ef2112bf917" providerId="LiveId" clId="{741F9629-FCFD-4149-99F2-6B8D18B6005E}" dt="2022-01-05T16:59:38.265" v="115"/>
          <ac:spMkLst>
            <pc:docMk/>
            <pc:sldMk cId="163915509" sldId="256"/>
            <ac:spMk id="128" creationId="{4EDB2B02-86A2-46F5-A4BE-B7D9B10411D6}"/>
          </ac:spMkLst>
        </pc:spChg>
        <pc:spChg chg="add del">
          <ac:chgData name="M L" userId="c7d15ef2112bf917" providerId="LiveId" clId="{741F9629-FCFD-4149-99F2-6B8D18B6005E}" dt="2022-01-05T16:59:38.265" v="115"/>
          <ac:spMkLst>
            <pc:docMk/>
            <pc:sldMk cId="163915509" sldId="256"/>
            <ac:spMk id="129" creationId="{43954639-FB5D-41F4-9560-6F6DFE778425}"/>
          </ac:spMkLst>
        </pc:spChg>
        <pc:spChg chg="add del">
          <ac:chgData name="M L" userId="c7d15ef2112bf917" providerId="LiveId" clId="{741F9629-FCFD-4149-99F2-6B8D18B6005E}" dt="2022-01-05T16:59:38.265" v="115"/>
          <ac:spMkLst>
            <pc:docMk/>
            <pc:sldMk cId="163915509" sldId="256"/>
            <ac:spMk id="130" creationId="{E898931C-0323-41FA-A036-20F818B1FF81}"/>
          </ac:spMkLst>
        </pc:spChg>
        <pc:spChg chg="add del">
          <ac:chgData name="M L" userId="c7d15ef2112bf917" providerId="LiveId" clId="{741F9629-FCFD-4149-99F2-6B8D18B6005E}" dt="2022-01-05T16:59:38.265" v="115"/>
          <ac:spMkLst>
            <pc:docMk/>
            <pc:sldMk cId="163915509" sldId="256"/>
            <ac:spMk id="131" creationId="{89AFE9DD-0792-4B98-B4EB-97ACA17E6AA8}"/>
          </ac:spMkLst>
        </pc:spChg>
        <pc:spChg chg="add del">
          <ac:chgData name="M L" userId="c7d15ef2112bf917" providerId="LiveId" clId="{741F9629-FCFD-4149-99F2-6B8D18B6005E}" dt="2022-01-05T16:59:38.265" v="115"/>
          <ac:spMkLst>
            <pc:docMk/>
            <pc:sldMk cId="163915509" sldId="256"/>
            <ac:spMk id="132" creationId="{3981F5C4-9AE1-404E-AF44-A4E6DB374F9D}"/>
          </ac:spMkLst>
        </pc:spChg>
        <pc:spChg chg="add del">
          <ac:chgData name="M L" userId="c7d15ef2112bf917" providerId="LiveId" clId="{741F9629-FCFD-4149-99F2-6B8D18B6005E}" dt="2022-01-05T16:59:38.265" v="115"/>
          <ac:spMkLst>
            <pc:docMk/>
            <pc:sldMk cId="163915509" sldId="256"/>
            <ac:spMk id="133" creationId="{763C1781-8726-4FAC-8C45-FF40376BE409}"/>
          </ac:spMkLst>
        </pc:spChg>
        <pc:spChg chg="add del">
          <ac:chgData name="M L" userId="c7d15ef2112bf917" providerId="LiveId" clId="{741F9629-FCFD-4149-99F2-6B8D18B6005E}" dt="2022-01-05T16:59:38.265" v="115"/>
          <ac:spMkLst>
            <pc:docMk/>
            <pc:sldMk cId="163915509" sldId="256"/>
            <ac:spMk id="134" creationId="{301491B5-56C7-43DC-A3D9-861EECCA056A}"/>
          </ac:spMkLst>
        </pc:spChg>
        <pc:spChg chg="add del">
          <ac:chgData name="M L" userId="c7d15ef2112bf917" providerId="LiveId" clId="{741F9629-FCFD-4149-99F2-6B8D18B6005E}" dt="2022-01-05T16:59:38.265" v="115"/>
          <ac:spMkLst>
            <pc:docMk/>
            <pc:sldMk cId="163915509" sldId="256"/>
            <ac:spMk id="135" creationId="{237E2353-22DF-46E0-A200-FB30F8F394E2}"/>
          </ac:spMkLst>
        </pc:spChg>
        <pc:spChg chg="add del">
          <ac:chgData name="M L" userId="c7d15ef2112bf917" providerId="LiveId" clId="{741F9629-FCFD-4149-99F2-6B8D18B6005E}" dt="2022-01-05T16:59:38.265" v="115"/>
          <ac:spMkLst>
            <pc:docMk/>
            <pc:sldMk cId="163915509" sldId="256"/>
            <ac:spMk id="136" creationId="{DD6138DB-057B-45F7-A5F4-E7BFDA20D02C}"/>
          </ac:spMkLst>
        </pc:spChg>
        <pc:spChg chg="add del">
          <ac:chgData name="M L" userId="c7d15ef2112bf917" providerId="LiveId" clId="{741F9629-FCFD-4149-99F2-6B8D18B6005E}" dt="2022-01-05T16:59:38.265" v="115"/>
          <ac:spMkLst>
            <pc:docMk/>
            <pc:sldMk cId="163915509" sldId="256"/>
            <ac:spMk id="137" creationId="{79A54AB1-B64F-4843-BFAB-81CB74E66B65}"/>
          </ac:spMkLst>
        </pc:spChg>
        <pc:spChg chg="add del">
          <ac:chgData name="M L" userId="c7d15ef2112bf917" providerId="LiveId" clId="{741F9629-FCFD-4149-99F2-6B8D18B6005E}" dt="2022-01-05T16:57:01.197" v="44" actId="26606"/>
          <ac:spMkLst>
            <pc:docMk/>
            <pc:sldMk cId="163915509" sldId="256"/>
            <ac:spMk id="155" creationId="{928F64C6-FE22-4FC1-A763-DFCC514811BD}"/>
          </ac:spMkLst>
        </pc:spChg>
        <pc:picChg chg="add del mod">
          <ac:chgData name="M L" userId="c7d15ef2112bf917" providerId="LiveId" clId="{741F9629-FCFD-4149-99F2-6B8D18B6005E}" dt="2022-01-05T16:57:24.034" v="50" actId="478"/>
          <ac:picMkLst>
            <pc:docMk/>
            <pc:sldMk cId="163915509" sldId="256"/>
            <ac:picMk id="5" creationId="{B6DB06EC-7631-4463-A83F-0BF79341556A}"/>
          </ac:picMkLst>
        </pc:picChg>
        <pc:picChg chg="add del mod ord">
          <ac:chgData name="M L" userId="c7d15ef2112bf917" providerId="LiveId" clId="{741F9629-FCFD-4149-99F2-6B8D18B6005E}" dt="2022-01-05T17:00:00.792" v="116" actId="14826"/>
          <ac:picMkLst>
            <pc:docMk/>
            <pc:sldMk cId="163915509" sldId="256"/>
            <ac:picMk id="6" creationId="{F8B99663-B8E8-45B9-B9D2-492830F0265F}"/>
          </ac:picMkLst>
        </pc:picChg>
        <pc:picChg chg="add del">
          <ac:chgData name="M L" userId="c7d15ef2112bf917" providerId="LiveId" clId="{741F9629-FCFD-4149-99F2-6B8D18B6005E}" dt="2022-01-05T16:54:52.611" v="10" actId="22"/>
          <ac:picMkLst>
            <pc:docMk/>
            <pc:sldMk cId="163915509" sldId="256"/>
            <ac:picMk id="9" creationId="{340E8A69-CB03-4448-AF0A-D1941B7EE4A1}"/>
          </ac:picMkLst>
        </pc:picChg>
        <pc:picChg chg="add del mod">
          <ac:chgData name="M L" userId="c7d15ef2112bf917" providerId="LiveId" clId="{741F9629-FCFD-4149-99F2-6B8D18B6005E}" dt="2022-01-05T16:56:35.850" v="27" actId="931"/>
          <ac:picMkLst>
            <pc:docMk/>
            <pc:sldMk cId="163915509" sldId="256"/>
            <ac:picMk id="11" creationId="{1EC6D41F-3F0E-4E8A-B272-E61453F5ED94}"/>
          </ac:picMkLst>
        </pc:picChg>
        <pc:picChg chg="add del mod ord">
          <ac:chgData name="M L" userId="c7d15ef2112bf917" providerId="LiveId" clId="{741F9629-FCFD-4149-99F2-6B8D18B6005E}" dt="2022-01-05T16:57:02.450" v="46" actId="22"/>
          <ac:picMkLst>
            <pc:docMk/>
            <pc:sldMk cId="163915509" sldId="256"/>
            <ac:picMk id="13" creationId="{FD5B4497-BFB4-4A4C-8462-1DB667C6DBD4}"/>
          </ac:picMkLst>
        </pc:picChg>
        <pc:picChg chg="add del">
          <ac:chgData name="M L" userId="c7d15ef2112bf917" providerId="LiveId" clId="{741F9629-FCFD-4149-99F2-6B8D18B6005E}" dt="2022-01-05T16:56:48.690" v="35" actId="22"/>
          <ac:picMkLst>
            <pc:docMk/>
            <pc:sldMk cId="163915509" sldId="256"/>
            <ac:picMk id="15" creationId="{D6533207-9761-4DCC-BE1D-852DD7C9A789}"/>
          </ac:picMkLst>
        </pc:picChg>
        <pc:picChg chg="add del">
          <ac:chgData name="M L" userId="c7d15ef2112bf917" providerId="LiveId" clId="{741F9629-FCFD-4149-99F2-6B8D18B6005E}" dt="2022-01-05T16:57:27.401" v="52" actId="478"/>
          <ac:picMkLst>
            <pc:docMk/>
            <pc:sldMk cId="163915509" sldId="256"/>
            <ac:picMk id="17" creationId="{3F9F4914-38B5-47B1-96FC-54A9951637A3}"/>
          </ac:picMkLst>
        </pc:picChg>
        <pc:picChg chg="mod ord">
          <ac:chgData name="M L" userId="c7d15ef2112bf917" providerId="LiveId" clId="{741F9629-FCFD-4149-99F2-6B8D18B6005E}" dt="2022-01-05T16:57:01.197" v="44" actId="26606"/>
          <ac:picMkLst>
            <pc:docMk/>
            <pc:sldMk cId="163915509" sldId="256"/>
            <ac:picMk id="1030" creationId="{D289962C-88B9-47D3-8659-90438A2ABD7C}"/>
          </ac:picMkLst>
        </pc:picChg>
        <pc:picChg chg="mod ord">
          <ac:chgData name="M L" userId="c7d15ef2112bf917" providerId="LiveId" clId="{741F9629-FCFD-4149-99F2-6B8D18B6005E}" dt="2022-01-05T16:57:01.197" v="44" actId="26606"/>
          <ac:picMkLst>
            <pc:docMk/>
            <pc:sldMk cId="163915509" sldId="256"/>
            <ac:picMk id="1032" creationId="{A3C9BA36-C556-4A89-A064-DCE3059FF0C4}"/>
          </ac:picMkLst>
        </pc:picChg>
        <pc:picChg chg="mod">
          <ac:chgData name="M L" userId="c7d15ef2112bf917" providerId="LiveId" clId="{741F9629-FCFD-4149-99F2-6B8D18B6005E}" dt="2022-01-05T16:57:01.197" v="44" actId="26606"/>
          <ac:picMkLst>
            <pc:docMk/>
            <pc:sldMk cId="163915509" sldId="256"/>
            <ac:picMk id="1034" creationId="{A6D37C10-A093-45B6-AF76-163BC5CB7F11}"/>
          </ac:picMkLst>
        </pc:picChg>
        <pc:picChg chg="mod">
          <ac:chgData name="M L" userId="c7d15ef2112bf917" providerId="LiveId" clId="{741F9629-FCFD-4149-99F2-6B8D18B6005E}" dt="2022-01-05T16:57:01.197" v="44" actId="26606"/>
          <ac:picMkLst>
            <pc:docMk/>
            <pc:sldMk cId="163915509" sldId="256"/>
            <ac:picMk id="1036" creationId="{42D27FD2-FCF4-4BCA-939B-0C1317C1D2D1}"/>
          </ac:picMkLst>
        </pc:picChg>
        <pc:cxnChg chg="add del">
          <ac:chgData name="M L" userId="c7d15ef2112bf917" providerId="LiveId" clId="{741F9629-FCFD-4149-99F2-6B8D18B6005E}" dt="2022-01-05T16:57:01.197" v="44" actId="26606"/>
          <ac:cxnSpMkLst>
            <pc:docMk/>
            <pc:sldMk cId="163915509" sldId="256"/>
            <ac:cxnSpMk id="157" creationId="{5C34627B-48E6-4F4D-B843-97717A86B490}"/>
          </ac:cxnSpMkLst>
        </pc:cxnChg>
      </pc:sldChg>
      <pc:sldChg chg="addSp delSp modSp mod setClrOvrMap delDesignElem">
        <pc:chgData name="M L" userId="c7d15ef2112bf917" providerId="LiveId" clId="{741F9629-FCFD-4149-99F2-6B8D18B6005E}" dt="2022-01-05T17:06:13.594" v="148" actId="26606"/>
        <pc:sldMkLst>
          <pc:docMk/>
          <pc:sldMk cId="2880049118" sldId="257"/>
        </pc:sldMkLst>
        <pc:spChg chg="add del mod">
          <ac:chgData name="M L" userId="c7d15ef2112bf917" providerId="LiveId" clId="{741F9629-FCFD-4149-99F2-6B8D18B6005E}" dt="2022-01-05T17:03:24.157" v="132" actId="14826"/>
          <ac:spMkLst>
            <pc:docMk/>
            <pc:sldMk cId="2880049118" sldId="257"/>
            <ac:spMk id="2" creationId="{B14364A9-D811-43CF-B0F7-4DD01A52D460}"/>
          </ac:spMkLst>
        </pc:spChg>
        <pc:spChg chg="add del">
          <ac:chgData name="M L" userId="c7d15ef2112bf917" providerId="LiveId" clId="{741F9629-FCFD-4149-99F2-6B8D18B6005E}" dt="2022-01-05T17:01:56.704" v="131" actId="26606"/>
          <ac:spMkLst>
            <pc:docMk/>
            <pc:sldMk cId="2880049118" sldId="257"/>
            <ac:spMk id="74" creationId="{8F23F8A3-8FD7-4779-8323-FDC26BE99889}"/>
          </ac:spMkLst>
        </pc:spChg>
        <pc:spChg chg="add del">
          <ac:chgData name="M L" userId="c7d15ef2112bf917" providerId="LiveId" clId="{741F9629-FCFD-4149-99F2-6B8D18B6005E}" dt="2022-01-05T17:01:56.704" v="131" actId="26606"/>
          <ac:spMkLst>
            <pc:docMk/>
            <pc:sldMk cId="2880049118" sldId="257"/>
            <ac:spMk id="75" creationId="{F605C4CC-A25C-416F-8333-7CB7DC97D870}"/>
          </ac:spMkLst>
        </pc:spChg>
        <pc:spChg chg="mod">
          <ac:chgData name="M L" userId="c7d15ef2112bf917" providerId="LiveId" clId="{741F9629-FCFD-4149-99F2-6B8D18B6005E}" dt="2022-01-05T17:06:13.594" v="148" actId="26606"/>
          <ac:spMkLst>
            <pc:docMk/>
            <pc:sldMk cId="2880049118" sldId="257"/>
            <ac:spMk id="76" creationId="{CCAB89DB-FE88-43B2-BE7C-EDA21C4B19D6}"/>
          </ac:spMkLst>
        </pc:spChg>
        <pc:spChg chg="mod">
          <ac:chgData name="M L" userId="c7d15ef2112bf917" providerId="LiveId" clId="{741F9629-FCFD-4149-99F2-6B8D18B6005E}" dt="2022-01-05T17:06:13.594" v="148" actId="26606"/>
          <ac:spMkLst>
            <pc:docMk/>
            <pc:sldMk cId="2880049118" sldId="257"/>
            <ac:spMk id="77" creationId="{21BF4C16-C056-4A98-B8FD-DDC15093E320}"/>
          </ac:spMkLst>
        </pc:spChg>
        <pc:spChg chg="add del">
          <ac:chgData name="M L" userId="c7d15ef2112bf917" providerId="LiveId" clId="{741F9629-FCFD-4149-99F2-6B8D18B6005E}" dt="2022-01-05T17:01:47.849" v="120" actId="26606"/>
          <ac:spMkLst>
            <pc:docMk/>
            <pc:sldMk cId="2880049118" sldId="257"/>
            <ac:spMk id="82" creationId="{6B5E2835-4E47-45B3-9CFE-732FF7B05472}"/>
          </ac:spMkLst>
        </pc:spChg>
        <pc:spChg chg="add del">
          <ac:chgData name="M L" userId="c7d15ef2112bf917" providerId="LiveId" clId="{741F9629-FCFD-4149-99F2-6B8D18B6005E}" dt="2022-01-05T17:01:47.849" v="120" actId="26606"/>
          <ac:spMkLst>
            <pc:docMk/>
            <pc:sldMk cId="2880049118" sldId="257"/>
            <ac:spMk id="84" creationId="{5B45AD5D-AA52-4F7B-9362-576A39AD9E09}"/>
          </ac:spMkLst>
        </pc:spChg>
        <pc:spChg chg="add del">
          <ac:chgData name="M L" userId="c7d15ef2112bf917" providerId="LiveId" clId="{741F9629-FCFD-4149-99F2-6B8D18B6005E}" dt="2022-01-05T17:01:47.849" v="120" actId="26606"/>
          <ac:spMkLst>
            <pc:docMk/>
            <pc:sldMk cId="2880049118" sldId="257"/>
            <ac:spMk id="86" creationId="{AEDD7960-4866-4399-BEF6-DD1431AB4E34}"/>
          </ac:spMkLst>
        </pc:spChg>
        <pc:spChg chg="add del">
          <ac:chgData name="M L" userId="c7d15ef2112bf917" providerId="LiveId" clId="{741F9629-FCFD-4149-99F2-6B8D18B6005E}" dt="2022-01-05T17:01:47.849" v="120" actId="26606"/>
          <ac:spMkLst>
            <pc:docMk/>
            <pc:sldMk cId="2880049118" sldId="257"/>
            <ac:spMk id="88" creationId="{55D4142C-5077-457F-A6AD-3FECFDB39685}"/>
          </ac:spMkLst>
        </pc:spChg>
        <pc:spChg chg="add del">
          <ac:chgData name="M L" userId="c7d15ef2112bf917" providerId="LiveId" clId="{741F9629-FCFD-4149-99F2-6B8D18B6005E}" dt="2022-01-05T17:01:47.849" v="120" actId="26606"/>
          <ac:spMkLst>
            <pc:docMk/>
            <pc:sldMk cId="2880049118" sldId="257"/>
            <ac:spMk id="90" creationId="{7A5F0580-5EE9-419F-96EE-B6529EF6E7D0}"/>
          </ac:spMkLst>
        </pc:spChg>
        <pc:spChg chg="add del">
          <ac:chgData name="M L" userId="c7d15ef2112bf917" providerId="LiveId" clId="{741F9629-FCFD-4149-99F2-6B8D18B6005E}" dt="2022-01-05T17:01:48.612" v="122" actId="26606"/>
          <ac:spMkLst>
            <pc:docMk/>
            <pc:sldMk cId="2880049118" sldId="257"/>
            <ac:spMk id="92" creationId="{9AA72BD9-2C5A-4EDC-931F-5AA08EACA0F3}"/>
          </ac:spMkLst>
        </pc:spChg>
        <pc:spChg chg="add del">
          <ac:chgData name="M L" userId="c7d15ef2112bf917" providerId="LiveId" clId="{741F9629-FCFD-4149-99F2-6B8D18B6005E}" dt="2022-01-05T17:01:48.612" v="122" actId="26606"/>
          <ac:spMkLst>
            <pc:docMk/>
            <pc:sldMk cId="2880049118" sldId="257"/>
            <ac:spMk id="93" creationId="{DD3981AC-7B61-4947-BCF3-F7AA7FA385B9}"/>
          </ac:spMkLst>
        </pc:spChg>
        <pc:spChg chg="add del">
          <ac:chgData name="M L" userId="c7d15ef2112bf917" providerId="LiveId" clId="{741F9629-FCFD-4149-99F2-6B8D18B6005E}" dt="2022-01-05T17:01:48.612" v="122" actId="26606"/>
          <ac:spMkLst>
            <pc:docMk/>
            <pc:sldMk cId="2880049118" sldId="257"/>
            <ac:spMk id="94" creationId="{55D4142C-5077-457F-A6AD-3FECFDB39685}"/>
          </ac:spMkLst>
        </pc:spChg>
        <pc:spChg chg="add del">
          <ac:chgData name="M L" userId="c7d15ef2112bf917" providerId="LiveId" clId="{741F9629-FCFD-4149-99F2-6B8D18B6005E}" dt="2022-01-05T17:01:48.612" v="122" actId="26606"/>
          <ac:spMkLst>
            <pc:docMk/>
            <pc:sldMk cId="2880049118" sldId="257"/>
            <ac:spMk id="95" creationId="{7A5F0580-5EE9-419F-96EE-B6529EF6E7D0}"/>
          </ac:spMkLst>
        </pc:spChg>
        <pc:spChg chg="add del">
          <ac:chgData name="M L" userId="c7d15ef2112bf917" providerId="LiveId" clId="{741F9629-FCFD-4149-99F2-6B8D18B6005E}" dt="2022-01-05T17:01:51.083" v="124" actId="26606"/>
          <ac:spMkLst>
            <pc:docMk/>
            <pc:sldMk cId="2880049118" sldId="257"/>
            <ac:spMk id="97" creationId="{8F23F8A3-8FD7-4779-8323-FDC26BE99889}"/>
          </ac:spMkLst>
        </pc:spChg>
        <pc:spChg chg="add del">
          <ac:chgData name="M L" userId="c7d15ef2112bf917" providerId="LiveId" clId="{741F9629-FCFD-4149-99F2-6B8D18B6005E}" dt="2022-01-05T17:01:51.083" v="124" actId="26606"/>
          <ac:spMkLst>
            <pc:docMk/>
            <pc:sldMk cId="2880049118" sldId="257"/>
            <ac:spMk id="98" creationId="{F605C4CC-A25C-416F-8333-7CB7DC97D870}"/>
          </ac:spMkLst>
        </pc:spChg>
        <pc:spChg chg="add del">
          <ac:chgData name="M L" userId="c7d15ef2112bf917" providerId="LiveId" clId="{741F9629-FCFD-4149-99F2-6B8D18B6005E}" dt="2022-01-05T17:01:55.436" v="126" actId="26606"/>
          <ac:spMkLst>
            <pc:docMk/>
            <pc:sldMk cId="2880049118" sldId="257"/>
            <ac:spMk id="100" creationId="{16EA23B6-4B44-4D76-87BA-D81CE35EDB73}"/>
          </ac:spMkLst>
        </pc:spChg>
        <pc:spChg chg="add del">
          <ac:chgData name="M L" userId="c7d15ef2112bf917" providerId="LiveId" clId="{741F9629-FCFD-4149-99F2-6B8D18B6005E}" dt="2022-01-05T17:01:55.436" v="126" actId="26606"/>
          <ac:spMkLst>
            <pc:docMk/>
            <pc:sldMk cId="2880049118" sldId="257"/>
            <ac:spMk id="101" creationId="{2EEEAE0B-25B7-437B-B834-B70A935419CA}"/>
          </ac:spMkLst>
        </pc:spChg>
        <pc:spChg chg="add del">
          <ac:chgData name="M L" userId="c7d15ef2112bf917" providerId="LiveId" clId="{741F9629-FCFD-4149-99F2-6B8D18B6005E}" dt="2022-01-05T17:01:56.068" v="128" actId="26606"/>
          <ac:spMkLst>
            <pc:docMk/>
            <pc:sldMk cId="2880049118" sldId="257"/>
            <ac:spMk id="103" creationId="{6B5E2835-4E47-45B3-9CFE-732FF7B05472}"/>
          </ac:spMkLst>
        </pc:spChg>
        <pc:spChg chg="add del">
          <ac:chgData name="M L" userId="c7d15ef2112bf917" providerId="LiveId" clId="{741F9629-FCFD-4149-99F2-6B8D18B6005E}" dt="2022-01-05T17:01:56.068" v="128" actId="26606"/>
          <ac:spMkLst>
            <pc:docMk/>
            <pc:sldMk cId="2880049118" sldId="257"/>
            <ac:spMk id="104" creationId="{5B45AD5D-AA52-4F7B-9362-576A39AD9E09}"/>
          </ac:spMkLst>
        </pc:spChg>
        <pc:spChg chg="add del">
          <ac:chgData name="M L" userId="c7d15ef2112bf917" providerId="LiveId" clId="{741F9629-FCFD-4149-99F2-6B8D18B6005E}" dt="2022-01-05T17:01:56.068" v="128" actId="26606"/>
          <ac:spMkLst>
            <pc:docMk/>
            <pc:sldMk cId="2880049118" sldId="257"/>
            <ac:spMk id="105" creationId="{AEDD7960-4866-4399-BEF6-DD1431AB4E34}"/>
          </ac:spMkLst>
        </pc:spChg>
        <pc:spChg chg="add del">
          <ac:chgData name="M L" userId="c7d15ef2112bf917" providerId="LiveId" clId="{741F9629-FCFD-4149-99F2-6B8D18B6005E}" dt="2022-01-05T17:01:56.068" v="128" actId="26606"/>
          <ac:spMkLst>
            <pc:docMk/>
            <pc:sldMk cId="2880049118" sldId="257"/>
            <ac:spMk id="106" creationId="{55D4142C-5077-457F-A6AD-3FECFDB39685}"/>
          </ac:spMkLst>
        </pc:spChg>
        <pc:spChg chg="add del">
          <ac:chgData name="M L" userId="c7d15ef2112bf917" providerId="LiveId" clId="{741F9629-FCFD-4149-99F2-6B8D18B6005E}" dt="2022-01-05T17:01:56.068" v="128" actId="26606"/>
          <ac:spMkLst>
            <pc:docMk/>
            <pc:sldMk cId="2880049118" sldId="257"/>
            <ac:spMk id="107" creationId="{7A5F0580-5EE9-419F-96EE-B6529EF6E7D0}"/>
          </ac:spMkLst>
        </pc:spChg>
        <pc:spChg chg="add del">
          <ac:chgData name="M L" userId="c7d15ef2112bf917" providerId="LiveId" clId="{741F9629-FCFD-4149-99F2-6B8D18B6005E}" dt="2022-01-05T17:01:56.699" v="130" actId="26606"/>
          <ac:spMkLst>
            <pc:docMk/>
            <pc:sldMk cId="2880049118" sldId="257"/>
            <ac:spMk id="109" creationId="{9AA72BD9-2C5A-4EDC-931F-5AA08EACA0F3}"/>
          </ac:spMkLst>
        </pc:spChg>
        <pc:spChg chg="add del">
          <ac:chgData name="M L" userId="c7d15ef2112bf917" providerId="LiveId" clId="{741F9629-FCFD-4149-99F2-6B8D18B6005E}" dt="2022-01-05T17:01:56.699" v="130" actId="26606"/>
          <ac:spMkLst>
            <pc:docMk/>
            <pc:sldMk cId="2880049118" sldId="257"/>
            <ac:spMk id="110" creationId="{DD3981AC-7B61-4947-BCF3-F7AA7FA385B9}"/>
          </ac:spMkLst>
        </pc:spChg>
        <pc:spChg chg="add del">
          <ac:chgData name="M L" userId="c7d15ef2112bf917" providerId="LiveId" clId="{741F9629-FCFD-4149-99F2-6B8D18B6005E}" dt="2022-01-05T17:01:56.699" v="130" actId="26606"/>
          <ac:spMkLst>
            <pc:docMk/>
            <pc:sldMk cId="2880049118" sldId="257"/>
            <ac:spMk id="111" creationId="{55D4142C-5077-457F-A6AD-3FECFDB39685}"/>
          </ac:spMkLst>
        </pc:spChg>
        <pc:spChg chg="add del">
          <ac:chgData name="M L" userId="c7d15ef2112bf917" providerId="LiveId" clId="{741F9629-FCFD-4149-99F2-6B8D18B6005E}" dt="2022-01-05T17:01:56.699" v="130" actId="26606"/>
          <ac:spMkLst>
            <pc:docMk/>
            <pc:sldMk cId="2880049118" sldId="257"/>
            <ac:spMk id="112" creationId="{7A5F0580-5EE9-419F-96EE-B6529EF6E7D0}"/>
          </ac:spMkLst>
        </pc:spChg>
        <pc:spChg chg="add del">
          <ac:chgData name="M L" userId="c7d15ef2112bf917" providerId="LiveId" clId="{741F9629-FCFD-4149-99F2-6B8D18B6005E}" dt="2022-01-05T17:03:34.457" v="133" actId="26606"/>
          <ac:spMkLst>
            <pc:docMk/>
            <pc:sldMk cId="2880049118" sldId="257"/>
            <ac:spMk id="114" creationId="{8F23F8A3-8FD7-4779-8323-FDC26BE99889}"/>
          </ac:spMkLst>
        </pc:spChg>
        <pc:spChg chg="add del">
          <ac:chgData name="M L" userId="c7d15ef2112bf917" providerId="LiveId" clId="{741F9629-FCFD-4149-99F2-6B8D18B6005E}" dt="2022-01-05T17:03:34.457" v="133" actId="26606"/>
          <ac:spMkLst>
            <pc:docMk/>
            <pc:sldMk cId="2880049118" sldId="257"/>
            <ac:spMk id="115" creationId="{F605C4CC-A25C-416F-8333-7CB7DC97D870}"/>
          </ac:spMkLst>
        </pc:spChg>
        <pc:spChg chg="add del">
          <ac:chgData name="M L" userId="c7d15ef2112bf917" providerId="LiveId" clId="{741F9629-FCFD-4149-99F2-6B8D18B6005E}" dt="2022-01-05T17:06:13.594" v="148" actId="26606"/>
          <ac:spMkLst>
            <pc:docMk/>
            <pc:sldMk cId="2880049118" sldId="257"/>
            <ac:spMk id="120" creationId="{16EA23B6-4B44-4D76-87BA-D81CE35EDB73}"/>
          </ac:spMkLst>
        </pc:spChg>
        <pc:spChg chg="add del">
          <ac:chgData name="M L" userId="c7d15ef2112bf917" providerId="LiveId" clId="{741F9629-FCFD-4149-99F2-6B8D18B6005E}" dt="2022-01-05T17:06:13.594" v="148" actId="26606"/>
          <ac:spMkLst>
            <pc:docMk/>
            <pc:sldMk cId="2880049118" sldId="257"/>
            <ac:spMk id="122" creationId="{2EEEAE0B-25B7-437B-B834-B70A935419CA}"/>
          </ac:spMkLst>
        </pc:spChg>
        <pc:spChg chg="add">
          <ac:chgData name="M L" userId="c7d15ef2112bf917" providerId="LiveId" clId="{741F9629-FCFD-4149-99F2-6B8D18B6005E}" dt="2022-01-05T17:06:13.594" v="148" actId="26606"/>
          <ac:spMkLst>
            <pc:docMk/>
            <pc:sldMk cId="2880049118" sldId="257"/>
            <ac:spMk id="127" creationId="{8F23F8A3-8FD7-4779-8323-FDC26BE99889}"/>
          </ac:spMkLst>
        </pc:spChg>
        <pc:spChg chg="add">
          <ac:chgData name="M L" userId="c7d15ef2112bf917" providerId="LiveId" clId="{741F9629-FCFD-4149-99F2-6B8D18B6005E}" dt="2022-01-05T17:06:13.594" v="148" actId="26606"/>
          <ac:spMkLst>
            <pc:docMk/>
            <pc:sldMk cId="2880049118" sldId="257"/>
            <ac:spMk id="129" creationId="{F605C4CC-A25C-416F-8333-7CB7DC97D870}"/>
          </ac:spMkLst>
        </pc:spChg>
        <pc:picChg chg="mod">
          <ac:chgData name="M L" userId="c7d15ef2112bf917" providerId="LiveId" clId="{741F9629-FCFD-4149-99F2-6B8D18B6005E}" dt="2022-01-05T17:06:13.594" v="148" actId="26606"/>
          <ac:picMkLst>
            <pc:docMk/>
            <pc:sldMk cId="2880049118" sldId="257"/>
            <ac:picMk id="10" creationId="{2C389ACD-9B6E-4EF8-AC0D-A0A45CFA61DF}"/>
          </ac:picMkLst>
        </pc:picChg>
      </pc:sldChg>
      <pc:sldChg chg="addSp delSp modSp mod setClrOvrMap delDesignElem">
        <pc:chgData name="M L" userId="c7d15ef2112bf917" providerId="LiveId" clId="{741F9629-FCFD-4149-99F2-6B8D18B6005E}" dt="2022-01-05T17:05:11.629" v="145" actId="26606"/>
        <pc:sldMkLst>
          <pc:docMk/>
          <pc:sldMk cId="1499328451" sldId="258"/>
        </pc:sldMkLst>
        <pc:spChg chg="add del">
          <ac:chgData name="M L" userId="c7d15ef2112bf917" providerId="LiveId" clId="{741F9629-FCFD-4149-99F2-6B8D18B6005E}" dt="2022-01-05T17:04:31.392" v="139" actId="26606"/>
          <ac:spMkLst>
            <pc:docMk/>
            <pc:sldMk cId="1499328451" sldId="258"/>
            <ac:spMk id="74" creationId="{8F23F8A3-8FD7-4779-8323-FDC26BE99889}"/>
          </ac:spMkLst>
        </pc:spChg>
        <pc:spChg chg="add del">
          <ac:chgData name="M L" userId="c7d15ef2112bf917" providerId="LiveId" clId="{741F9629-FCFD-4149-99F2-6B8D18B6005E}" dt="2022-01-05T17:04:31.392" v="139" actId="26606"/>
          <ac:spMkLst>
            <pc:docMk/>
            <pc:sldMk cId="1499328451" sldId="258"/>
            <ac:spMk id="75" creationId="{F605C4CC-A25C-416F-8333-7CB7DC97D870}"/>
          </ac:spMkLst>
        </pc:spChg>
        <pc:spChg chg="mod">
          <ac:chgData name="M L" userId="c7d15ef2112bf917" providerId="LiveId" clId="{741F9629-FCFD-4149-99F2-6B8D18B6005E}" dt="2022-01-05T17:05:11.629" v="145" actId="26606"/>
          <ac:spMkLst>
            <pc:docMk/>
            <pc:sldMk cId="1499328451" sldId="258"/>
            <ac:spMk id="76" creationId="{CCAB89DB-FE88-43B2-BE7C-EDA21C4B19D6}"/>
          </ac:spMkLst>
        </pc:spChg>
        <pc:spChg chg="mod">
          <ac:chgData name="M L" userId="c7d15ef2112bf917" providerId="LiveId" clId="{741F9629-FCFD-4149-99F2-6B8D18B6005E}" dt="2022-01-05T17:05:11.629" v="145" actId="26606"/>
          <ac:spMkLst>
            <pc:docMk/>
            <pc:sldMk cId="1499328451" sldId="258"/>
            <ac:spMk id="77" creationId="{21BF4C16-C056-4A98-B8FD-DDC15093E320}"/>
          </ac:spMkLst>
        </pc:spChg>
        <pc:spChg chg="add del">
          <ac:chgData name="M L" userId="c7d15ef2112bf917" providerId="LiveId" clId="{741F9629-FCFD-4149-99F2-6B8D18B6005E}" dt="2022-01-05T17:04:27.505" v="136" actId="26606"/>
          <ac:spMkLst>
            <pc:docMk/>
            <pc:sldMk cId="1499328451" sldId="258"/>
            <ac:spMk id="82" creationId="{325166D1-1B21-4128-AC42-61745528E4D6}"/>
          </ac:spMkLst>
        </pc:spChg>
        <pc:spChg chg="add del">
          <ac:chgData name="M L" userId="c7d15ef2112bf917" providerId="LiveId" clId="{741F9629-FCFD-4149-99F2-6B8D18B6005E}" dt="2022-01-05T17:04:31.386" v="138" actId="26606"/>
          <ac:spMkLst>
            <pc:docMk/>
            <pc:sldMk cId="1499328451" sldId="258"/>
            <ac:spMk id="88" creationId="{7A5F0580-5EE9-419F-96EE-B6529EF6E7D0}"/>
          </ac:spMkLst>
        </pc:spChg>
        <pc:spChg chg="add del">
          <ac:chgData name="M L" userId="c7d15ef2112bf917" providerId="LiveId" clId="{741F9629-FCFD-4149-99F2-6B8D18B6005E}" dt="2022-01-05T17:04:31.386" v="138" actId="26606"/>
          <ac:spMkLst>
            <pc:docMk/>
            <pc:sldMk cId="1499328451" sldId="258"/>
            <ac:spMk id="89" creationId="{9AA72BD9-2C5A-4EDC-931F-5AA08EACA0F3}"/>
          </ac:spMkLst>
        </pc:spChg>
        <pc:spChg chg="add del">
          <ac:chgData name="M L" userId="c7d15ef2112bf917" providerId="LiveId" clId="{741F9629-FCFD-4149-99F2-6B8D18B6005E}" dt="2022-01-05T17:04:31.386" v="138" actId="26606"/>
          <ac:spMkLst>
            <pc:docMk/>
            <pc:sldMk cId="1499328451" sldId="258"/>
            <ac:spMk id="90" creationId="{DD3981AC-7B61-4947-BCF3-F7AA7FA385B9}"/>
          </ac:spMkLst>
        </pc:spChg>
        <pc:spChg chg="add del">
          <ac:chgData name="M L" userId="c7d15ef2112bf917" providerId="LiveId" clId="{741F9629-FCFD-4149-99F2-6B8D18B6005E}" dt="2022-01-05T17:04:31.386" v="138" actId="26606"/>
          <ac:spMkLst>
            <pc:docMk/>
            <pc:sldMk cId="1499328451" sldId="258"/>
            <ac:spMk id="91" creationId="{55D4142C-5077-457F-A6AD-3FECFDB39685}"/>
          </ac:spMkLst>
        </pc:spChg>
        <pc:spChg chg="add del">
          <ac:chgData name="M L" userId="c7d15ef2112bf917" providerId="LiveId" clId="{741F9629-FCFD-4149-99F2-6B8D18B6005E}" dt="2022-01-05T17:04:36.807" v="140" actId="26606"/>
          <ac:spMkLst>
            <pc:docMk/>
            <pc:sldMk cId="1499328451" sldId="258"/>
            <ac:spMk id="93" creationId="{E8A8EAB8-D2FF-444D-B34B-7D32F106AD0E}"/>
          </ac:spMkLst>
        </pc:spChg>
        <pc:spChg chg="add del">
          <ac:chgData name="M L" userId="c7d15ef2112bf917" providerId="LiveId" clId="{741F9629-FCFD-4149-99F2-6B8D18B6005E}" dt="2022-01-05T17:05:00.997" v="142" actId="26606"/>
          <ac:spMkLst>
            <pc:docMk/>
            <pc:sldMk cId="1499328451" sldId="258"/>
            <ac:spMk id="99" creationId="{8F23F8A3-8FD7-4779-8323-FDC26BE99889}"/>
          </ac:spMkLst>
        </pc:spChg>
        <pc:spChg chg="add del">
          <ac:chgData name="M L" userId="c7d15ef2112bf917" providerId="LiveId" clId="{741F9629-FCFD-4149-99F2-6B8D18B6005E}" dt="2022-01-05T17:05:00.997" v="142" actId="26606"/>
          <ac:spMkLst>
            <pc:docMk/>
            <pc:sldMk cId="1499328451" sldId="258"/>
            <ac:spMk id="101" creationId="{F605C4CC-A25C-416F-8333-7CB7DC97D870}"/>
          </ac:spMkLst>
        </pc:spChg>
        <pc:spChg chg="add del">
          <ac:chgData name="M L" userId="c7d15ef2112bf917" providerId="LiveId" clId="{741F9629-FCFD-4149-99F2-6B8D18B6005E}" dt="2022-01-05T17:05:11.629" v="145" actId="26606"/>
          <ac:spMkLst>
            <pc:docMk/>
            <pc:sldMk cId="1499328451" sldId="258"/>
            <ac:spMk id="106" creationId="{8F23F8A3-8FD7-4779-8323-FDC26BE99889}"/>
          </ac:spMkLst>
        </pc:spChg>
        <pc:spChg chg="add del">
          <ac:chgData name="M L" userId="c7d15ef2112bf917" providerId="LiveId" clId="{741F9629-FCFD-4149-99F2-6B8D18B6005E}" dt="2022-01-05T17:05:11.629" v="145" actId="26606"/>
          <ac:spMkLst>
            <pc:docMk/>
            <pc:sldMk cId="1499328451" sldId="258"/>
            <ac:spMk id="108" creationId="{F605C4CC-A25C-416F-8333-7CB7DC97D870}"/>
          </ac:spMkLst>
        </pc:spChg>
        <pc:spChg chg="add">
          <ac:chgData name="M L" userId="c7d15ef2112bf917" providerId="LiveId" clId="{741F9629-FCFD-4149-99F2-6B8D18B6005E}" dt="2022-01-05T17:05:11.629" v="145" actId="26606"/>
          <ac:spMkLst>
            <pc:docMk/>
            <pc:sldMk cId="1499328451" sldId="258"/>
            <ac:spMk id="113" creationId="{16EA23B6-4B44-4D76-87BA-D81CE35EDB73}"/>
          </ac:spMkLst>
        </pc:spChg>
        <pc:spChg chg="add">
          <ac:chgData name="M L" userId="c7d15ef2112bf917" providerId="LiveId" clId="{741F9629-FCFD-4149-99F2-6B8D18B6005E}" dt="2022-01-05T17:05:11.629" v="145" actId="26606"/>
          <ac:spMkLst>
            <pc:docMk/>
            <pc:sldMk cId="1499328451" sldId="258"/>
            <ac:spMk id="115" creationId="{2EEEAE0B-25B7-437B-B834-B70A935419CA}"/>
          </ac:spMkLst>
        </pc:spChg>
        <pc:grpChg chg="add del">
          <ac:chgData name="M L" userId="c7d15ef2112bf917" providerId="LiveId" clId="{741F9629-FCFD-4149-99F2-6B8D18B6005E}" dt="2022-01-05T17:04:27.505" v="136" actId="26606"/>
          <ac:grpSpMkLst>
            <pc:docMk/>
            <pc:sldMk cId="1499328451" sldId="258"/>
            <ac:grpSpMk id="84" creationId="{E6517BAC-C80F-4065-90D8-703493E0B353}"/>
          </ac:grpSpMkLst>
        </pc:grpChg>
        <pc:picChg chg="mod ord">
          <ac:chgData name="M L" userId="c7d15ef2112bf917" providerId="LiveId" clId="{741F9629-FCFD-4149-99F2-6B8D18B6005E}" dt="2022-01-05T17:05:11.629" v="145" actId="26606"/>
          <ac:picMkLst>
            <pc:docMk/>
            <pc:sldMk cId="1499328451" sldId="258"/>
            <ac:picMk id="10" creationId="{2C389ACD-9B6E-4EF8-AC0D-A0A45CFA61DF}"/>
          </ac:picMkLst>
        </pc:picChg>
        <pc:cxnChg chg="add del">
          <ac:chgData name="M L" userId="c7d15ef2112bf917" providerId="LiveId" clId="{741F9629-FCFD-4149-99F2-6B8D18B6005E}" dt="2022-01-05T17:04:36.807" v="140" actId="26606"/>
          <ac:cxnSpMkLst>
            <pc:docMk/>
            <pc:sldMk cId="1499328451" sldId="258"/>
            <ac:cxnSpMk id="86" creationId="{F11AD06B-AB20-4097-8606-5DA00DBACE88}"/>
          </ac:cxnSpMkLst>
        </pc:cxnChg>
        <pc:cxnChg chg="add del">
          <ac:chgData name="M L" userId="c7d15ef2112bf917" providerId="LiveId" clId="{741F9629-FCFD-4149-99F2-6B8D18B6005E}" dt="2022-01-05T17:04:36.807" v="140" actId="26606"/>
          <ac:cxnSpMkLst>
            <pc:docMk/>
            <pc:sldMk cId="1499328451" sldId="258"/>
            <ac:cxnSpMk id="94" creationId="{EEA38897-7BA3-4408-8083-3235339C4A60}"/>
          </ac:cxnSpMkLst>
        </pc:cxnChg>
      </pc:sldChg>
      <pc:sldChg chg="addSp delSp modSp mod delDesignElem">
        <pc:chgData name="M L" userId="c7d15ef2112bf917" providerId="LiveId" clId="{741F9629-FCFD-4149-99F2-6B8D18B6005E}" dt="2022-01-05T17:06:47.484" v="150" actId="26606"/>
        <pc:sldMkLst>
          <pc:docMk/>
          <pc:sldMk cId="4198154190" sldId="259"/>
        </pc:sldMkLst>
        <pc:spChg chg="add del">
          <ac:chgData name="M L" userId="c7d15ef2112bf917" providerId="LiveId" clId="{741F9629-FCFD-4149-99F2-6B8D18B6005E}" dt="2022-01-05T17:06:47.484" v="150" actId="26606"/>
          <ac:spMkLst>
            <pc:docMk/>
            <pc:sldMk cId="4198154190" sldId="259"/>
            <ac:spMk id="74" creationId="{8F23F8A3-8FD7-4779-8323-FDC26BE99889}"/>
          </ac:spMkLst>
        </pc:spChg>
        <pc:spChg chg="add del">
          <ac:chgData name="M L" userId="c7d15ef2112bf917" providerId="LiveId" clId="{741F9629-FCFD-4149-99F2-6B8D18B6005E}" dt="2022-01-05T17:06:47.484" v="150" actId="26606"/>
          <ac:spMkLst>
            <pc:docMk/>
            <pc:sldMk cId="4198154190" sldId="259"/>
            <ac:spMk id="75" creationId="{F605C4CC-A25C-416F-8333-7CB7DC97D870}"/>
          </ac:spMkLst>
        </pc:spChg>
        <pc:spChg chg="mod">
          <ac:chgData name="M L" userId="c7d15ef2112bf917" providerId="LiveId" clId="{741F9629-FCFD-4149-99F2-6B8D18B6005E}" dt="2022-01-05T17:06:47.484" v="150" actId="26606"/>
          <ac:spMkLst>
            <pc:docMk/>
            <pc:sldMk cId="4198154190" sldId="259"/>
            <ac:spMk id="76" creationId="{CCAB89DB-FE88-43B2-BE7C-EDA21C4B19D6}"/>
          </ac:spMkLst>
        </pc:spChg>
        <pc:spChg chg="mod">
          <ac:chgData name="M L" userId="c7d15ef2112bf917" providerId="LiveId" clId="{741F9629-FCFD-4149-99F2-6B8D18B6005E}" dt="2022-01-05T17:06:47.484" v="150" actId="26606"/>
          <ac:spMkLst>
            <pc:docMk/>
            <pc:sldMk cId="4198154190" sldId="259"/>
            <ac:spMk id="77" creationId="{21BF4C16-C056-4A98-B8FD-DDC15093E320}"/>
          </ac:spMkLst>
        </pc:spChg>
        <pc:spChg chg="add">
          <ac:chgData name="M L" userId="c7d15ef2112bf917" providerId="LiveId" clId="{741F9629-FCFD-4149-99F2-6B8D18B6005E}" dt="2022-01-05T17:06:47.484" v="150" actId="26606"/>
          <ac:spMkLst>
            <pc:docMk/>
            <pc:sldMk cId="4198154190" sldId="259"/>
            <ac:spMk id="82" creationId="{16EA23B6-4B44-4D76-87BA-D81CE35EDB73}"/>
          </ac:spMkLst>
        </pc:spChg>
        <pc:spChg chg="add">
          <ac:chgData name="M L" userId="c7d15ef2112bf917" providerId="LiveId" clId="{741F9629-FCFD-4149-99F2-6B8D18B6005E}" dt="2022-01-05T17:06:47.484" v="150" actId="26606"/>
          <ac:spMkLst>
            <pc:docMk/>
            <pc:sldMk cId="4198154190" sldId="259"/>
            <ac:spMk id="84" creationId="{2EEEAE0B-25B7-437B-B834-B70A935419CA}"/>
          </ac:spMkLst>
        </pc:spChg>
        <pc:picChg chg="mod">
          <ac:chgData name="M L" userId="c7d15ef2112bf917" providerId="LiveId" clId="{741F9629-FCFD-4149-99F2-6B8D18B6005E}" dt="2022-01-05T17:06:47.484" v="150" actId="26606"/>
          <ac:picMkLst>
            <pc:docMk/>
            <pc:sldMk cId="4198154190" sldId="259"/>
            <ac:picMk id="10" creationId="{2C389ACD-9B6E-4EF8-AC0D-A0A45CFA61D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639040-1BC6-4832-82F5-5690FBCEB6EE}"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AC516ED8-D1E7-41A9-90B8-ABEA1B7BFA71}">
      <dgm:prSet custT="1"/>
      <dgm:spPr/>
      <dgm:t>
        <a:bodyPr/>
        <a:lstStyle/>
        <a:p>
          <a:pPr>
            <a:buFont typeface="+mj-lt"/>
            <a:buAutoNum type="arabicPeriod"/>
          </a:pPr>
          <a:r>
            <a:rPr lang="en-US" sz="1800" b="1" i="0" dirty="0"/>
            <a:t>Single Sign-On (SSO)</a:t>
          </a:r>
          <a:r>
            <a:rPr lang="en-US" sz="1800" b="0" i="0" dirty="0"/>
            <a:t>: </a:t>
          </a:r>
        </a:p>
        <a:p>
          <a:pPr>
            <a:buFont typeface="+mj-lt"/>
            <a:buAutoNum type="arabicPeriod"/>
          </a:pPr>
          <a:r>
            <a:rPr lang="en-US" sz="1600" b="0" i="0" dirty="0"/>
            <a:t>To simplify the user experience and reduce the cognitive load of remembering multiple usernames and passwords.</a:t>
          </a:r>
        </a:p>
      </dgm:t>
    </dgm:pt>
    <dgm:pt modelId="{29A7463E-2221-4C17-9ADF-F72FC5636188}" type="parTrans" cxnId="{54B183A8-0D95-4108-8D1B-8F19C1615929}">
      <dgm:prSet/>
      <dgm:spPr/>
      <dgm:t>
        <a:bodyPr/>
        <a:lstStyle/>
        <a:p>
          <a:endParaRPr lang="en-GB"/>
        </a:p>
      </dgm:t>
    </dgm:pt>
    <dgm:pt modelId="{9114528C-E735-4400-82D7-4F274EDE6436}" type="sibTrans" cxnId="{54B183A8-0D95-4108-8D1B-8F19C1615929}">
      <dgm:prSet/>
      <dgm:spPr/>
      <dgm:t>
        <a:bodyPr/>
        <a:lstStyle/>
        <a:p>
          <a:endParaRPr lang="en-GB"/>
        </a:p>
      </dgm:t>
    </dgm:pt>
    <dgm:pt modelId="{2C5BAAA6-0718-4D42-8E60-F213B6D7DE2E}">
      <dgm:prSet custT="1"/>
      <dgm:spPr/>
      <dgm:t>
        <a:bodyPr/>
        <a:lstStyle/>
        <a:p>
          <a:pPr>
            <a:buFont typeface="+mj-lt"/>
            <a:buAutoNum type="arabicPeriod"/>
          </a:pPr>
          <a:r>
            <a:rPr lang="en-US" sz="1800" b="1" i="0" dirty="0"/>
            <a:t>Integration with Existing Identity Providers</a:t>
          </a:r>
          <a:r>
            <a:rPr lang="en-US" sz="1800" b="0" i="0" dirty="0"/>
            <a:t>: </a:t>
          </a:r>
        </a:p>
        <a:p>
          <a:pPr>
            <a:buFont typeface="+mj-lt"/>
            <a:buAutoNum type="arabicPeriod"/>
          </a:pPr>
          <a:r>
            <a:rPr lang="en-US" sz="1600" b="0" i="0" dirty="0"/>
            <a:t>Both GitHub and Azure have extensive user bases so by federating authentication between them can allow users to authenticate seamlessly using identity driven auth</a:t>
          </a:r>
        </a:p>
      </dgm:t>
    </dgm:pt>
    <dgm:pt modelId="{35DAF4F3-C102-4651-AFE7-E2A3A8FA203E}" type="parTrans" cxnId="{C9AE8D1B-5848-45FD-A6C5-850996B48897}">
      <dgm:prSet/>
      <dgm:spPr/>
      <dgm:t>
        <a:bodyPr/>
        <a:lstStyle/>
        <a:p>
          <a:endParaRPr lang="en-GB"/>
        </a:p>
      </dgm:t>
    </dgm:pt>
    <dgm:pt modelId="{EE3E0998-7ABD-4755-B054-F8AA77373DA4}" type="sibTrans" cxnId="{C9AE8D1B-5848-45FD-A6C5-850996B48897}">
      <dgm:prSet/>
      <dgm:spPr/>
      <dgm:t>
        <a:bodyPr/>
        <a:lstStyle/>
        <a:p>
          <a:endParaRPr lang="en-GB"/>
        </a:p>
      </dgm:t>
    </dgm:pt>
    <dgm:pt modelId="{0CF50930-C40B-421F-BE71-841BA1C2EFEB}">
      <dgm:prSet custT="1"/>
      <dgm:spPr/>
      <dgm:t>
        <a:bodyPr/>
        <a:lstStyle/>
        <a:p>
          <a:pPr>
            <a:buFont typeface="+mj-lt"/>
            <a:buNone/>
          </a:pPr>
          <a:r>
            <a:rPr lang="en-US" sz="1800" b="1" i="0" dirty="0"/>
            <a:t>Security</a:t>
          </a:r>
          <a:r>
            <a:rPr lang="en-US" sz="1800" b="0" i="0" dirty="0"/>
            <a:t>: </a:t>
          </a:r>
        </a:p>
        <a:p>
          <a:pPr>
            <a:buFont typeface="+mj-lt"/>
            <a:buAutoNum type="arabicPeriod"/>
          </a:pPr>
          <a:r>
            <a:rPr lang="en-US" sz="1600" b="0" i="0" dirty="0"/>
            <a:t>OIDC is a secure and </a:t>
          </a:r>
          <a:r>
            <a:rPr lang="en-US" sz="1600" b="0" i="0" dirty="0" err="1"/>
            <a:t>standardised</a:t>
          </a:r>
          <a:r>
            <a:rPr lang="en-US" sz="1600" b="0" i="0" dirty="0"/>
            <a:t> protocol for authentication..</a:t>
          </a:r>
        </a:p>
      </dgm:t>
    </dgm:pt>
    <dgm:pt modelId="{535EDA36-23E3-4CEA-8125-5523A6B59F37}" type="parTrans" cxnId="{ED299E60-B93D-443A-ABA4-B86CEB2F9F37}">
      <dgm:prSet/>
      <dgm:spPr/>
      <dgm:t>
        <a:bodyPr/>
        <a:lstStyle/>
        <a:p>
          <a:endParaRPr lang="en-GB"/>
        </a:p>
      </dgm:t>
    </dgm:pt>
    <dgm:pt modelId="{A60BCB34-B09F-45A0-8C4C-4DA9A3A944EA}" type="sibTrans" cxnId="{ED299E60-B93D-443A-ABA4-B86CEB2F9F37}">
      <dgm:prSet/>
      <dgm:spPr/>
      <dgm:t>
        <a:bodyPr/>
        <a:lstStyle/>
        <a:p>
          <a:endParaRPr lang="en-GB"/>
        </a:p>
      </dgm:t>
    </dgm:pt>
    <dgm:pt modelId="{57EE31C8-F8DF-49E7-BA1E-2BB45C4ADFC6}">
      <dgm:prSet custT="1"/>
      <dgm:spPr/>
      <dgm:t>
        <a:bodyPr/>
        <a:lstStyle/>
        <a:p>
          <a:pPr>
            <a:buFont typeface="+mj-lt"/>
            <a:buAutoNum type="arabicPeriod"/>
          </a:pPr>
          <a:r>
            <a:rPr lang="en-US" sz="1800" b="1" i="0" dirty="0"/>
            <a:t>Scalability and Consistency</a:t>
          </a:r>
          <a:r>
            <a:rPr lang="en-US" sz="1800" b="0" i="0" dirty="0"/>
            <a:t>: </a:t>
          </a:r>
        </a:p>
        <a:p>
          <a:pPr>
            <a:buFont typeface="+mj-lt"/>
            <a:buAutoNum type="arabicPeriod"/>
          </a:pPr>
          <a:r>
            <a:rPr lang="en-US" sz="1600" b="0" i="0" dirty="0"/>
            <a:t>OIDC provides a scalable and consistent solution for managing identity authentication across different applications.</a:t>
          </a:r>
        </a:p>
      </dgm:t>
    </dgm:pt>
    <dgm:pt modelId="{53C4DE97-1446-4DC1-BF0E-6D93858CA3C2}" type="parTrans" cxnId="{460F7736-A94B-43F8-BB16-66EF1286DDAF}">
      <dgm:prSet/>
      <dgm:spPr/>
      <dgm:t>
        <a:bodyPr/>
        <a:lstStyle/>
        <a:p>
          <a:endParaRPr lang="en-GB"/>
        </a:p>
      </dgm:t>
    </dgm:pt>
    <dgm:pt modelId="{76FC979C-DC87-4F62-9969-66D6943F4984}" type="sibTrans" cxnId="{460F7736-A94B-43F8-BB16-66EF1286DDAF}">
      <dgm:prSet/>
      <dgm:spPr/>
      <dgm:t>
        <a:bodyPr/>
        <a:lstStyle/>
        <a:p>
          <a:endParaRPr lang="en-GB"/>
        </a:p>
      </dgm:t>
    </dgm:pt>
    <dgm:pt modelId="{EB188773-9BD2-4D7E-804E-A37EA3DFF6BA}">
      <dgm:prSet custT="1"/>
      <dgm:spPr/>
      <dgm:t>
        <a:bodyPr/>
        <a:lstStyle/>
        <a:p>
          <a:pPr>
            <a:buFont typeface="+mj-lt"/>
            <a:buAutoNum type="arabicPeriod"/>
          </a:pPr>
          <a:r>
            <a:rPr lang="en-US" sz="1800" b="1" i="0" dirty="0"/>
            <a:t>Core Functionality</a:t>
          </a:r>
          <a:r>
            <a:rPr lang="en-US" sz="1800" b="0" i="0" dirty="0"/>
            <a:t>: </a:t>
          </a:r>
        </a:p>
        <a:p>
          <a:pPr>
            <a:buFont typeface="+mj-lt"/>
            <a:buAutoNum type="arabicPeriod"/>
          </a:pPr>
          <a:r>
            <a:rPr lang="en-US" sz="1600" b="0" i="0" dirty="0"/>
            <a:t>By using OIDC allows your applications secure authentication between GitHub and Azure.</a:t>
          </a:r>
        </a:p>
      </dgm:t>
    </dgm:pt>
    <dgm:pt modelId="{0DD9ACA3-7B7C-416D-BCAA-55C52C55542A}" type="parTrans" cxnId="{9DB79BD2-965E-46B3-B404-D560A2E3E9D1}">
      <dgm:prSet/>
      <dgm:spPr/>
      <dgm:t>
        <a:bodyPr/>
        <a:lstStyle/>
        <a:p>
          <a:endParaRPr lang="en-GB"/>
        </a:p>
      </dgm:t>
    </dgm:pt>
    <dgm:pt modelId="{8110C632-8FA0-4354-A429-3C951917784F}" type="sibTrans" cxnId="{9DB79BD2-965E-46B3-B404-D560A2E3E9D1}">
      <dgm:prSet/>
      <dgm:spPr/>
      <dgm:t>
        <a:bodyPr/>
        <a:lstStyle/>
        <a:p>
          <a:endParaRPr lang="en-GB"/>
        </a:p>
      </dgm:t>
    </dgm:pt>
    <dgm:pt modelId="{E8939203-4884-4F26-AD2E-92C9D21241E8}" type="pres">
      <dgm:prSet presAssocID="{2C639040-1BC6-4832-82F5-5690FBCEB6EE}" presName="diagram" presStyleCnt="0">
        <dgm:presLayoutVars>
          <dgm:dir/>
          <dgm:resizeHandles val="exact"/>
        </dgm:presLayoutVars>
      </dgm:prSet>
      <dgm:spPr/>
    </dgm:pt>
    <dgm:pt modelId="{B2516146-BA04-4D65-ACA6-584118CB6A3C}" type="pres">
      <dgm:prSet presAssocID="{AC516ED8-D1E7-41A9-90B8-ABEA1B7BFA71}" presName="node" presStyleLbl="node1" presStyleIdx="0" presStyleCnt="5">
        <dgm:presLayoutVars>
          <dgm:bulletEnabled val="1"/>
        </dgm:presLayoutVars>
      </dgm:prSet>
      <dgm:spPr/>
    </dgm:pt>
    <dgm:pt modelId="{E0D4798D-5CF6-4FDD-8C8B-712219084440}" type="pres">
      <dgm:prSet presAssocID="{9114528C-E735-4400-82D7-4F274EDE6436}" presName="sibTrans" presStyleCnt="0"/>
      <dgm:spPr/>
    </dgm:pt>
    <dgm:pt modelId="{2C42C7A5-CD88-4F5A-9109-F12CC089BF42}" type="pres">
      <dgm:prSet presAssocID="{2C5BAAA6-0718-4D42-8E60-F213B6D7DE2E}" presName="node" presStyleLbl="node1" presStyleIdx="1" presStyleCnt="5">
        <dgm:presLayoutVars>
          <dgm:bulletEnabled val="1"/>
        </dgm:presLayoutVars>
      </dgm:prSet>
      <dgm:spPr/>
    </dgm:pt>
    <dgm:pt modelId="{95FFB404-CF16-4349-97D0-850CD58FCB5E}" type="pres">
      <dgm:prSet presAssocID="{EE3E0998-7ABD-4755-B054-F8AA77373DA4}" presName="sibTrans" presStyleCnt="0"/>
      <dgm:spPr/>
    </dgm:pt>
    <dgm:pt modelId="{9718AF7A-5D50-4442-880B-F37C74236253}" type="pres">
      <dgm:prSet presAssocID="{0CF50930-C40B-421F-BE71-841BA1C2EFEB}" presName="node" presStyleLbl="node1" presStyleIdx="2" presStyleCnt="5">
        <dgm:presLayoutVars>
          <dgm:bulletEnabled val="1"/>
        </dgm:presLayoutVars>
      </dgm:prSet>
      <dgm:spPr/>
    </dgm:pt>
    <dgm:pt modelId="{431B4B33-FCF5-435C-96AC-73CCE07F309D}" type="pres">
      <dgm:prSet presAssocID="{A60BCB34-B09F-45A0-8C4C-4DA9A3A944EA}" presName="sibTrans" presStyleCnt="0"/>
      <dgm:spPr/>
    </dgm:pt>
    <dgm:pt modelId="{16CABAB5-39B2-4FF6-BD33-5F828FCF7A4E}" type="pres">
      <dgm:prSet presAssocID="{57EE31C8-F8DF-49E7-BA1E-2BB45C4ADFC6}" presName="node" presStyleLbl="node1" presStyleIdx="3" presStyleCnt="5">
        <dgm:presLayoutVars>
          <dgm:bulletEnabled val="1"/>
        </dgm:presLayoutVars>
      </dgm:prSet>
      <dgm:spPr/>
    </dgm:pt>
    <dgm:pt modelId="{4EBF1E08-7281-4178-A97E-E68BAF594648}" type="pres">
      <dgm:prSet presAssocID="{76FC979C-DC87-4F62-9969-66D6943F4984}" presName="sibTrans" presStyleCnt="0"/>
      <dgm:spPr/>
    </dgm:pt>
    <dgm:pt modelId="{DDFA7F9B-FBCF-49B4-8D88-3EEE75E53325}" type="pres">
      <dgm:prSet presAssocID="{EB188773-9BD2-4D7E-804E-A37EA3DFF6BA}" presName="node" presStyleLbl="node1" presStyleIdx="4" presStyleCnt="5">
        <dgm:presLayoutVars>
          <dgm:bulletEnabled val="1"/>
        </dgm:presLayoutVars>
      </dgm:prSet>
      <dgm:spPr/>
    </dgm:pt>
  </dgm:ptLst>
  <dgm:cxnLst>
    <dgm:cxn modelId="{BB535E10-1F31-439F-8ACC-12D7D83BB9F7}" type="presOf" srcId="{2C639040-1BC6-4832-82F5-5690FBCEB6EE}" destId="{E8939203-4884-4F26-AD2E-92C9D21241E8}" srcOrd="0" destOrd="0" presId="urn:microsoft.com/office/officeart/2005/8/layout/default"/>
    <dgm:cxn modelId="{C9AE8D1B-5848-45FD-A6C5-850996B48897}" srcId="{2C639040-1BC6-4832-82F5-5690FBCEB6EE}" destId="{2C5BAAA6-0718-4D42-8E60-F213B6D7DE2E}" srcOrd="1" destOrd="0" parTransId="{35DAF4F3-C102-4651-AFE7-E2A3A8FA203E}" sibTransId="{EE3E0998-7ABD-4755-B054-F8AA77373DA4}"/>
    <dgm:cxn modelId="{460F7736-A94B-43F8-BB16-66EF1286DDAF}" srcId="{2C639040-1BC6-4832-82F5-5690FBCEB6EE}" destId="{57EE31C8-F8DF-49E7-BA1E-2BB45C4ADFC6}" srcOrd="3" destOrd="0" parTransId="{53C4DE97-1446-4DC1-BF0E-6D93858CA3C2}" sibTransId="{76FC979C-DC87-4F62-9969-66D6943F4984}"/>
    <dgm:cxn modelId="{ED299E60-B93D-443A-ABA4-B86CEB2F9F37}" srcId="{2C639040-1BC6-4832-82F5-5690FBCEB6EE}" destId="{0CF50930-C40B-421F-BE71-841BA1C2EFEB}" srcOrd="2" destOrd="0" parTransId="{535EDA36-23E3-4CEA-8125-5523A6B59F37}" sibTransId="{A60BCB34-B09F-45A0-8C4C-4DA9A3A944EA}"/>
    <dgm:cxn modelId="{EF4B4473-F102-4345-B640-8FD124215384}" type="presOf" srcId="{AC516ED8-D1E7-41A9-90B8-ABEA1B7BFA71}" destId="{B2516146-BA04-4D65-ACA6-584118CB6A3C}" srcOrd="0" destOrd="0" presId="urn:microsoft.com/office/officeart/2005/8/layout/default"/>
    <dgm:cxn modelId="{25904855-019A-441E-93DF-9E21E3B6C3B8}" type="presOf" srcId="{EB188773-9BD2-4D7E-804E-A37EA3DFF6BA}" destId="{DDFA7F9B-FBCF-49B4-8D88-3EEE75E53325}" srcOrd="0" destOrd="0" presId="urn:microsoft.com/office/officeart/2005/8/layout/default"/>
    <dgm:cxn modelId="{E94BC677-5973-4D2D-912E-3124E93AB998}" type="presOf" srcId="{2C5BAAA6-0718-4D42-8E60-F213B6D7DE2E}" destId="{2C42C7A5-CD88-4F5A-9109-F12CC089BF42}" srcOrd="0" destOrd="0" presId="urn:microsoft.com/office/officeart/2005/8/layout/default"/>
    <dgm:cxn modelId="{54B183A8-0D95-4108-8D1B-8F19C1615929}" srcId="{2C639040-1BC6-4832-82F5-5690FBCEB6EE}" destId="{AC516ED8-D1E7-41A9-90B8-ABEA1B7BFA71}" srcOrd="0" destOrd="0" parTransId="{29A7463E-2221-4C17-9ADF-F72FC5636188}" sibTransId="{9114528C-E735-4400-82D7-4F274EDE6436}"/>
    <dgm:cxn modelId="{1102D7B9-879D-467C-817C-C6F0D5A74A2B}" type="presOf" srcId="{57EE31C8-F8DF-49E7-BA1E-2BB45C4ADFC6}" destId="{16CABAB5-39B2-4FF6-BD33-5F828FCF7A4E}" srcOrd="0" destOrd="0" presId="urn:microsoft.com/office/officeart/2005/8/layout/default"/>
    <dgm:cxn modelId="{E00B14C7-90E5-402E-B1EB-A4F3D308DBA4}" type="presOf" srcId="{0CF50930-C40B-421F-BE71-841BA1C2EFEB}" destId="{9718AF7A-5D50-4442-880B-F37C74236253}" srcOrd="0" destOrd="0" presId="urn:microsoft.com/office/officeart/2005/8/layout/default"/>
    <dgm:cxn modelId="{9DB79BD2-965E-46B3-B404-D560A2E3E9D1}" srcId="{2C639040-1BC6-4832-82F5-5690FBCEB6EE}" destId="{EB188773-9BD2-4D7E-804E-A37EA3DFF6BA}" srcOrd="4" destOrd="0" parTransId="{0DD9ACA3-7B7C-416D-BCAA-55C52C55542A}" sibTransId="{8110C632-8FA0-4354-A429-3C951917784F}"/>
    <dgm:cxn modelId="{75F12117-B5EE-4068-8D17-264331EED71E}" type="presParOf" srcId="{E8939203-4884-4F26-AD2E-92C9D21241E8}" destId="{B2516146-BA04-4D65-ACA6-584118CB6A3C}" srcOrd="0" destOrd="0" presId="urn:microsoft.com/office/officeart/2005/8/layout/default"/>
    <dgm:cxn modelId="{00325C61-CBA1-46E3-AD5A-076F4C507EAD}" type="presParOf" srcId="{E8939203-4884-4F26-AD2E-92C9D21241E8}" destId="{E0D4798D-5CF6-4FDD-8C8B-712219084440}" srcOrd="1" destOrd="0" presId="urn:microsoft.com/office/officeart/2005/8/layout/default"/>
    <dgm:cxn modelId="{E337085E-3E6E-458B-BFDD-9B1C0B4FB870}" type="presParOf" srcId="{E8939203-4884-4F26-AD2E-92C9D21241E8}" destId="{2C42C7A5-CD88-4F5A-9109-F12CC089BF42}" srcOrd="2" destOrd="0" presId="urn:microsoft.com/office/officeart/2005/8/layout/default"/>
    <dgm:cxn modelId="{66706AFB-D7C0-4097-8586-4B7C09D05DA7}" type="presParOf" srcId="{E8939203-4884-4F26-AD2E-92C9D21241E8}" destId="{95FFB404-CF16-4349-97D0-850CD58FCB5E}" srcOrd="3" destOrd="0" presId="urn:microsoft.com/office/officeart/2005/8/layout/default"/>
    <dgm:cxn modelId="{768DDE14-7A99-470C-B43F-C7E726D512DD}" type="presParOf" srcId="{E8939203-4884-4F26-AD2E-92C9D21241E8}" destId="{9718AF7A-5D50-4442-880B-F37C74236253}" srcOrd="4" destOrd="0" presId="urn:microsoft.com/office/officeart/2005/8/layout/default"/>
    <dgm:cxn modelId="{7B1DB2D7-A562-42EC-AE90-49661FC0902B}" type="presParOf" srcId="{E8939203-4884-4F26-AD2E-92C9D21241E8}" destId="{431B4B33-FCF5-435C-96AC-73CCE07F309D}" srcOrd="5" destOrd="0" presId="urn:microsoft.com/office/officeart/2005/8/layout/default"/>
    <dgm:cxn modelId="{97B83CF8-AA70-44F8-B500-F734C7B4C944}" type="presParOf" srcId="{E8939203-4884-4F26-AD2E-92C9D21241E8}" destId="{16CABAB5-39B2-4FF6-BD33-5F828FCF7A4E}" srcOrd="6" destOrd="0" presId="urn:microsoft.com/office/officeart/2005/8/layout/default"/>
    <dgm:cxn modelId="{5EDF5C70-0664-4786-B5BB-E0B236EAD61E}" type="presParOf" srcId="{E8939203-4884-4F26-AD2E-92C9D21241E8}" destId="{4EBF1E08-7281-4178-A97E-E68BAF594648}" srcOrd="7" destOrd="0" presId="urn:microsoft.com/office/officeart/2005/8/layout/default"/>
    <dgm:cxn modelId="{EAA77218-D366-4D9A-A63A-70FB7BE695C5}" type="presParOf" srcId="{E8939203-4884-4F26-AD2E-92C9D21241E8}" destId="{DDFA7F9B-FBCF-49B4-8D88-3EEE75E5332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16146-BA04-4D65-ACA6-584118CB6A3C}">
      <dsp:nvSpPr>
        <dsp:cNvPr id="0" name=""/>
        <dsp:cNvSpPr/>
      </dsp:nvSpPr>
      <dsp:spPr>
        <a:xfrm>
          <a:off x="0" y="630594"/>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mj-lt"/>
            <a:buNone/>
          </a:pPr>
          <a:r>
            <a:rPr lang="en-US" sz="1800" b="1" i="0" kern="1200" dirty="0"/>
            <a:t>Single Sign-On (SSO)</a:t>
          </a:r>
          <a:r>
            <a:rPr lang="en-US" sz="1800" b="0" i="0" kern="1200" dirty="0"/>
            <a:t>: </a:t>
          </a:r>
        </a:p>
        <a:p>
          <a:pPr marL="0" lvl="0" indent="0" algn="ctr" defTabSz="800100">
            <a:lnSpc>
              <a:spcPct val="90000"/>
            </a:lnSpc>
            <a:spcBef>
              <a:spcPct val="0"/>
            </a:spcBef>
            <a:spcAft>
              <a:spcPct val="35000"/>
            </a:spcAft>
            <a:buFont typeface="+mj-lt"/>
            <a:buNone/>
          </a:pPr>
          <a:r>
            <a:rPr lang="en-US" sz="1600" b="0" i="0" kern="1200" dirty="0"/>
            <a:t>To simplify the user experience and reduce the cognitive load of remembering multiple usernames and passwords.</a:t>
          </a:r>
        </a:p>
      </dsp:txBody>
      <dsp:txXfrm>
        <a:off x="0" y="630594"/>
        <a:ext cx="3286125" cy="1971675"/>
      </dsp:txXfrm>
    </dsp:sp>
    <dsp:sp modelId="{2C42C7A5-CD88-4F5A-9109-F12CC089BF42}">
      <dsp:nvSpPr>
        <dsp:cNvPr id="0" name=""/>
        <dsp:cNvSpPr/>
      </dsp:nvSpPr>
      <dsp:spPr>
        <a:xfrm>
          <a:off x="3614737" y="630594"/>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mj-lt"/>
            <a:buNone/>
          </a:pPr>
          <a:r>
            <a:rPr lang="en-US" sz="1800" b="1" i="0" kern="1200" dirty="0"/>
            <a:t>Integration with Existing Identity Providers</a:t>
          </a:r>
          <a:r>
            <a:rPr lang="en-US" sz="1800" b="0" i="0" kern="1200" dirty="0"/>
            <a:t>: </a:t>
          </a:r>
        </a:p>
        <a:p>
          <a:pPr marL="0" lvl="0" indent="0" algn="ctr" defTabSz="800100">
            <a:lnSpc>
              <a:spcPct val="90000"/>
            </a:lnSpc>
            <a:spcBef>
              <a:spcPct val="0"/>
            </a:spcBef>
            <a:spcAft>
              <a:spcPct val="35000"/>
            </a:spcAft>
            <a:buFont typeface="+mj-lt"/>
            <a:buNone/>
          </a:pPr>
          <a:r>
            <a:rPr lang="en-US" sz="1600" b="0" i="0" kern="1200" dirty="0"/>
            <a:t>Both GitHub and Azure have extensive user bases so by federating authentication between them can allow users to authenticate seamlessly using identity driven auth</a:t>
          </a:r>
        </a:p>
      </dsp:txBody>
      <dsp:txXfrm>
        <a:off x="3614737" y="630594"/>
        <a:ext cx="3286125" cy="1971675"/>
      </dsp:txXfrm>
    </dsp:sp>
    <dsp:sp modelId="{9718AF7A-5D50-4442-880B-F37C74236253}">
      <dsp:nvSpPr>
        <dsp:cNvPr id="0" name=""/>
        <dsp:cNvSpPr/>
      </dsp:nvSpPr>
      <dsp:spPr>
        <a:xfrm>
          <a:off x="7229475" y="630594"/>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mj-lt"/>
            <a:buNone/>
          </a:pPr>
          <a:r>
            <a:rPr lang="en-US" sz="1800" b="1" i="0" kern="1200" dirty="0"/>
            <a:t>Security</a:t>
          </a:r>
          <a:r>
            <a:rPr lang="en-US" sz="1800" b="0" i="0" kern="1200" dirty="0"/>
            <a:t>: </a:t>
          </a:r>
        </a:p>
        <a:p>
          <a:pPr marL="0" lvl="0" indent="0" algn="ctr" defTabSz="800100">
            <a:lnSpc>
              <a:spcPct val="90000"/>
            </a:lnSpc>
            <a:spcBef>
              <a:spcPct val="0"/>
            </a:spcBef>
            <a:spcAft>
              <a:spcPct val="35000"/>
            </a:spcAft>
            <a:buFont typeface="+mj-lt"/>
            <a:buNone/>
          </a:pPr>
          <a:r>
            <a:rPr lang="en-US" sz="1600" b="0" i="0" kern="1200" dirty="0"/>
            <a:t>OIDC is a secure and </a:t>
          </a:r>
          <a:r>
            <a:rPr lang="en-US" sz="1600" b="0" i="0" kern="1200" dirty="0" err="1"/>
            <a:t>standardised</a:t>
          </a:r>
          <a:r>
            <a:rPr lang="en-US" sz="1600" b="0" i="0" kern="1200" dirty="0"/>
            <a:t> protocol for authentication..</a:t>
          </a:r>
        </a:p>
      </dsp:txBody>
      <dsp:txXfrm>
        <a:off x="7229475" y="630594"/>
        <a:ext cx="3286125" cy="1971675"/>
      </dsp:txXfrm>
    </dsp:sp>
    <dsp:sp modelId="{16CABAB5-39B2-4FF6-BD33-5F828FCF7A4E}">
      <dsp:nvSpPr>
        <dsp:cNvPr id="0" name=""/>
        <dsp:cNvSpPr/>
      </dsp:nvSpPr>
      <dsp:spPr>
        <a:xfrm>
          <a:off x="1807368" y="2930881"/>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mj-lt"/>
            <a:buNone/>
          </a:pPr>
          <a:r>
            <a:rPr lang="en-US" sz="1800" b="1" i="0" kern="1200" dirty="0"/>
            <a:t>Scalability and Consistency</a:t>
          </a:r>
          <a:r>
            <a:rPr lang="en-US" sz="1800" b="0" i="0" kern="1200" dirty="0"/>
            <a:t>: </a:t>
          </a:r>
        </a:p>
        <a:p>
          <a:pPr marL="0" lvl="0" indent="0" algn="ctr" defTabSz="800100">
            <a:lnSpc>
              <a:spcPct val="90000"/>
            </a:lnSpc>
            <a:spcBef>
              <a:spcPct val="0"/>
            </a:spcBef>
            <a:spcAft>
              <a:spcPct val="35000"/>
            </a:spcAft>
            <a:buFont typeface="+mj-lt"/>
            <a:buNone/>
          </a:pPr>
          <a:r>
            <a:rPr lang="en-US" sz="1600" b="0" i="0" kern="1200" dirty="0"/>
            <a:t>OIDC provides a scalable and consistent solution for managing identity authentication across different applications.</a:t>
          </a:r>
        </a:p>
      </dsp:txBody>
      <dsp:txXfrm>
        <a:off x="1807368" y="2930881"/>
        <a:ext cx="3286125" cy="1971675"/>
      </dsp:txXfrm>
    </dsp:sp>
    <dsp:sp modelId="{DDFA7F9B-FBCF-49B4-8D88-3EEE75E53325}">
      <dsp:nvSpPr>
        <dsp:cNvPr id="0" name=""/>
        <dsp:cNvSpPr/>
      </dsp:nvSpPr>
      <dsp:spPr>
        <a:xfrm>
          <a:off x="5422106" y="2930881"/>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mj-lt"/>
            <a:buNone/>
          </a:pPr>
          <a:r>
            <a:rPr lang="en-US" sz="1800" b="1" i="0" kern="1200" dirty="0"/>
            <a:t>Core Functionality</a:t>
          </a:r>
          <a:r>
            <a:rPr lang="en-US" sz="1800" b="0" i="0" kern="1200" dirty="0"/>
            <a:t>: </a:t>
          </a:r>
        </a:p>
        <a:p>
          <a:pPr marL="0" lvl="0" indent="0" algn="ctr" defTabSz="800100">
            <a:lnSpc>
              <a:spcPct val="90000"/>
            </a:lnSpc>
            <a:spcBef>
              <a:spcPct val="0"/>
            </a:spcBef>
            <a:spcAft>
              <a:spcPct val="35000"/>
            </a:spcAft>
            <a:buFont typeface="+mj-lt"/>
            <a:buNone/>
          </a:pPr>
          <a:r>
            <a:rPr lang="en-US" sz="1600" b="0" i="0" kern="1200" dirty="0"/>
            <a:t>By using OIDC allows your applications secure authentication between GitHub and Azure.</a:t>
          </a:r>
        </a:p>
      </dsp:txBody>
      <dsp:txXfrm>
        <a:off x="5422106" y="2930881"/>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5B164B-C030-460F-BB88-E38FE5876A16}" type="datetimeFigureOut">
              <a:rPr lang="en-US" smtClean="0"/>
              <a:t>11/12/2023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20819B-68BF-4D05-B52E-767E035656C5}" type="slidenum">
              <a:rPr lang="en-US" smtClean="0"/>
              <a:t>‹#›</a:t>
            </a:fld>
            <a:endParaRPr lang="en-US"/>
          </a:p>
        </p:txBody>
      </p:sp>
    </p:spTree>
    <p:extLst>
      <p:ext uri="{BB962C8B-B14F-4D97-AF65-F5344CB8AC3E}">
        <p14:creationId xmlns:p14="http://schemas.microsoft.com/office/powerpoint/2010/main" val="1590343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20819B-68BF-4D05-B52E-767E035656C5}" type="slidenum">
              <a:rPr lang="en-US" smtClean="0"/>
              <a:t>1</a:t>
            </a:fld>
            <a:endParaRPr lang="en-US"/>
          </a:p>
        </p:txBody>
      </p:sp>
    </p:spTree>
    <p:extLst>
      <p:ext uri="{BB962C8B-B14F-4D97-AF65-F5344CB8AC3E}">
        <p14:creationId xmlns:p14="http://schemas.microsoft.com/office/powerpoint/2010/main" val="2884152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C01B-65E1-4A84-A746-3EC82F3994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FB8D69-0CDA-4263-ABAE-4F6DE1E9E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96667D-9255-4AEF-A000-8C979D2FDCE8}"/>
              </a:ext>
            </a:extLst>
          </p:cNvPr>
          <p:cNvSpPr>
            <a:spLocks noGrp="1"/>
          </p:cNvSpPr>
          <p:nvPr>
            <p:ph type="dt" sz="half" idx="10"/>
          </p:nvPr>
        </p:nvSpPr>
        <p:spPr/>
        <p:txBody>
          <a:bodyPr/>
          <a:lstStyle/>
          <a:p>
            <a:fld id="{ED05C0D7-0DA2-4E41-822E-0BB0DDDFA175}" type="datetimeFigureOut">
              <a:rPr lang="en-GB" smtClean="0"/>
              <a:t>12/11/2023</a:t>
            </a:fld>
            <a:endParaRPr lang="en-GB"/>
          </a:p>
        </p:txBody>
      </p:sp>
      <p:sp>
        <p:nvSpPr>
          <p:cNvPr id="5" name="Footer Placeholder 4">
            <a:extLst>
              <a:ext uri="{FF2B5EF4-FFF2-40B4-BE49-F238E27FC236}">
                <a16:creationId xmlns:a16="http://schemas.microsoft.com/office/drawing/2014/main" id="{18215089-B158-4BB0-8107-98786B8878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F297DB-B5BC-43B0-8EF8-0358FD7C4C79}"/>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3452147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6B1F-B31D-43F2-96EA-A4F503512C4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1E3B5A5-D495-4EEC-9DF2-0A3586D33B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689549-0542-46FE-A6D5-B9482CC1061E}"/>
              </a:ext>
            </a:extLst>
          </p:cNvPr>
          <p:cNvSpPr>
            <a:spLocks noGrp="1"/>
          </p:cNvSpPr>
          <p:nvPr>
            <p:ph type="dt" sz="half" idx="10"/>
          </p:nvPr>
        </p:nvSpPr>
        <p:spPr/>
        <p:txBody>
          <a:bodyPr/>
          <a:lstStyle/>
          <a:p>
            <a:fld id="{ED05C0D7-0DA2-4E41-822E-0BB0DDDFA175}" type="datetimeFigureOut">
              <a:rPr lang="en-GB" smtClean="0"/>
              <a:t>12/11/2023</a:t>
            </a:fld>
            <a:endParaRPr lang="en-GB"/>
          </a:p>
        </p:txBody>
      </p:sp>
      <p:sp>
        <p:nvSpPr>
          <p:cNvPr id="5" name="Footer Placeholder 4">
            <a:extLst>
              <a:ext uri="{FF2B5EF4-FFF2-40B4-BE49-F238E27FC236}">
                <a16:creationId xmlns:a16="http://schemas.microsoft.com/office/drawing/2014/main" id="{308920F8-1176-4806-9E7A-1B39CEC947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8B945D-5A64-45CB-AC3D-4FA5EB879762}"/>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1063358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830EE1-497C-4554-93A9-D5EE48072D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9E059F-9E91-4F0F-8664-09028A54C6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1AE992-5669-4EBB-A708-61655C2C51A1}"/>
              </a:ext>
            </a:extLst>
          </p:cNvPr>
          <p:cNvSpPr>
            <a:spLocks noGrp="1"/>
          </p:cNvSpPr>
          <p:nvPr>
            <p:ph type="dt" sz="half" idx="10"/>
          </p:nvPr>
        </p:nvSpPr>
        <p:spPr/>
        <p:txBody>
          <a:bodyPr/>
          <a:lstStyle/>
          <a:p>
            <a:fld id="{ED05C0D7-0DA2-4E41-822E-0BB0DDDFA175}" type="datetimeFigureOut">
              <a:rPr lang="en-GB" smtClean="0"/>
              <a:t>12/11/2023</a:t>
            </a:fld>
            <a:endParaRPr lang="en-GB"/>
          </a:p>
        </p:txBody>
      </p:sp>
      <p:sp>
        <p:nvSpPr>
          <p:cNvPr id="5" name="Footer Placeholder 4">
            <a:extLst>
              <a:ext uri="{FF2B5EF4-FFF2-40B4-BE49-F238E27FC236}">
                <a16:creationId xmlns:a16="http://schemas.microsoft.com/office/drawing/2014/main" id="{973C49FE-68A7-4D9E-8588-96ABAAF4A9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B94078-8A42-40BA-B998-A157E6B7584D}"/>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96903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DF10-8FE7-4B15-95B2-0C1CFBCDC6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DF1994-00AB-4FE8-B840-03F2044AA4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1C06C7-4083-4794-9589-2155B5A4D0A3}"/>
              </a:ext>
            </a:extLst>
          </p:cNvPr>
          <p:cNvSpPr>
            <a:spLocks noGrp="1"/>
          </p:cNvSpPr>
          <p:nvPr>
            <p:ph type="dt" sz="half" idx="10"/>
          </p:nvPr>
        </p:nvSpPr>
        <p:spPr/>
        <p:txBody>
          <a:bodyPr/>
          <a:lstStyle/>
          <a:p>
            <a:fld id="{ED05C0D7-0DA2-4E41-822E-0BB0DDDFA175}" type="datetimeFigureOut">
              <a:rPr lang="en-GB" smtClean="0"/>
              <a:t>12/11/2023</a:t>
            </a:fld>
            <a:endParaRPr lang="en-GB"/>
          </a:p>
        </p:txBody>
      </p:sp>
      <p:sp>
        <p:nvSpPr>
          <p:cNvPr id="5" name="Footer Placeholder 4">
            <a:extLst>
              <a:ext uri="{FF2B5EF4-FFF2-40B4-BE49-F238E27FC236}">
                <a16:creationId xmlns:a16="http://schemas.microsoft.com/office/drawing/2014/main" id="{9537DF2F-A59C-4964-83F9-228788FA59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20DBE4-3032-450A-8511-4A0E5A202A2B}"/>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10742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07FA-D01C-4ADE-AFD4-03E634DB8F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5150B38-3613-4F5B-8325-EA4B9CE375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4120A0-AB06-4409-AB34-6A95A0AAC30C}"/>
              </a:ext>
            </a:extLst>
          </p:cNvPr>
          <p:cNvSpPr>
            <a:spLocks noGrp="1"/>
          </p:cNvSpPr>
          <p:nvPr>
            <p:ph type="dt" sz="half" idx="10"/>
          </p:nvPr>
        </p:nvSpPr>
        <p:spPr/>
        <p:txBody>
          <a:bodyPr/>
          <a:lstStyle/>
          <a:p>
            <a:fld id="{ED05C0D7-0DA2-4E41-822E-0BB0DDDFA175}" type="datetimeFigureOut">
              <a:rPr lang="en-GB" smtClean="0"/>
              <a:t>12/11/2023</a:t>
            </a:fld>
            <a:endParaRPr lang="en-GB"/>
          </a:p>
        </p:txBody>
      </p:sp>
      <p:sp>
        <p:nvSpPr>
          <p:cNvPr id="5" name="Footer Placeholder 4">
            <a:extLst>
              <a:ext uri="{FF2B5EF4-FFF2-40B4-BE49-F238E27FC236}">
                <a16:creationId xmlns:a16="http://schemas.microsoft.com/office/drawing/2014/main" id="{367B9CEA-5E3A-411D-90B3-AE4531A6E4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AEC0A6-75BF-4D08-A611-BBB43B5A1B64}"/>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94272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7310-9D86-4039-9E8C-ABAB34B6C2E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553BB3-6E52-423A-B6E7-5D11368ADD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78889CB-8CBD-4831-9D34-96B3A28467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6636D62-7D45-4E4B-BC3A-DE4594DBC571}"/>
              </a:ext>
            </a:extLst>
          </p:cNvPr>
          <p:cNvSpPr>
            <a:spLocks noGrp="1"/>
          </p:cNvSpPr>
          <p:nvPr>
            <p:ph type="dt" sz="half" idx="10"/>
          </p:nvPr>
        </p:nvSpPr>
        <p:spPr/>
        <p:txBody>
          <a:bodyPr/>
          <a:lstStyle/>
          <a:p>
            <a:fld id="{ED05C0D7-0DA2-4E41-822E-0BB0DDDFA175}" type="datetimeFigureOut">
              <a:rPr lang="en-GB" smtClean="0"/>
              <a:t>12/11/2023</a:t>
            </a:fld>
            <a:endParaRPr lang="en-GB"/>
          </a:p>
        </p:txBody>
      </p:sp>
      <p:sp>
        <p:nvSpPr>
          <p:cNvPr id="6" name="Footer Placeholder 5">
            <a:extLst>
              <a:ext uri="{FF2B5EF4-FFF2-40B4-BE49-F238E27FC236}">
                <a16:creationId xmlns:a16="http://schemas.microsoft.com/office/drawing/2014/main" id="{01479BF6-AC5F-4DDE-AA6F-7276B10FFC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608788-492D-480D-B7F8-31DF2E601A86}"/>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2501411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86DC-F036-4BA9-BF96-64B010B0AC2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DF2DDA-86EE-46DF-9124-2DFCBE5B71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863D96-D758-43DE-A5C5-73AA99F19C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27A7DEC-442D-4C20-A6E7-58C09265C3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C1814A-C6E5-4584-9401-8EE0B816D9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6B3906-2DC9-4D5C-AB8E-61B2CD7CCA60}"/>
              </a:ext>
            </a:extLst>
          </p:cNvPr>
          <p:cNvSpPr>
            <a:spLocks noGrp="1"/>
          </p:cNvSpPr>
          <p:nvPr>
            <p:ph type="dt" sz="half" idx="10"/>
          </p:nvPr>
        </p:nvSpPr>
        <p:spPr/>
        <p:txBody>
          <a:bodyPr/>
          <a:lstStyle/>
          <a:p>
            <a:fld id="{ED05C0D7-0DA2-4E41-822E-0BB0DDDFA175}" type="datetimeFigureOut">
              <a:rPr lang="en-GB" smtClean="0"/>
              <a:t>12/11/2023</a:t>
            </a:fld>
            <a:endParaRPr lang="en-GB"/>
          </a:p>
        </p:txBody>
      </p:sp>
      <p:sp>
        <p:nvSpPr>
          <p:cNvPr id="8" name="Footer Placeholder 7">
            <a:extLst>
              <a:ext uri="{FF2B5EF4-FFF2-40B4-BE49-F238E27FC236}">
                <a16:creationId xmlns:a16="http://schemas.microsoft.com/office/drawing/2014/main" id="{36BDF44A-7144-4B2A-B393-E4FD1A8385A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36CFDCA-0669-43E3-8DA1-A4AE3FEE7BC0}"/>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2737108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29B7-11A5-451F-BE1B-42EBBFA5D45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81237A-3767-473C-9C35-C743B7321293}"/>
              </a:ext>
            </a:extLst>
          </p:cNvPr>
          <p:cNvSpPr>
            <a:spLocks noGrp="1"/>
          </p:cNvSpPr>
          <p:nvPr>
            <p:ph type="dt" sz="half" idx="10"/>
          </p:nvPr>
        </p:nvSpPr>
        <p:spPr/>
        <p:txBody>
          <a:bodyPr/>
          <a:lstStyle/>
          <a:p>
            <a:fld id="{ED05C0D7-0DA2-4E41-822E-0BB0DDDFA175}" type="datetimeFigureOut">
              <a:rPr lang="en-GB" smtClean="0"/>
              <a:t>12/11/2023</a:t>
            </a:fld>
            <a:endParaRPr lang="en-GB"/>
          </a:p>
        </p:txBody>
      </p:sp>
      <p:sp>
        <p:nvSpPr>
          <p:cNvPr id="4" name="Footer Placeholder 3">
            <a:extLst>
              <a:ext uri="{FF2B5EF4-FFF2-40B4-BE49-F238E27FC236}">
                <a16:creationId xmlns:a16="http://schemas.microsoft.com/office/drawing/2014/main" id="{79BCD662-2ABE-44EC-9ED1-4A4F7BF7B71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02FB363-55F9-4C00-AD55-10657E06DC08}"/>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195757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191FDE-6719-4C96-82F4-B5307B6B6F50}"/>
              </a:ext>
            </a:extLst>
          </p:cNvPr>
          <p:cNvSpPr>
            <a:spLocks noGrp="1"/>
          </p:cNvSpPr>
          <p:nvPr>
            <p:ph type="dt" sz="half" idx="10"/>
          </p:nvPr>
        </p:nvSpPr>
        <p:spPr/>
        <p:txBody>
          <a:bodyPr/>
          <a:lstStyle/>
          <a:p>
            <a:fld id="{ED05C0D7-0DA2-4E41-822E-0BB0DDDFA175}" type="datetimeFigureOut">
              <a:rPr lang="en-GB" smtClean="0"/>
              <a:t>12/11/2023</a:t>
            </a:fld>
            <a:endParaRPr lang="en-GB"/>
          </a:p>
        </p:txBody>
      </p:sp>
      <p:sp>
        <p:nvSpPr>
          <p:cNvPr id="3" name="Footer Placeholder 2">
            <a:extLst>
              <a:ext uri="{FF2B5EF4-FFF2-40B4-BE49-F238E27FC236}">
                <a16:creationId xmlns:a16="http://schemas.microsoft.com/office/drawing/2014/main" id="{5B89824A-CCCC-4EF5-AB61-9650828EA06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1F632DD-0441-4601-8008-884A92842C7D}"/>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2092057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23C8-ABA8-4A93-9B4C-104F33170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1261AC7-234C-49A0-9A5B-0EAD3419F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870BC5F-B94D-4230-97CD-A75F179AB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296E-C687-4D47-A27D-23140E4F1AD1}"/>
              </a:ext>
            </a:extLst>
          </p:cNvPr>
          <p:cNvSpPr>
            <a:spLocks noGrp="1"/>
          </p:cNvSpPr>
          <p:nvPr>
            <p:ph type="dt" sz="half" idx="10"/>
          </p:nvPr>
        </p:nvSpPr>
        <p:spPr/>
        <p:txBody>
          <a:bodyPr/>
          <a:lstStyle/>
          <a:p>
            <a:fld id="{ED05C0D7-0DA2-4E41-822E-0BB0DDDFA175}" type="datetimeFigureOut">
              <a:rPr lang="en-GB" smtClean="0"/>
              <a:t>12/11/2023</a:t>
            </a:fld>
            <a:endParaRPr lang="en-GB"/>
          </a:p>
        </p:txBody>
      </p:sp>
      <p:sp>
        <p:nvSpPr>
          <p:cNvPr id="6" name="Footer Placeholder 5">
            <a:extLst>
              <a:ext uri="{FF2B5EF4-FFF2-40B4-BE49-F238E27FC236}">
                <a16:creationId xmlns:a16="http://schemas.microsoft.com/office/drawing/2014/main" id="{74F60B17-0579-4D9E-94E7-0D06A44517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B37F39-CC77-4929-BF5A-3740656F10A5}"/>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10099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39C3F-F59C-4863-9BA2-E1787DA64B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6D69C37-EAB2-4C69-A56B-86E3D4B4C3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E8A8DD1-C36E-46BC-A983-916CEB394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7E340-9AA4-43D3-9C2B-2751020F2948}"/>
              </a:ext>
            </a:extLst>
          </p:cNvPr>
          <p:cNvSpPr>
            <a:spLocks noGrp="1"/>
          </p:cNvSpPr>
          <p:nvPr>
            <p:ph type="dt" sz="half" idx="10"/>
          </p:nvPr>
        </p:nvSpPr>
        <p:spPr/>
        <p:txBody>
          <a:bodyPr/>
          <a:lstStyle/>
          <a:p>
            <a:fld id="{ED05C0D7-0DA2-4E41-822E-0BB0DDDFA175}" type="datetimeFigureOut">
              <a:rPr lang="en-GB" smtClean="0"/>
              <a:t>12/11/2023</a:t>
            </a:fld>
            <a:endParaRPr lang="en-GB"/>
          </a:p>
        </p:txBody>
      </p:sp>
      <p:sp>
        <p:nvSpPr>
          <p:cNvPr id="6" name="Footer Placeholder 5">
            <a:extLst>
              <a:ext uri="{FF2B5EF4-FFF2-40B4-BE49-F238E27FC236}">
                <a16:creationId xmlns:a16="http://schemas.microsoft.com/office/drawing/2014/main" id="{ADBC117E-9DC1-4B01-8CC9-8FC6C0C3C9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F26706-2EA5-435F-A7E0-781204C6C050}"/>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978132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8D30E8-9C2D-4605-8638-6C4D049A8F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25442A2-31C0-48D4-8C07-1CCDEDF7D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0AAA1B-E92F-4F24-8DB1-9D053C54ED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05C0D7-0DA2-4E41-822E-0BB0DDDFA175}" type="datetimeFigureOut">
              <a:rPr lang="en-GB" smtClean="0"/>
              <a:t>12/11/2023</a:t>
            </a:fld>
            <a:endParaRPr lang="en-GB"/>
          </a:p>
        </p:txBody>
      </p:sp>
      <p:sp>
        <p:nvSpPr>
          <p:cNvPr id="5" name="Footer Placeholder 4">
            <a:extLst>
              <a:ext uri="{FF2B5EF4-FFF2-40B4-BE49-F238E27FC236}">
                <a16:creationId xmlns:a16="http://schemas.microsoft.com/office/drawing/2014/main" id="{F370B4E8-0EE0-46F9-AB82-AEA8E01CE2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007D97D-CCC1-42D0-9433-94F61A1B45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A0E50-0D8D-40A1-9003-B56734D89114}" type="slidenum">
              <a:rPr lang="en-GB" smtClean="0"/>
              <a:t>‹#›</a:t>
            </a:fld>
            <a:endParaRPr lang="en-GB"/>
          </a:p>
        </p:txBody>
      </p:sp>
    </p:spTree>
    <p:extLst>
      <p:ext uri="{BB962C8B-B14F-4D97-AF65-F5344CB8AC3E}">
        <p14:creationId xmlns:p14="http://schemas.microsoft.com/office/powerpoint/2010/main" val="533732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netrunning.blogspot.com/2014/10/sesiones-headers-traduccion-y-gestion.html"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Pwd9000-ML/Global-Azure-2023-OIDC-Demo" TargetMode="Externa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thebiobucket.blogspo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AE4C969-53AD-B7BA-7F92-DDC8731638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28215" y="1061841"/>
            <a:ext cx="5346195" cy="5346195"/>
          </a:xfrm>
          <a:prstGeom prst="rect">
            <a:avLst/>
          </a:prstGeom>
        </p:spPr>
      </p:pic>
      <p:sp>
        <p:nvSpPr>
          <p:cNvPr id="124"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851C820-2466-463B-BC92-2E48289D6E07}"/>
              </a:ext>
            </a:extLst>
          </p:cNvPr>
          <p:cNvSpPr>
            <a:spLocks noGrp="1"/>
          </p:cNvSpPr>
          <p:nvPr>
            <p:ph type="ctrTitle"/>
          </p:nvPr>
        </p:nvSpPr>
        <p:spPr>
          <a:xfrm>
            <a:off x="7415062" y="145917"/>
            <a:ext cx="4383485" cy="1013380"/>
          </a:xfrm>
        </p:spPr>
        <p:txBody>
          <a:bodyPr>
            <a:noAutofit/>
          </a:bodyPr>
          <a:lstStyle/>
          <a:p>
            <a:pPr algn="l"/>
            <a:r>
              <a:rPr lang="en-GB" sz="3200" b="1" dirty="0" err="1">
                <a:solidFill>
                  <a:schemeClr val="accent1">
                    <a:lumMod val="50000"/>
                  </a:schemeClr>
                </a:solidFill>
              </a:rPr>
              <a:t>Passwordless</a:t>
            </a:r>
            <a:r>
              <a:rPr lang="en-GB" sz="3200" b="1" dirty="0">
                <a:solidFill>
                  <a:schemeClr val="accent1">
                    <a:lumMod val="50000"/>
                  </a:schemeClr>
                </a:solidFill>
              </a:rPr>
              <a:t> authentication using OIDC</a:t>
            </a:r>
          </a:p>
        </p:txBody>
      </p:sp>
      <p:sp>
        <p:nvSpPr>
          <p:cNvPr id="3" name="Subtitle 2">
            <a:extLst>
              <a:ext uri="{FF2B5EF4-FFF2-40B4-BE49-F238E27FC236}">
                <a16:creationId xmlns:a16="http://schemas.microsoft.com/office/drawing/2014/main" id="{60F7339F-F915-4BF0-A11C-14EC59A46B74}"/>
              </a:ext>
            </a:extLst>
          </p:cNvPr>
          <p:cNvSpPr>
            <a:spLocks noGrp="1"/>
          </p:cNvSpPr>
          <p:nvPr>
            <p:ph type="subTitle" idx="1"/>
          </p:nvPr>
        </p:nvSpPr>
        <p:spPr>
          <a:xfrm>
            <a:off x="7417861" y="1152979"/>
            <a:ext cx="3109518" cy="343875"/>
          </a:xfrm>
        </p:spPr>
        <p:txBody>
          <a:bodyPr>
            <a:normAutofit fontScale="92500" lnSpcReduction="20000"/>
          </a:bodyPr>
          <a:lstStyle/>
          <a:p>
            <a:pPr algn="l"/>
            <a:r>
              <a:rPr lang="en-GB" dirty="0">
                <a:solidFill>
                  <a:schemeClr val="accent1">
                    <a:lumMod val="50000"/>
                  </a:schemeClr>
                </a:solidFill>
              </a:rPr>
              <a:t>With GitHub and Azure</a:t>
            </a:r>
          </a:p>
        </p:txBody>
      </p:sp>
      <p:sp>
        <p:nvSpPr>
          <p:cNvPr id="135"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Shape 58">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99" name="Subtitle 2">
            <a:extLst>
              <a:ext uri="{FF2B5EF4-FFF2-40B4-BE49-F238E27FC236}">
                <a16:creationId xmlns:a16="http://schemas.microsoft.com/office/drawing/2014/main" id="{2CA0CE83-3329-4785-ACFD-9DCE48774009}"/>
              </a:ext>
            </a:extLst>
          </p:cNvPr>
          <p:cNvSpPr txBox="1">
            <a:spLocks/>
          </p:cNvSpPr>
          <p:nvPr/>
        </p:nvSpPr>
        <p:spPr>
          <a:xfrm>
            <a:off x="8714948" y="2107486"/>
            <a:ext cx="3225701" cy="3597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GB" sz="1800" dirty="0">
                <a:solidFill>
                  <a:schemeClr val="accent5">
                    <a:lumMod val="75000"/>
                  </a:schemeClr>
                </a:solidFill>
              </a:rPr>
              <a:t>Marcel Lupo</a:t>
            </a:r>
          </a:p>
          <a:p>
            <a:pPr marL="342900" indent="-342900" algn="l">
              <a:buFont typeface="Arial" panose="020B0604020202020204" pitchFamily="34" charset="0"/>
              <a:buChar char="•"/>
            </a:pPr>
            <a:r>
              <a:rPr lang="en-GB" sz="1800" dirty="0">
                <a:solidFill>
                  <a:schemeClr val="accent5">
                    <a:lumMod val="75000"/>
                  </a:schemeClr>
                </a:solidFill>
              </a:rPr>
              <a:t>DevOps/Solutions Architect</a:t>
            </a:r>
          </a:p>
          <a:p>
            <a:pPr marL="342900" indent="-342900" algn="l">
              <a:buFont typeface="Arial" panose="020B0604020202020204" pitchFamily="34" charset="0"/>
              <a:buChar char="•"/>
            </a:pPr>
            <a:r>
              <a:rPr lang="en-GB" sz="1800" dirty="0">
                <a:solidFill>
                  <a:schemeClr val="accent5">
                    <a:lumMod val="75000"/>
                  </a:schemeClr>
                </a:solidFill>
              </a:rPr>
              <a:t>Microsoft DevOps MVP</a:t>
            </a:r>
          </a:p>
          <a:p>
            <a:pPr marL="342900" indent="-342900" algn="l">
              <a:buFont typeface="Arial" panose="020B0604020202020204" pitchFamily="34" charset="0"/>
              <a:buChar char="•"/>
            </a:pPr>
            <a:r>
              <a:rPr lang="en-GB" sz="1800" dirty="0" err="1">
                <a:solidFill>
                  <a:schemeClr val="accent5">
                    <a:lumMod val="75000"/>
                  </a:schemeClr>
                </a:solidFill>
              </a:rPr>
              <a:t>HashiCorp</a:t>
            </a:r>
            <a:r>
              <a:rPr lang="en-GB" sz="1800" dirty="0">
                <a:solidFill>
                  <a:schemeClr val="accent5">
                    <a:lumMod val="75000"/>
                  </a:schemeClr>
                </a:solidFill>
              </a:rPr>
              <a:t> Ambassador</a:t>
            </a:r>
          </a:p>
          <a:p>
            <a:pPr marL="342900" indent="-342900" algn="l">
              <a:buFont typeface="Arial" panose="020B0604020202020204" pitchFamily="34" charset="0"/>
              <a:buChar char="•"/>
            </a:pPr>
            <a:endParaRPr lang="en-GB" sz="1400" dirty="0">
              <a:solidFill>
                <a:schemeClr val="accent5">
                  <a:lumMod val="75000"/>
                </a:schemeClr>
              </a:solidFill>
            </a:endParaRPr>
          </a:p>
          <a:p>
            <a:pPr algn="l"/>
            <a:r>
              <a:rPr lang="en-GB" sz="1600" dirty="0">
                <a:solidFill>
                  <a:schemeClr val="accent5">
                    <a:lumMod val="75000"/>
                  </a:schemeClr>
                </a:solidFill>
              </a:rPr>
              <a:t>         </a:t>
            </a:r>
            <a:r>
              <a:rPr lang="en-GB" sz="1400" dirty="0">
                <a:solidFill>
                  <a:schemeClr val="accent5">
                    <a:lumMod val="75000"/>
                  </a:schemeClr>
                </a:solidFill>
              </a:rPr>
              <a:t>@pwd9000 </a:t>
            </a:r>
          </a:p>
          <a:p>
            <a:pPr algn="l"/>
            <a:r>
              <a:rPr lang="en-GB" sz="1600" dirty="0">
                <a:solidFill>
                  <a:schemeClr val="accent5">
                    <a:lumMod val="75000"/>
                  </a:schemeClr>
                </a:solidFill>
              </a:rPr>
              <a:t>         </a:t>
            </a:r>
            <a:r>
              <a:rPr lang="en-GB" sz="1400" dirty="0">
                <a:solidFill>
                  <a:schemeClr val="accent5">
                    <a:lumMod val="75000"/>
                  </a:schemeClr>
                </a:solidFill>
              </a:rPr>
              <a:t>linkedin.com/in/marcel-l-61b0a96b</a:t>
            </a:r>
          </a:p>
          <a:p>
            <a:pPr algn="l"/>
            <a:r>
              <a:rPr lang="en-GB" sz="1400" dirty="0">
                <a:solidFill>
                  <a:schemeClr val="accent5">
                    <a:lumMod val="75000"/>
                  </a:schemeClr>
                </a:solidFill>
              </a:rPr>
              <a:t>          dev.to/pwd9000</a:t>
            </a:r>
          </a:p>
          <a:p>
            <a:pPr algn="l"/>
            <a:r>
              <a:rPr lang="en-GB" sz="1400" dirty="0">
                <a:solidFill>
                  <a:schemeClr val="accent5">
                    <a:lumMod val="75000"/>
                  </a:schemeClr>
                </a:solidFill>
              </a:rPr>
              <a:t>          github.com/Pwd9000-ML</a:t>
            </a:r>
          </a:p>
        </p:txBody>
      </p:sp>
      <p:pic>
        <p:nvPicPr>
          <p:cNvPr id="1032" name="Picture 8" descr="Linkedin - Free social media icons">
            <a:extLst>
              <a:ext uri="{FF2B5EF4-FFF2-40B4-BE49-F238E27FC236}">
                <a16:creationId xmlns:a16="http://schemas.microsoft.com/office/drawing/2014/main" id="{A3C9BA36-C556-4A89-A064-DCE3059FF0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9577" y="4314817"/>
            <a:ext cx="210229" cy="21022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EV Community 👩‍💻👨‍💻">
            <a:extLst>
              <a:ext uri="{FF2B5EF4-FFF2-40B4-BE49-F238E27FC236}">
                <a16:creationId xmlns:a16="http://schemas.microsoft.com/office/drawing/2014/main" id="{A6D37C10-A093-45B6-AF76-163BC5CB7F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7941" y="4647974"/>
            <a:ext cx="210229" cy="21022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 - Free social media icons">
            <a:extLst>
              <a:ext uri="{FF2B5EF4-FFF2-40B4-BE49-F238E27FC236}">
                <a16:creationId xmlns:a16="http://schemas.microsoft.com/office/drawing/2014/main" id="{42D27FD2-FCF4-4BCA-939B-0C1317C1D2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5759" y="4941377"/>
            <a:ext cx="238559" cy="2385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white x on a black background&#10;&#10;Description automatically generated">
            <a:extLst>
              <a:ext uri="{FF2B5EF4-FFF2-40B4-BE49-F238E27FC236}">
                <a16:creationId xmlns:a16="http://schemas.microsoft.com/office/drawing/2014/main" id="{9E4C26DF-65CB-2EE3-B802-3115244E98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91215" y="3975761"/>
            <a:ext cx="246955" cy="246955"/>
          </a:xfrm>
          <a:prstGeom prst="rect">
            <a:avLst/>
          </a:prstGeom>
        </p:spPr>
      </p:pic>
    </p:spTree>
    <p:extLst>
      <p:ext uri="{BB962C8B-B14F-4D97-AF65-F5344CB8AC3E}">
        <p14:creationId xmlns:p14="http://schemas.microsoft.com/office/powerpoint/2010/main" val="16391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itle 1">
            <a:extLst>
              <a:ext uri="{FF2B5EF4-FFF2-40B4-BE49-F238E27FC236}">
                <a16:creationId xmlns:a16="http://schemas.microsoft.com/office/drawing/2014/main" id="{CCAB89DB-FE88-43B2-BE7C-EDA21C4B19D6}"/>
              </a:ext>
            </a:extLst>
          </p:cNvPr>
          <p:cNvSpPr>
            <a:spLocks noGrp="1"/>
          </p:cNvSpPr>
          <p:nvPr>
            <p:ph type="title"/>
          </p:nvPr>
        </p:nvSpPr>
        <p:spPr>
          <a:xfrm>
            <a:off x="531844" y="365125"/>
            <a:ext cx="6484775" cy="1807305"/>
          </a:xfrm>
        </p:spPr>
        <p:txBody>
          <a:bodyPr>
            <a:normAutofit/>
          </a:bodyPr>
          <a:lstStyle/>
          <a:p>
            <a:r>
              <a:rPr lang="en-GB" b="1"/>
              <a:t>What is OpenID Connect?</a:t>
            </a:r>
            <a:endParaRPr lang="en-GB" b="1" dirty="0"/>
          </a:p>
        </p:txBody>
      </p:sp>
      <p:sp>
        <p:nvSpPr>
          <p:cNvPr id="77" name="Content Placeholder 13">
            <a:extLst>
              <a:ext uri="{FF2B5EF4-FFF2-40B4-BE49-F238E27FC236}">
                <a16:creationId xmlns:a16="http://schemas.microsoft.com/office/drawing/2014/main" id="{21BF4C16-C056-4A98-B8FD-DDC15093E320}"/>
              </a:ext>
            </a:extLst>
          </p:cNvPr>
          <p:cNvSpPr>
            <a:spLocks noGrp="1"/>
          </p:cNvSpPr>
          <p:nvPr>
            <p:ph idx="1"/>
          </p:nvPr>
        </p:nvSpPr>
        <p:spPr>
          <a:xfrm>
            <a:off x="528796" y="2024743"/>
            <a:ext cx="5312167" cy="4105469"/>
          </a:xfrm>
        </p:spPr>
        <p:txBody>
          <a:bodyPr>
            <a:normAutofit/>
          </a:bodyPr>
          <a:lstStyle/>
          <a:p>
            <a:pPr marL="0" indent="0">
              <a:buNone/>
            </a:pPr>
            <a:r>
              <a:rPr lang="en-US" sz="2400" dirty="0"/>
              <a:t>OIDC is an authentication protocol that provides an identity layer on top of the OAuth 2.0 authorization protocol. It enables applications to verify the identity of users and to obtain basic profile information in a </a:t>
            </a:r>
            <a:r>
              <a:rPr lang="en-US" sz="2400" dirty="0" err="1"/>
              <a:t>standardised</a:t>
            </a:r>
            <a:r>
              <a:rPr lang="en-US" sz="2400" dirty="0"/>
              <a:t> manner.</a:t>
            </a:r>
          </a:p>
          <a:p>
            <a:pPr marL="0" indent="0">
              <a:buNone/>
            </a:pPr>
            <a:endParaRPr lang="en-US" sz="2400" dirty="0"/>
          </a:p>
          <a:p>
            <a:pPr marL="0" indent="0">
              <a:buNone/>
            </a:pPr>
            <a:r>
              <a:rPr lang="en-US" sz="2400" dirty="0"/>
              <a:t>It allows users to sign into multiple websites, apps, and services with one set of credentials, improving security and simplifying the user experience.</a:t>
            </a:r>
          </a:p>
        </p:txBody>
      </p:sp>
      <p:pic>
        <p:nvPicPr>
          <p:cNvPr id="10" name="Content Placeholder 9">
            <a:extLst>
              <a:ext uri="{FF2B5EF4-FFF2-40B4-BE49-F238E27FC236}">
                <a16:creationId xmlns:a16="http://schemas.microsoft.com/office/drawing/2014/main" id="{2C389ACD-9B6E-4EF8-AC0D-A0A45CFA61D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331" r="772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extBox 1">
            <a:extLst>
              <a:ext uri="{FF2B5EF4-FFF2-40B4-BE49-F238E27FC236}">
                <a16:creationId xmlns:a16="http://schemas.microsoft.com/office/drawing/2014/main" id="{E9DB0D4A-D8EE-426B-881C-366B28F057B7}"/>
              </a:ext>
            </a:extLst>
          </p:cNvPr>
          <p:cNvSpPr txBox="1"/>
          <p:nvPr/>
        </p:nvSpPr>
        <p:spPr>
          <a:xfrm>
            <a:off x="9751909" y="6657945"/>
            <a:ext cx="2440091" cy="200055"/>
          </a:xfrm>
          <a:prstGeom prst="rect">
            <a:avLst/>
          </a:prstGeom>
          <a:solidFill>
            <a:srgbClr val="000000"/>
          </a:solidFill>
        </p:spPr>
        <p:txBody>
          <a:bodyPr wrap="none" rtlCol="0">
            <a:spAutoFit/>
          </a:bodyPr>
          <a:lstStyle/>
          <a:p>
            <a:pPr algn="r">
              <a:spcAft>
                <a:spcPts val="600"/>
              </a:spcAft>
            </a:pPr>
            <a:r>
              <a:rPr lang="en-GB" sz="700" dirty="0">
                <a:solidFill>
                  <a:srgbClr val="FFFFFF"/>
                </a:solidFill>
                <a:hlinkClick r:id="rId3" tooltip="http://netrunning.blogspot.com/2014/10/sesiones-headers-traduccion-y-gestion.html">
                  <a:extLst>
                    <a:ext uri="{A12FA001-AC4F-418D-AE19-62706E023703}">
                      <ahyp:hlinkClr xmlns:ahyp="http://schemas.microsoft.com/office/drawing/2018/hyperlinkcolor" val="tx"/>
                    </a:ext>
                  </a:extLst>
                </a:hlinkClick>
              </a:rPr>
              <a:t>This Photo</a:t>
            </a:r>
            <a:r>
              <a:rPr lang="en-GB" sz="700" dirty="0">
                <a:solidFill>
                  <a:srgbClr val="FFFFFF"/>
                </a:solidFill>
              </a:rPr>
              <a:t> by Unknown Author is licensed under </a:t>
            </a:r>
            <a:r>
              <a:rPr lang="en-GB" sz="700" dirty="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GB" sz="700" dirty="0">
              <a:solidFill>
                <a:srgbClr val="FFFFFF"/>
              </a:solidFill>
            </a:endParaRPr>
          </a:p>
        </p:txBody>
      </p:sp>
    </p:spTree>
    <p:extLst>
      <p:ext uri="{BB962C8B-B14F-4D97-AF65-F5344CB8AC3E}">
        <p14:creationId xmlns:p14="http://schemas.microsoft.com/office/powerpoint/2010/main" val="2880049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itle 1">
            <a:extLst>
              <a:ext uri="{FF2B5EF4-FFF2-40B4-BE49-F238E27FC236}">
                <a16:creationId xmlns:a16="http://schemas.microsoft.com/office/drawing/2014/main" id="{CCAB89DB-FE88-43B2-BE7C-EDA21C4B19D6}"/>
              </a:ext>
            </a:extLst>
          </p:cNvPr>
          <p:cNvSpPr>
            <a:spLocks noGrp="1"/>
          </p:cNvSpPr>
          <p:nvPr>
            <p:ph type="title"/>
          </p:nvPr>
        </p:nvSpPr>
        <p:spPr>
          <a:xfrm>
            <a:off x="649359" y="3819084"/>
            <a:ext cx="10909640" cy="1687814"/>
          </a:xfrm>
        </p:spPr>
        <p:txBody>
          <a:bodyPr vert="horz" lIns="91440" tIns="45720" rIns="91440" bIns="45720" rtlCol="0" anchor="b">
            <a:normAutofit/>
          </a:bodyPr>
          <a:lstStyle/>
          <a:p>
            <a:pPr algn="ctr"/>
            <a:r>
              <a:rPr lang="en-US" sz="4800" kern="1200" dirty="0">
                <a:solidFill>
                  <a:schemeClr val="tx1"/>
                </a:solidFill>
                <a:latin typeface="+mj-lt"/>
                <a:ea typeface="+mj-ea"/>
                <a:cs typeface="+mj-cs"/>
              </a:rPr>
              <a:t>What are the benefits of using OIDC with GitHub and Azure?</a:t>
            </a:r>
          </a:p>
        </p:txBody>
      </p:sp>
      <p:pic>
        <p:nvPicPr>
          <p:cNvPr id="8" name="Picture 7">
            <a:extLst>
              <a:ext uri="{FF2B5EF4-FFF2-40B4-BE49-F238E27FC236}">
                <a16:creationId xmlns:a16="http://schemas.microsoft.com/office/drawing/2014/main" id="{DC206AF3-AD37-8BB9-746B-A21B67DC03FE}"/>
              </a:ext>
            </a:extLst>
          </p:cNvPr>
          <p:cNvPicPr>
            <a:picLocks noChangeAspect="1"/>
          </p:cNvPicPr>
          <p:nvPr/>
        </p:nvPicPr>
        <p:blipFill>
          <a:blip r:embed="rId2"/>
          <a:stretch>
            <a:fillRect/>
          </a:stretch>
        </p:blipFill>
        <p:spPr>
          <a:xfrm>
            <a:off x="3828657" y="538540"/>
            <a:ext cx="4551045" cy="2742004"/>
          </a:xfrm>
          <a:prstGeom prst="rect">
            <a:avLst/>
          </a:prstGeom>
        </p:spPr>
      </p:pic>
      <p:sp>
        <p:nvSpPr>
          <p:cNvPr id="150"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932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Programming data on computer monitor">
            <a:extLst>
              <a:ext uri="{FF2B5EF4-FFF2-40B4-BE49-F238E27FC236}">
                <a16:creationId xmlns:a16="http://schemas.microsoft.com/office/drawing/2014/main" id="{8A816831-D331-4F62-5F61-4BB8BB105E19}"/>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8607" b="7123"/>
          <a:stretch/>
        </p:blipFill>
        <p:spPr>
          <a:xfrm>
            <a:off x="20" y="10"/>
            <a:ext cx="12191980" cy="6857990"/>
          </a:xfrm>
          <a:prstGeom prst="rect">
            <a:avLst/>
          </a:prstGeom>
        </p:spPr>
      </p:pic>
      <p:graphicFrame>
        <p:nvGraphicFramePr>
          <p:cNvPr id="33" name="TextBox 6">
            <a:extLst>
              <a:ext uri="{FF2B5EF4-FFF2-40B4-BE49-F238E27FC236}">
                <a16:creationId xmlns:a16="http://schemas.microsoft.com/office/drawing/2014/main" id="{F63CD5B3-3628-1380-AC5E-38B6115702B9}"/>
              </a:ext>
            </a:extLst>
          </p:cNvPr>
          <p:cNvGraphicFramePr/>
          <p:nvPr>
            <p:extLst>
              <p:ext uri="{D42A27DB-BD31-4B8C-83A1-F6EECF244321}">
                <p14:modId xmlns:p14="http://schemas.microsoft.com/office/powerpoint/2010/main" val="1819575441"/>
              </p:ext>
            </p:extLst>
          </p:nvPr>
        </p:nvGraphicFramePr>
        <p:xfrm>
          <a:off x="838200" y="643812"/>
          <a:ext cx="10515600" cy="55331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274634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2E400-BBFA-52BD-34CF-EB7CD4D08DD7}"/>
              </a:ext>
            </a:extLst>
          </p:cNvPr>
          <p:cNvSpPr>
            <a:spLocks noGrp="1"/>
          </p:cNvSpPr>
          <p:nvPr>
            <p:ph type="title"/>
          </p:nvPr>
        </p:nvSpPr>
        <p:spPr>
          <a:xfrm>
            <a:off x="640080" y="325369"/>
            <a:ext cx="4368602" cy="1956841"/>
          </a:xfrm>
        </p:spPr>
        <p:txBody>
          <a:bodyPr anchor="b">
            <a:normAutofit/>
          </a:bodyPr>
          <a:lstStyle/>
          <a:p>
            <a:r>
              <a:rPr lang="en-GB" sz="5400" b="1" u="sng"/>
              <a:t>DEMO:</a:t>
            </a:r>
          </a:p>
        </p:txBody>
      </p:sp>
      <p:sp>
        <p:nvSpPr>
          <p:cNvPr id="2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A0A9AA-C768-19F9-12EB-FB90C2634EE7}"/>
              </a:ext>
            </a:extLst>
          </p:cNvPr>
          <p:cNvSpPr>
            <a:spLocks noGrp="1"/>
          </p:cNvSpPr>
          <p:nvPr>
            <p:ph idx="1"/>
          </p:nvPr>
        </p:nvSpPr>
        <p:spPr>
          <a:xfrm>
            <a:off x="391886" y="2872899"/>
            <a:ext cx="5704114" cy="3302380"/>
          </a:xfrm>
        </p:spPr>
        <p:txBody>
          <a:bodyPr>
            <a:normAutofit/>
          </a:bodyPr>
          <a:lstStyle/>
          <a:p>
            <a:pPr marL="457200" lvl="1" indent="0">
              <a:buNone/>
            </a:pPr>
            <a:endParaRPr lang="en-GB" b="1" dirty="0">
              <a:hlinkClick r:id="rId2"/>
            </a:endParaRPr>
          </a:p>
          <a:p>
            <a:pPr marL="457200" lvl="1" indent="0">
              <a:buNone/>
            </a:pPr>
            <a:endParaRPr lang="en-GB" b="1" dirty="0">
              <a:hlinkClick r:id="rId2"/>
            </a:endParaRPr>
          </a:p>
          <a:p>
            <a:pPr marL="457200" lvl="1" indent="0">
              <a:buNone/>
            </a:pPr>
            <a:r>
              <a:rPr lang="en-GB" b="1" dirty="0">
                <a:hlinkClick r:id="rId2"/>
              </a:rPr>
              <a:t>https://github.com/Pwd9000-ML/GitHub-Azure-2023-OIDC-Demo</a:t>
            </a:r>
            <a:endParaRPr lang="en-GB" b="1" dirty="0"/>
          </a:p>
          <a:p>
            <a:pPr marL="457200" lvl="1" indent="0">
              <a:buNone/>
            </a:pPr>
            <a:endParaRPr lang="en-GB" sz="2200" dirty="0"/>
          </a:p>
        </p:txBody>
      </p:sp>
      <p:pic>
        <p:nvPicPr>
          <p:cNvPr id="5" name="Picture 4">
            <a:extLst>
              <a:ext uri="{FF2B5EF4-FFF2-40B4-BE49-F238E27FC236}">
                <a16:creationId xmlns:a16="http://schemas.microsoft.com/office/drawing/2014/main" id="{9B90C5A7-B09D-B140-6AE2-09B7C273B5A1}"/>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302"/>
          <a:stretch/>
        </p:blipFill>
        <p:spPr>
          <a:xfrm>
            <a:off x="5648762" y="10"/>
            <a:ext cx="654171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331482BB-E9E3-4FB6-15F0-5F637483DCE1}"/>
              </a:ext>
            </a:extLst>
          </p:cNvPr>
          <p:cNvSpPr txBox="1"/>
          <p:nvPr/>
        </p:nvSpPr>
        <p:spPr>
          <a:xfrm>
            <a:off x="9751909" y="6657945"/>
            <a:ext cx="2440091" cy="200055"/>
          </a:xfrm>
          <a:prstGeom prst="rect">
            <a:avLst/>
          </a:prstGeom>
          <a:solidFill>
            <a:srgbClr val="000000"/>
          </a:solidFill>
        </p:spPr>
        <p:txBody>
          <a:bodyPr wrap="none" rtlCol="0">
            <a:spAutoFit/>
          </a:bodyPr>
          <a:lstStyle/>
          <a:p>
            <a:pPr algn="r">
              <a:spcAft>
                <a:spcPts val="600"/>
              </a:spcAft>
            </a:pPr>
            <a:r>
              <a:rPr lang="en-GB" sz="700">
                <a:solidFill>
                  <a:srgbClr val="FFFFFF"/>
                </a:solidFill>
                <a:hlinkClick r:id="rId4" tooltip="https://thebiobucket.blogspot.com/">
                  <a:extLst>
                    <a:ext uri="{A12FA001-AC4F-418D-AE19-62706E023703}">
                      <ahyp:hlinkClr xmlns:ahyp="http://schemas.microsoft.com/office/drawing/2018/hyperlinkcolor" val="tx"/>
                    </a:ext>
                  </a:extLst>
                </a:hlinkClick>
              </a:rPr>
              <a:t>This Photo</a:t>
            </a:r>
            <a:r>
              <a:rPr lang="en-GB" sz="700">
                <a:solidFill>
                  <a:srgbClr val="FFFFFF"/>
                </a:solidFill>
              </a:rPr>
              <a:t> by Unknown Author is licensed under </a:t>
            </a:r>
            <a:r>
              <a:rPr lang="en-GB"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GB" sz="700">
              <a:solidFill>
                <a:srgbClr val="FFFFFF"/>
              </a:solidFill>
            </a:endParaRPr>
          </a:p>
        </p:txBody>
      </p:sp>
    </p:spTree>
    <p:extLst>
      <p:ext uri="{BB962C8B-B14F-4D97-AF65-F5344CB8AC3E}">
        <p14:creationId xmlns:p14="http://schemas.microsoft.com/office/powerpoint/2010/main" val="3444511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1888</TotalTime>
  <Words>256</Words>
  <Application>Microsoft Office PowerPoint</Application>
  <PresentationFormat>Widescreen</PresentationFormat>
  <Paragraphs>33</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Rockwell</vt:lpstr>
      <vt:lpstr>Office Theme</vt:lpstr>
      <vt:lpstr>Passwordless authentication using OIDC</vt:lpstr>
      <vt:lpstr>What is OpenID Connect?</vt:lpstr>
      <vt:lpstr>What are the benefits of using OIDC with GitHub and Azure?</vt:lpstr>
      <vt:lpstr>PowerPoint Presentation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Marcel Lupo</dc:creator>
  <cp:lastModifiedBy>Marcel L</cp:lastModifiedBy>
  <cp:revision>25</cp:revision>
  <dcterms:created xsi:type="dcterms:W3CDTF">2021-11-02T11:48:13Z</dcterms:created>
  <dcterms:modified xsi:type="dcterms:W3CDTF">2023-11-12T12:55:30Z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ae8262-b78e-4366-8929-a5d6aac95320_Enabled">
    <vt:lpwstr>true</vt:lpwstr>
  </property>
  <property fmtid="{D5CDD505-2E9C-101B-9397-08002B2CF9AE}" pid="3" name="MSIP_Label_5fae8262-b78e-4366-8929-a5d6aac95320_SetDate">
    <vt:lpwstr>2021-11-02T11:48:17Z</vt:lpwstr>
  </property>
  <property fmtid="{D5CDD505-2E9C-101B-9397-08002B2CF9AE}" pid="4" name="MSIP_Label_5fae8262-b78e-4366-8929-a5d6aac95320_Method">
    <vt:lpwstr>Standard</vt:lpwstr>
  </property>
  <property fmtid="{D5CDD505-2E9C-101B-9397-08002B2CF9AE}" pid="5" name="MSIP_Label_5fae8262-b78e-4366-8929-a5d6aac95320_Name">
    <vt:lpwstr>5fae8262-b78e-4366-8929-a5d6aac95320</vt:lpwstr>
  </property>
  <property fmtid="{D5CDD505-2E9C-101B-9397-08002B2CF9AE}" pid="6" name="MSIP_Label_5fae8262-b78e-4366-8929-a5d6aac95320_SiteId">
    <vt:lpwstr>cf36141c-ddd7-45a7-b073-111f66d0b30c</vt:lpwstr>
  </property>
  <property fmtid="{D5CDD505-2E9C-101B-9397-08002B2CF9AE}" pid="7" name="MSIP_Label_5fae8262-b78e-4366-8929-a5d6aac95320_ActionId">
    <vt:lpwstr>113f8607-0bf3-4ab6-a990-4a51191f8707</vt:lpwstr>
  </property>
  <property fmtid="{D5CDD505-2E9C-101B-9397-08002B2CF9AE}" pid="8" name="MSIP_Label_5fae8262-b78e-4366-8929-a5d6aac95320_ContentBits">
    <vt:lpwstr>0</vt:lpwstr>
  </property>
</Properties>
</file>