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6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6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468880" y="7183123"/>
            <a:ext cx="27980641" cy="15280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0"/>
              <a:buFont typeface="Calibri"/>
              <a:buNone/>
              <a:defRPr sz="2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4800" y="23053044"/>
            <a:ext cx="24688800" cy="10596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1pPr>
            <a:lvl2pPr lvl="1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None/>
              <a:defRPr sz="6480"/>
            </a:lvl3pPr>
            <a:lvl4pPr lvl="3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4pPr>
            <a:lvl5pPr lvl="4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5pPr>
            <a:lvl6pPr lvl="5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6pPr>
            <a:lvl7pPr lvl="6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7pPr>
            <a:lvl8pPr lvl="7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8pPr>
            <a:lvl9pPr lvl="8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534919" y="11412221"/>
            <a:ext cx="27848562" cy="28392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8508367" y="17385666"/>
            <a:ext cx="37195762" cy="7098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5893434" y="10493376"/>
            <a:ext cx="37195762" cy="20882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263140" y="11684000"/>
            <a:ext cx="28392119" cy="27848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2245997" y="10942333"/>
            <a:ext cx="28392119" cy="18257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0"/>
              <a:buFont typeface="Calibri"/>
              <a:buNone/>
              <a:defRPr sz="2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245997" y="29372572"/>
            <a:ext cx="28392119" cy="9601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6480"/>
              <a:buNone/>
              <a:defRPr sz="648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2263140" y="11684000"/>
            <a:ext cx="13990321" cy="27848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6664941" y="11684000"/>
            <a:ext cx="13990321" cy="27848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2267428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2267431" y="10759443"/>
            <a:ext cx="13926023" cy="52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2pPr>
            <a:lvl3pPr indent="-228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None/>
              <a:defRPr b="1" sz="648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4pPr>
            <a:lvl5pPr indent="-228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5pPr>
            <a:lvl6pPr indent="-2286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6pPr>
            <a:lvl7pPr indent="-2286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7pPr>
            <a:lvl8pPr indent="-2286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8pPr>
            <a:lvl9pPr indent="-2286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2267431" y="16032480"/>
            <a:ext cx="13926023" cy="23581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16664942" y="10759443"/>
            <a:ext cx="13994608" cy="52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2pPr>
            <a:lvl3pPr indent="-228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None/>
              <a:defRPr b="1" sz="648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4pPr>
            <a:lvl5pPr indent="-228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5pPr>
            <a:lvl6pPr indent="-2286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6pPr>
            <a:lvl7pPr indent="-2286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7pPr>
            <a:lvl8pPr indent="-2286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8pPr>
            <a:lvl9pPr indent="-2286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16664942" y="16032480"/>
            <a:ext cx="13994608" cy="23581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267428" y="2926080"/>
            <a:ext cx="10617041" cy="10241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Calibri"/>
              <a:buNone/>
              <a:defRPr sz="1152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3994608" y="6319530"/>
            <a:ext cx="16664939" cy="31191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96012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1pPr>
            <a:lvl2pPr indent="-86868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80"/>
              <a:buChar char="•"/>
              <a:defRPr sz="10080"/>
            </a:lvl2pPr>
            <a:lvl3pPr indent="-77724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Char char="•"/>
              <a:defRPr sz="8640"/>
            </a:lvl3pPr>
            <a:lvl4pPr indent="-6858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4pPr>
            <a:lvl5pPr indent="-6858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5pPr>
            <a:lvl6pPr indent="-6858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indent="-6858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indent="-6858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indent="-6858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2267428" y="13167359"/>
            <a:ext cx="10617041" cy="243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2pPr>
            <a:lvl3pPr indent="-228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432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indent="-228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indent="-2286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indent="-2286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indent="-2286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indent="-2286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2267428" y="2926080"/>
            <a:ext cx="10617041" cy="10241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Calibri"/>
              <a:buNone/>
              <a:defRPr sz="1152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3994608" y="6319530"/>
            <a:ext cx="16664939" cy="31191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None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None/>
              <a:defRPr b="0" i="0" sz="10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2267428" y="13167359"/>
            <a:ext cx="10617041" cy="243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2pPr>
            <a:lvl3pPr indent="-228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432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indent="-228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indent="-2286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indent="-2286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indent="-2286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indent="-2286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b="0" i="0" sz="158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63140" y="11684000"/>
            <a:ext cx="28392119" cy="27848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868680" lvl="0" marL="457200" marR="0" rtl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b="0" i="0" sz="10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240" lvl="1" marL="9144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85800" lvl="2" marL="1371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40080" lvl="3" marL="1828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40079" lvl="4" marL="22860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0079" lvl="5" marL="2743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0079" lvl="6" marL="32004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0079" lvl="7" marL="3657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0079" lvl="8" marL="4114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10" Type="http://schemas.openxmlformats.org/officeDocument/2006/relationships/image" Target="../media/image7.png"/><Relationship Id="rId9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2092650" y="7765121"/>
            <a:ext cx="10703100" cy="6044700"/>
          </a:xfrm>
          <a:prstGeom prst="rect">
            <a:avLst/>
          </a:prstGeom>
          <a:solidFill>
            <a:srgbClr val="53D76C">
              <a:alpha val="59620"/>
            </a:srgbClr>
          </a:solidFill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Key Design Decisions:</a:t>
            </a:r>
            <a:endParaRPr sz="5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Making a universal dashboard for all our user types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Work distribution on the front end was split between new app utilities and required functions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Each user type was saved as a string rather than assigning each their own object type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Saving the date and time on the server side as a meaningful object type (i.e. Instant)</a:t>
            </a:r>
            <a:endParaRPr sz="3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35560" y="3337560"/>
            <a:ext cx="6527801" cy="48958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6596375" y="106650"/>
            <a:ext cx="196062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Attendance Portal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0124450" y="8656327"/>
            <a:ext cx="11750100" cy="53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Patrick Wenzel: Sophomore (CPR E)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Andrew Holman: Sophomore (CPR E)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Josh Loftus: Sophomore (COM S)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Saoud Alkaabi: Sophomore (S E)</a:t>
            </a:r>
            <a:endParaRPr sz="6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 S 309 Spring 2019</a:t>
            </a:r>
            <a:endParaRPr sz="6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6488" y="13816522"/>
            <a:ext cx="12566024" cy="95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90375" y="14781600"/>
            <a:ext cx="4440497" cy="741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2300" y="35161275"/>
            <a:ext cx="5105400" cy="816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587288" y="14781600"/>
            <a:ext cx="4252749" cy="7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41682350" y="20578775"/>
            <a:ext cx="5105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33200" y="681537"/>
            <a:ext cx="4637076" cy="7419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244600" y="681525"/>
            <a:ext cx="4252749" cy="680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33200" y="26065175"/>
            <a:ext cx="13721624" cy="867996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15551938" y="23550575"/>
            <a:ext cx="16422900" cy="12166800"/>
          </a:xfrm>
          <a:prstGeom prst="rect">
            <a:avLst/>
          </a:prstGeom>
          <a:solidFill>
            <a:srgbClr val="53D76C">
              <a:alpha val="59620"/>
            </a:srgbClr>
          </a:solidFill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What Went Right:</a:t>
            </a:r>
            <a:endParaRPr sz="5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Teachers can add or create a class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Students can message other students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Recaptcha checks if a user is valid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Attendance is properly recorded and displayed for both students and teachers 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What Went Wrong:</a:t>
            </a:r>
            <a:endParaRPr sz="5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Group messaging  didn’t work how we wanted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Inefficient communication between the UI and the server 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Redundant methods in backend controllers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Beginning user interfaces were simple and unintuitive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Lessons Learned:</a:t>
            </a:r>
            <a:endParaRPr sz="5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Communication is very important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Need to be flexible with vision and work times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Frontend workers are now able to use Volley and Android Studios effectively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Backend learned about interactions between Spring and MySql</a:t>
            </a:r>
            <a:endParaRPr sz="3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433550" y="8811600"/>
            <a:ext cx="9282900" cy="15962100"/>
          </a:xfrm>
          <a:prstGeom prst="rect">
            <a:avLst/>
          </a:prstGeom>
          <a:solidFill>
            <a:srgbClr val="53D76C">
              <a:alpha val="59620"/>
            </a:srgbClr>
          </a:solidFill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Project Description:</a:t>
            </a:r>
            <a:endParaRPr sz="5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	Attendance Portal is primarily a utility app that is used by students and teachers. For students, it was designed to let them check into a class and message with their peers. On the other hand, teachers could use the app to keep track of their student’s daily attendance, phone use in class, and verify a student’s location during class time. 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Actors:</a:t>
            </a:r>
            <a:endParaRPr sz="5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Students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Teacher Assistants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Teachers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Administrators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Use Cases:</a:t>
            </a:r>
            <a:endParaRPr sz="5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Teacher taking attendance during class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Teacher manually changes the attendance of a student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Administrator changes a classes meeting times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Administrator removes a user from a class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Student messages a peer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Student gets to class and checks to see if he is able to check in yet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9020575" y="36615050"/>
            <a:ext cx="22954200" cy="6304500"/>
          </a:xfrm>
          <a:prstGeom prst="rect">
            <a:avLst/>
          </a:prstGeom>
          <a:solidFill>
            <a:srgbClr val="53D76C">
              <a:alpha val="59620"/>
            </a:srgbClr>
          </a:solidFill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Module interfaces descriptions:</a:t>
            </a:r>
            <a:endParaRPr sz="5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Dashboard Interface: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The Dashboard interface is been using by both student and teacher for their dashboard.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Chat Interface: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"/>
              <a:buChar char="-"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We used chat interface in multiple different places. We use it in the chatroom and attending page.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Searching Interface:</a:t>
            </a:r>
            <a:endParaRPr sz="3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 - </a:t>
            </a:r>
            <a:r>
              <a:rPr lang="en-US" sz="3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This interface is used for searching for classes. Both of the student and the teacher use it in different places. The teacher uses it for searching for attendance.</a:t>
            </a:r>
            <a:r>
              <a:rPr lang="en-US" sz="10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