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73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454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157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93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042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96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889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880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393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767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075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7109-911D-4729-BFBE-BCBC82E70170}" type="datetimeFigureOut">
              <a:rPr lang="en-PH" smtClean="0"/>
              <a:t>28/10/2022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50A7C-AB1F-4359-B157-78FD3EC2AB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291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ls-jbs-prod-cdn.jbs.elsevierhealth.com/cms/attachment/36766d86-072a-4b0a-a406-e69ce1d18648/gr1_lrg.jpg" TargetMode="External"/><Relationship Id="rId3" Type="http://schemas.openxmlformats.org/officeDocument/2006/relationships/hyperlink" Target="https://www.mayoclinic.org/first-aid/first-aid-cuts/basics/art-20056711" TargetMode="External"/><Relationship Id="rId7" Type="http://schemas.openxmlformats.org/officeDocument/2006/relationships/hyperlink" Target="https://www.wikihow.com/images/thumb/e/e1/Treat-a-Puncture-Wound-Step-10-Version-4.jpg/aid189531-v4-728px-Treat-a-Puncture-Wound-Step-10-Version-4.jpg.webp" TargetMode="External"/><Relationship Id="rId2" Type="http://schemas.openxmlformats.org/officeDocument/2006/relationships/hyperlink" Target="https://www.youtube.com/watch?v=AhANvBB9hz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premium-photo/injured-persons-finger-with-bleeding-open-cut-wound_21522096.htm" TargetMode="External"/><Relationship Id="rId5" Type="http://schemas.openxmlformats.org/officeDocument/2006/relationships/hyperlink" Target="https://galnet.fandom.com/wiki/ABRASIONS_AND_ITS_TYPES" TargetMode="External"/><Relationship Id="rId4" Type="http://schemas.openxmlformats.org/officeDocument/2006/relationships/hyperlink" Target="https://www.piedmont.org/living-better/first-aid-101-how-to-treat-a-c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3736E9-1AF7-D708-38EC-BD1C76400947}"/>
              </a:ext>
            </a:extLst>
          </p:cNvPr>
          <p:cNvSpPr txBox="1">
            <a:spLocks/>
          </p:cNvSpPr>
          <p:nvPr/>
        </p:nvSpPr>
        <p:spPr>
          <a:xfrm>
            <a:off x="83820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Cuts/Abrasions</a:t>
            </a:r>
            <a:endParaRPr lang="en-PH" b="1" dirty="0"/>
          </a:p>
        </p:txBody>
      </p:sp>
      <p:pic>
        <p:nvPicPr>
          <p:cNvPr id="5" name="Picture 2" descr="Premium Photo | Injured persons finger with bleeding open cut wound">
            <a:extLst>
              <a:ext uri="{FF2B5EF4-FFF2-40B4-BE49-F238E27FC236}">
                <a16:creationId xmlns:a16="http://schemas.microsoft.com/office/drawing/2014/main" id="{C93A3590-D5C9-33D7-E339-D5EC535D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57" y="2422962"/>
            <a:ext cx="3318933" cy="22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BRASIONS AND ITS TYPES | Galnet Wiki | Fandom">
            <a:extLst>
              <a:ext uri="{FF2B5EF4-FFF2-40B4-BE49-F238E27FC236}">
                <a16:creationId xmlns:a16="http://schemas.microsoft.com/office/drawing/2014/main" id="{1FDD7D3C-6176-BB59-24E0-5C1FB63D1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81" y="2422962"/>
            <a:ext cx="3106986" cy="22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2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49AD5-9F32-CEEB-CE3D-DEEECB37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 1: Stop the bleeding</a:t>
            </a:r>
            <a:endParaRPr lang="en-P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B09833-0EF3-6BE6-DEBC-E55788CC9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Apply pressure with a clean bandage or cloth, and keep that part of your body elevated above the heart, if possible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B5440C-CA2C-D84B-1796-71AE5B587F2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PH" smtClean="0"/>
          </a:p>
          <a:p>
            <a:endParaRPr lang="en-PH" smtClean="0"/>
          </a:p>
          <a:p>
            <a:endParaRPr lang="en-PH" smtClean="0"/>
          </a:p>
          <a:p>
            <a:endParaRPr lang="en-PH" smtClean="0"/>
          </a:p>
          <a:p>
            <a:endParaRPr lang="en-PH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mtClean="0"/>
              <a:t>0:13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96EFF-7A3B-55E4-C522-30B0CDAB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5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9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826F32-7211-8415-DB59-9DF6732E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 2: Clean the wound</a:t>
            </a:r>
            <a:endParaRPr lang="en-P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16BAD-2283-4D6C-95A0-ABE59D45A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Rinse the wound with water. Keeping the wound under running tap water will reduce the risk of infection.</a:t>
            </a:r>
          </a:p>
          <a:p>
            <a:endParaRPr lang="en-US" dirty="0"/>
          </a:p>
          <a:p>
            <a:r>
              <a:rPr lang="en-US" dirty="0"/>
              <a:t>If water is not available, use betadine solution to clean the wound.</a:t>
            </a:r>
            <a:endParaRPr lang="en-PH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23DC02F-233E-E0EA-00D0-7A13266A6B51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PH" smtClean="0"/>
          </a:p>
          <a:p>
            <a:endParaRPr lang="en-PH" smtClean="0"/>
          </a:p>
          <a:p>
            <a:endParaRPr lang="en-PH" smtClean="0"/>
          </a:p>
          <a:p>
            <a:endParaRPr lang="en-PH" smtClean="0"/>
          </a:p>
          <a:p>
            <a:endParaRPr lang="en-PH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mtClean="0"/>
              <a:t>0:20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BD160-D7AE-4F94-5836-233DDC36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70589" cy="30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8083C5-3758-A383-361B-4D97D960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 3: Apply antibiotic</a:t>
            </a:r>
            <a:endParaRPr lang="en-P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FCF538-A2B9-7B22-A7BC-EC0AB12AB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Apply a thin layer of an antibiotic </a:t>
            </a:r>
            <a:r>
              <a:rPr lang="en-US" dirty="0" smtClean="0"/>
              <a:t>ointment.</a:t>
            </a:r>
            <a:endParaRPr lang="en-PH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C04324-067B-7F13-6BF9-748A850FA18C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mtClean="0"/>
              <a:t>0:31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FE0A8-9E27-9373-5A11-D931C0B3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723" y="1825625"/>
            <a:ext cx="4434553" cy="32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4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88A07B-E143-9036-D1D1-54B0397D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 4: Cover the wound</a:t>
            </a:r>
            <a:endParaRPr lang="en-P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B16CC-BEB2-164C-DFF5-D14FA9C41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Apply a thin bandage or rolled gauze directly over the wound. </a:t>
            </a:r>
          </a:p>
          <a:p>
            <a:endParaRPr lang="en-US" dirty="0"/>
          </a:p>
          <a:p>
            <a:r>
              <a:rPr lang="en-US" dirty="0"/>
              <a:t>Secure with micropore tape on the sides of the wound dressing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7189B7B-C9C7-ADD5-FA85-95EEFBDE31F9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>
              <a:buFont typeface="Arial" panose="020B0604020202020204" pitchFamily="34" charset="0"/>
              <a:buNone/>
            </a:pPr>
            <a:endParaRPr lang="en-PH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mtClean="0"/>
              <a:t>0:36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B7F4D-7DBB-CCC6-BF37-ED0E3FD4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370" y="1825625"/>
            <a:ext cx="4613259" cy="313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3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B3B329-C73C-BD64-7C2A-2461169F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Sources:</a:t>
            </a:r>
            <a:endParaRPr lang="en-P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079FA4-AAFE-0E48-9808-A9C46B54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Video source: </a:t>
            </a:r>
            <a:r>
              <a:rPr lang="en-US" dirty="0">
                <a:hlinkClick r:id="rId2"/>
              </a:rPr>
              <a:t>https://www.youtube.com/watch?v=AhANvBB9hz0</a:t>
            </a:r>
            <a:endParaRPr lang="en-US" dirty="0"/>
          </a:p>
          <a:p>
            <a:r>
              <a:rPr lang="en-US" dirty="0"/>
              <a:t>Steps source(s): </a:t>
            </a:r>
            <a:r>
              <a:rPr lang="en-US" dirty="0">
                <a:hlinkClick r:id="rId3"/>
              </a:rPr>
              <a:t>https://www.mayoclinic.org/first-aid/first-aid-cuts/basics/art-20056711</a:t>
            </a:r>
            <a:endParaRPr lang="en-US" dirty="0"/>
          </a:p>
          <a:p>
            <a:r>
              <a:rPr lang="en-US" dirty="0">
                <a:hlinkClick r:id="rId4"/>
              </a:rPr>
              <a:t>https://www.piedmont.org/living-better/first-aid-101-how-to-treat-a-cut</a:t>
            </a:r>
            <a:endParaRPr lang="en-US" dirty="0"/>
          </a:p>
          <a:p>
            <a:r>
              <a:rPr lang="en-US" dirty="0"/>
              <a:t>Image source(s): </a:t>
            </a:r>
            <a:r>
              <a:rPr lang="en-US" dirty="0">
                <a:hlinkClick r:id="rId5"/>
              </a:rPr>
              <a:t>https://galnet.fandom.com/wiki/ABRASIONS_AND_ITS_TYPES</a:t>
            </a:r>
            <a:endParaRPr lang="en-US" dirty="0"/>
          </a:p>
          <a:p>
            <a:r>
              <a:rPr lang="en-US" dirty="0">
                <a:hlinkClick r:id="rId6"/>
              </a:rPr>
              <a:t>https://www.freepik.com/premium-photo/injured-persons-finger-with-bleeding-open-cut-wound_21522096.htm</a:t>
            </a:r>
            <a:endParaRPr lang="en-US" dirty="0"/>
          </a:p>
          <a:p>
            <a:r>
              <a:rPr lang="en-US" dirty="0">
                <a:hlinkClick r:id="rId7"/>
              </a:rPr>
              <a:t>https://www.wikihow.com/images/thumb/e/e1/Treat-a-Puncture-Wound-Step-10-Version-4.jpg/aid189531-v4-728px-Treat-a-Puncture-Wound-Step-10-Version-4.jpg.webp</a:t>
            </a:r>
            <a:endParaRPr lang="en-US" dirty="0"/>
          </a:p>
          <a:p>
            <a:r>
              <a:rPr lang="en-US" dirty="0">
                <a:hlinkClick r:id="rId8"/>
              </a:rPr>
              <a:t>https://els-jbs-prod-cdn.jbs.elsevierhealth.com/cms/attachment/36766d86-072a-4b0a-a406-e69ce1d18648/gr1_lrg.jpg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657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150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Step 1: Stop the bleeding</vt:lpstr>
      <vt:lpstr>Step 2: Clean the wound</vt:lpstr>
      <vt:lpstr>Step 3: Apply antibiotic</vt:lpstr>
      <vt:lpstr>Step 4: Cover the wound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2</cp:revision>
  <dcterms:created xsi:type="dcterms:W3CDTF">2022-10-28T13:31:59Z</dcterms:created>
  <dcterms:modified xsi:type="dcterms:W3CDTF">2022-10-28T13:41:20Z</dcterms:modified>
</cp:coreProperties>
</file>