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3" r:id="rId1"/>
  </p:sldMasterIdLst>
  <p:notesMasterIdLst>
    <p:notesMasterId r:id="rId37"/>
  </p:notes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 id="271" r:id="rId14"/>
    <p:sldId id="269" r:id="rId15"/>
    <p:sldId id="272" r:id="rId16"/>
    <p:sldId id="273" r:id="rId17"/>
    <p:sldId id="274" r:id="rId18"/>
    <p:sldId id="277" r:id="rId19"/>
    <p:sldId id="275" r:id="rId20"/>
    <p:sldId id="294" r:id="rId21"/>
    <p:sldId id="276" r:id="rId22"/>
    <p:sldId id="295" r:id="rId23"/>
    <p:sldId id="296" r:id="rId24"/>
    <p:sldId id="279" r:id="rId25"/>
    <p:sldId id="280" r:id="rId26"/>
    <p:sldId id="286" r:id="rId27"/>
    <p:sldId id="285" r:id="rId28"/>
    <p:sldId id="293" r:id="rId29"/>
    <p:sldId id="288" r:id="rId30"/>
    <p:sldId id="289" r:id="rId31"/>
    <p:sldId id="287" r:id="rId32"/>
    <p:sldId id="283" r:id="rId33"/>
    <p:sldId id="282" r:id="rId34"/>
    <p:sldId id="281" r:id="rId35"/>
    <p:sldId id="29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163"/>
    <a:srgbClr val="A61A42"/>
    <a:srgbClr val="F7B909"/>
    <a:srgbClr val="00CC00"/>
    <a:srgbClr val="AD131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8" autoAdjust="0"/>
    <p:restoredTop sz="85051" autoAdjust="0"/>
  </p:normalViewPr>
  <p:slideViewPr>
    <p:cSldViewPr snapToGrid="0">
      <p:cViewPr varScale="1">
        <p:scale>
          <a:sx n="78" d="100"/>
          <a:sy n="78"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40792-DE9D-4E7A-A6F3-9D85C9A2B7C1}"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fr-FR"/>
        </a:p>
      </dgm:t>
    </dgm:pt>
    <dgm:pt modelId="{88BEFF7C-4F72-4639-A6CA-E9DBDA746140}">
      <dgm:prSet phldrT="[Texte]"/>
      <dgm:spPr/>
      <dgm:t>
        <a:bodyPr/>
        <a:lstStyle/>
        <a:p>
          <a:r>
            <a:rPr lang="fr-FR" dirty="0" smtClean="0"/>
            <a:t>30%</a:t>
          </a:r>
          <a:endParaRPr lang="fr-FR" dirty="0"/>
        </a:p>
      </dgm:t>
    </dgm:pt>
    <dgm:pt modelId="{E72F6B6F-83D1-4DBC-A258-B401AA7AE010}" type="parTrans" cxnId="{2A4E1244-6DB0-4344-B790-F1D2E9B6A8CE}">
      <dgm:prSet/>
      <dgm:spPr/>
      <dgm:t>
        <a:bodyPr/>
        <a:lstStyle/>
        <a:p>
          <a:endParaRPr lang="fr-FR"/>
        </a:p>
      </dgm:t>
    </dgm:pt>
    <dgm:pt modelId="{22CA0198-3089-4ADA-9577-6146681FC49F}" type="sibTrans" cxnId="{2A4E1244-6DB0-4344-B790-F1D2E9B6A8CE}">
      <dgm:prSet/>
      <dgm:spPr/>
      <dgm:t>
        <a:bodyPr/>
        <a:lstStyle/>
        <a:p>
          <a:endParaRPr lang="fr-FR"/>
        </a:p>
      </dgm:t>
    </dgm:pt>
    <dgm:pt modelId="{A6A03147-8FB2-4606-ADB1-71F59CBFCEC4}">
      <dgm:prSet phldrT="[Texte]"/>
      <dgm:spPr/>
      <dgm:t>
        <a:bodyPr/>
        <a:lstStyle/>
        <a:p>
          <a:r>
            <a:rPr lang="fr-FR" b="1" u="sng" dirty="0" smtClean="0"/>
            <a:t>LE DEVELOPPEMENT</a:t>
          </a:r>
          <a:endParaRPr lang="fr-FR" b="1" u="sng" dirty="0"/>
        </a:p>
      </dgm:t>
    </dgm:pt>
    <dgm:pt modelId="{9FDAAED9-60AB-4F11-9EB4-93296AD7F9B0}" type="parTrans" cxnId="{ED2369B0-8F1F-4C82-BD1F-D331D7484F98}">
      <dgm:prSet/>
      <dgm:spPr/>
      <dgm:t>
        <a:bodyPr/>
        <a:lstStyle/>
        <a:p>
          <a:endParaRPr lang="fr-FR"/>
        </a:p>
      </dgm:t>
    </dgm:pt>
    <dgm:pt modelId="{29D6A1D9-100C-4577-B56B-8EF0DF76790A}" type="sibTrans" cxnId="{ED2369B0-8F1F-4C82-BD1F-D331D7484F98}">
      <dgm:prSet/>
      <dgm:spPr/>
      <dgm:t>
        <a:bodyPr/>
        <a:lstStyle/>
        <a:p>
          <a:endParaRPr lang="fr-FR"/>
        </a:p>
      </dgm:t>
    </dgm:pt>
    <dgm:pt modelId="{66172CD7-379B-43A9-9A50-1B52CE3C53B0}">
      <dgm:prSet phldrT="[Texte]"/>
      <dgm:spPr/>
      <dgm:t>
        <a:bodyPr/>
        <a:lstStyle/>
        <a:p>
          <a:r>
            <a:rPr lang="fr-FR" dirty="0" smtClean="0"/>
            <a:t>Projet </a:t>
          </a:r>
          <a:r>
            <a:rPr lang="fr-FR" dirty="0" err="1" smtClean="0"/>
            <a:t>Spring</a:t>
          </a:r>
          <a:r>
            <a:rPr lang="fr-FR" dirty="0" smtClean="0"/>
            <a:t> boot et Projet </a:t>
          </a:r>
          <a:r>
            <a:rPr lang="fr-FR" dirty="0" err="1" smtClean="0"/>
            <a:t>Angular</a:t>
          </a:r>
          <a:endParaRPr lang="fr-FR" dirty="0"/>
        </a:p>
      </dgm:t>
    </dgm:pt>
    <dgm:pt modelId="{EAD66A3D-8F16-446E-9AAD-000D77ACA5A5}" type="parTrans" cxnId="{6E44B0AD-A965-47F3-BEB6-9B7B86C10FF4}">
      <dgm:prSet/>
      <dgm:spPr/>
      <dgm:t>
        <a:bodyPr/>
        <a:lstStyle/>
        <a:p>
          <a:endParaRPr lang="fr-FR"/>
        </a:p>
      </dgm:t>
    </dgm:pt>
    <dgm:pt modelId="{5C63EC09-21B4-4F3B-8390-B4015F3F3563}" type="sibTrans" cxnId="{6E44B0AD-A965-47F3-BEB6-9B7B86C10FF4}">
      <dgm:prSet/>
      <dgm:spPr/>
      <dgm:t>
        <a:bodyPr/>
        <a:lstStyle/>
        <a:p>
          <a:endParaRPr lang="fr-FR"/>
        </a:p>
      </dgm:t>
    </dgm:pt>
    <dgm:pt modelId="{BDA997D8-FF1D-42DD-9F71-3E4DDCEFA335}">
      <dgm:prSet phldrT="[Texte]"/>
      <dgm:spPr/>
      <dgm:t>
        <a:bodyPr/>
        <a:lstStyle/>
        <a:p>
          <a:r>
            <a:rPr lang="fr-FR" dirty="0" smtClean="0"/>
            <a:t>30%</a:t>
          </a:r>
          <a:endParaRPr lang="fr-FR" dirty="0"/>
        </a:p>
      </dgm:t>
    </dgm:pt>
    <dgm:pt modelId="{EE3089BB-CF51-4D3B-988F-0E33C77CC7C7}" type="parTrans" cxnId="{60E58495-438C-4AE7-9981-00CB7745C5DF}">
      <dgm:prSet/>
      <dgm:spPr/>
      <dgm:t>
        <a:bodyPr/>
        <a:lstStyle/>
        <a:p>
          <a:endParaRPr lang="fr-FR"/>
        </a:p>
      </dgm:t>
    </dgm:pt>
    <dgm:pt modelId="{94A0B15B-EAAC-4069-ADE7-B20FDCC2202F}" type="sibTrans" cxnId="{60E58495-438C-4AE7-9981-00CB7745C5DF}">
      <dgm:prSet/>
      <dgm:spPr/>
      <dgm:t>
        <a:bodyPr/>
        <a:lstStyle/>
        <a:p>
          <a:endParaRPr lang="fr-FR"/>
        </a:p>
      </dgm:t>
    </dgm:pt>
    <dgm:pt modelId="{6B67A59A-4BC1-486F-AEAF-C06DE09BA808}">
      <dgm:prSet phldrT="[Texte]"/>
      <dgm:spPr/>
      <dgm:t>
        <a:bodyPr/>
        <a:lstStyle/>
        <a:p>
          <a:r>
            <a:rPr lang="fr-FR" dirty="0" smtClean="0"/>
            <a:t>Base de donnée (REST Controller),  Angular2 web</a:t>
          </a:r>
          <a:endParaRPr lang="fr-FR" dirty="0"/>
        </a:p>
      </dgm:t>
    </dgm:pt>
    <dgm:pt modelId="{6B985E36-FDDB-4762-AD8C-D159AE5EB7D5}" type="parTrans" cxnId="{95945DF4-F4E3-4D2F-8780-8B211C6B9CBE}">
      <dgm:prSet/>
      <dgm:spPr/>
      <dgm:t>
        <a:bodyPr/>
        <a:lstStyle/>
        <a:p>
          <a:endParaRPr lang="fr-FR"/>
        </a:p>
      </dgm:t>
    </dgm:pt>
    <dgm:pt modelId="{B15E8FB7-DCFB-43F2-8AC7-1FC3B7E9F9BD}" type="sibTrans" cxnId="{95945DF4-F4E3-4D2F-8780-8B211C6B9CBE}">
      <dgm:prSet/>
      <dgm:spPr/>
      <dgm:t>
        <a:bodyPr/>
        <a:lstStyle/>
        <a:p>
          <a:endParaRPr lang="fr-FR"/>
        </a:p>
      </dgm:t>
    </dgm:pt>
    <dgm:pt modelId="{2DF6D162-72A5-4F3A-8FD3-A0A409DFAE83}">
      <dgm:prSet phldrT="[Texte]"/>
      <dgm:spPr/>
      <dgm:t>
        <a:bodyPr/>
        <a:lstStyle/>
        <a:p>
          <a:r>
            <a:rPr lang="fr-FR" dirty="0" smtClean="0"/>
            <a:t>15%</a:t>
          </a:r>
          <a:endParaRPr lang="fr-FR" dirty="0"/>
        </a:p>
      </dgm:t>
    </dgm:pt>
    <dgm:pt modelId="{500F1E95-4A9B-4F69-A696-4EC67EFA4537}" type="parTrans" cxnId="{6F4BBBC0-0154-4464-B3AC-CEFF7FAEA641}">
      <dgm:prSet/>
      <dgm:spPr/>
      <dgm:t>
        <a:bodyPr/>
        <a:lstStyle/>
        <a:p>
          <a:endParaRPr lang="fr-FR"/>
        </a:p>
      </dgm:t>
    </dgm:pt>
    <dgm:pt modelId="{5629D3AF-F6ED-462C-8138-C82F0DD84B5C}" type="sibTrans" cxnId="{6F4BBBC0-0154-4464-B3AC-CEFF7FAEA641}">
      <dgm:prSet/>
      <dgm:spPr/>
      <dgm:t>
        <a:bodyPr/>
        <a:lstStyle/>
        <a:p>
          <a:endParaRPr lang="fr-FR"/>
        </a:p>
      </dgm:t>
    </dgm:pt>
    <dgm:pt modelId="{5838C88E-663D-4C2E-80A0-DD2364208C43}">
      <dgm:prSet phldrT="[Texte]"/>
      <dgm:spPr/>
      <dgm:t>
        <a:bodyPr/>
        <a:lstStyle/>
        <a:p>
          <a:r>
            <a:rPr lang="fr-FR" b="1" u="sng" dirty="0" smtClean="0"/>
            <a:t>LE DESIGN</a:t>
          </a:r>
          <a:endParaRPr lang="fr-FR" b="1" u="sng" dirty="0"/>
        </a:p>
      </dgm:t>
    </dgm:pt>
    <dgm:pt modelId="{32EE27A5-903A-4ED1-880C-D00D4BC42824}" type="parTrans" cxnId="{D599A3E3-7165-484F-9B13-E728D61DC823}">
      <dgm:prSet/>
      <dgm:spPr/>
      <dgm:t>
        <a:bodyPr/>
        <a:lstStyle/>
        <a:p>
          <a:endParaRPr lang="fr-FR"/>
        </a:p>
      </dgm:t>
    </dgm:pt>
    <dgm:pt modelId="{2EFFB200-779C-47EC-B950-68656F9CE6FC}" type="sibTrans" cxnId="{D599A3E3-7165-484F-9B13-E728D61DC823}">
      <dgm:prSet/>
      <dgm:spPr/>
      <dgm:t>
        <a:bodyPr/>
        <a:lstStyle/>
        <a:p>
          <a:endParaRPr lang="fr-FR"/>
        </a:p>
      </dgm:t>
    </dgm:pt>
    <dgm:pt modelId="{FBDE3E6D-884F-4885-A143-06FED84BC05C}">
      <dgm:prSet phldrT="[Texte]"/>
      <dgm:spPr/>
      <dgm:t>
        <a:bodyPr/>
        <a:lstStyle/>
        <a:p>
          <a:r>
            <a:rPr lang="fr-FR" dirty="0" smtClean="0"/>
            <a:t>Design du site, disposition, </a:t>
          </a:r>
          <a:r>
            <a:rPr lang="fr-FR" dirty="0" err="1" smtClean="0"/>
            <a:t>bootstrap</a:t>
          </a:r>
          <a:endParaRPr lang="fr-FR" dirty="0"/>
        </a:p>
      </dgm:t>
    </dgm:pt>
    <dgm:pt modelId="{537CB0AF-66A4-4C59-B530-8CC567BC476D}" type="parTrans" cxnId="{C22D2723-291C-42D4-872C-EAF5B50C920A}">
      <dgm:prSet/>
      <dgm:spPr/>
      <dgm:t>
        <a:bodyPr/>
        <a:lstStyle/>
        <a:p>
          <a:endParaRPr lang="fr-FR"/>
        </a:p>
      </dgm:t>
    </dgm:pt>
    <dgm:pt modelId="{F616CF1C-AD2E-4A40-ADA5-A135C7F953F6}" type="sibTrans" cxnId="{C22D2723-291C-42D4-872C-EAF5B50C920A}">
      <dgm:prSet/>
      <dgm:spPr/>
      <dgm:t>
        <a:bodyPr/>
        <a:lstStyle/>
        <a:p>
          <a:endParaRPr lang="fr-FR"/>
        </a:p>
      </dgm:t>
    </dgm:pt>
    <dgm:pt modelId="{0EE3B280-D93A-49CF-8EF6-293ABC3164BF}">
      <dgm:prSet/>
      <dgm:spPr/>
      <dgm:t>
        <a:bodyPr/>
        <a:lstStyle/>
        <a:p>
          <a:r>
            <a:rPr lang="fr-FR" dirty="0" smtClean="0"/>
            <a:t>25%</a:t>
          </a:r>
          <a:endParaRPr lang="fr-FR" dirty="0"/>
        </a:p>
      </dgm:t>
    </dgm:pt>
    <dgm:pt modelId="{0E71EA9D-AD96-48A1-9008-B9379A0DA3F0}" type="parTrans" cxnId="{7990BA21-400D-4BEA-9B66-866FD929A426}">
      <dgm:prSet/>
      <dgm:spPr/>
      <dgm:t>
        <a:bodyPr/>
        <a:lstStyle/>
        <a:p>
          <a:endParaRPr lang="fr-FR"/>
        </a:p>
      </dgm:t>
    </dgm:pt>
    <dgm:pt modelId="{7326B631-5DB8-4729-9769-D77ECCE0CCB4}" type="sibTrans" cxnId="{7990BA21-400D-4BEA-9B66-866FD929A426}">
      <dgm:prSet/>
      <dgm:spPr/>
      <dgm:t>
        <a:bodyPr/>
        <a:lstStyle/>
        <a:p>
          <a:endParaRPr lang="fr-FR"/>
        </a:p>
      </dgm:t>
    </dgm:pt>
    <dgm:pt modelId="{AAB924AB-E099-4E84-96E2-6F9D4EF1951C}">
      <dgm:prSet phldrT="[Texte]"/>
      <dgm:spPr/>
      <dgm:t>
        <a:bodyPr/>
        <a:lstStyle/>
        <a:p>
          <a:r>
            <a:rPr lang="fr-FR" b="1" u="sng" dirty="0" smtClean="0"/>
            <a:t>LES TESTS </a:t>
          </a:r>
          <a:endParaRPr lang="fr-FR" b="1" u="sng" dirty="0"/>
        </a:p>
      </dgm:t>
    </dgm:pt>
    <dgm:pt modelId="{99537F33-648E-4E12-9C80-AAFD09416C12}" type="parTrans" cxnId="{5A017175-8E83-4FB9-AD5D-4A08E15DEDC8}">
      <dgm:prSet/>
      <dgm:spPr/>
      <dgm:t>
        <a:bodyPr/>
        <a:lstStyle/>
        <a:p>
          <a:endParaRPr lang="fr-FR"/>
        </a:p>
      </dgm:t>
    </dgm:pt>
    <dgm:pt modelId="{7EDE50A6-35AA-42A5-A4FB-C1ABCA2050A1}" type="sibTrans" cxnId="{5A017175-8E83-4FB9-AD5D-4A08E15DEDC8}">
      <dgm:prSet/>
      <dgm:spPr/>
      <dgm:t>
        <a:bodyPr/>
        <a:lstStyle/>
        <a:p>
          <a:endParaRPr lang="fr-FR"/>
        </a:p>
      </dgm:t>
    </dgm:pt>
    <dgm:pt modelId="{6B31023D-8314-440D-9058-24CAB51DE770}">
      <dgm:prSet/>
      <dgm:spPr/>
      <dgm:t>
        <a:bodyPr/>
        <a:lstStyle/>
        <a:p>
          <a:r>
            <a:rPr lang="fr-FR" b="1" u="sng" dirty="0" smtClean="0"/>
            <a:t>LA PRESENTATION</a:t>
          </a:r>
          <a:endParaRPr lang="fr-FR" dirty="0"/>
        </a:p>
      </dgm:t>
    </dgm:pt>
    <dgm:pt modelId="{FA1C998B-FFA3-424F-A9BC-12A4682F0AEE}" type="parTrans" cxnId="{D43031E4-8E4F-46D6-8746-3211AE57C7C2}">
      <dgm:prSet/>
      <dgm:spPr/>
      <dgm:t>
        <a:bodyPr/>
        <a:lstStyle/>
        <a:p>
          <a:endParaRPr lang="fr-FR"/>
        </a:p>
      </dgm:t>
    </dgm:pt>
    <dgm:pt modelId="{C0A36493-C2D3-484A-8FEE-2A02B6EBFF12}" type="sibTrans" cxnId="{D43031E4-8E4F-46D6-8746-3211AE57C7C2}">
      <dgm:prSet/>
      <dgm:spPr/>
      <dgm:t>
        <a:bodyPr/>
        <a:lstStyle/>
        <a:p>
          <a:endParaRPr lang="fr-FR"/>
        </a:p>
      </dgm:t>
    </dgm:pt>
    <dgm:pt modelId="{4DEFA45E-B6F5-464A-8F2D-F73F3F6BE1CA}">
      <dgm:prSet/>
      <dgm:spPr/>
      <dgm:t>
        <a:bodyPr/>
        <a:lstStyle/>
        <a:p>
          <a:r>
            <a:rPr lang="fr-FR" dirty="0" smtClean="0"/>
            <a:t>Préparation du support et présentation</a:t>
          </a:r>
          <a:endParaRPr lang="fr-FR" dirty="0"/>
        </a:p>
      </dgm:t>
    </dgm:pt>
    <dgm:pt modelId="{E418B9CE-EAD9-4BF7-ADB0-FE4B336A6802}" type="parTrans" cxnId="{33CF832A-5FEA-4A0D-95CD-21196FA4EC96}">
      <dgm:prSet/>
      <dgm:spPr/>
      <dgm:t>
        <a:bodyPr/>
        <a:lstStyle/>
        <a:p>
          <a:endParaRPr lang="fr-FR"/>
        </a:p>
      </dgm:t>
    </dgm:pt>
    <dgm:pt modelId="{7227B207-5395-479B-BB3B-356D1152E926}" type="sibTrans" cxnId="{33CF832A-5FEA-4A0D-95CD-21196FA4EC96}">
      <dgm:prSet/>
      <dgm:spPr/>
      <dgm:t>
        <a:bodyPr/>
        <a:lstStyle/>
        <a:p>
          <a:endParaRPr lang="fr-FR"/>
        </a:p>
      </dgm:t>
    </dgm:pt>
    <dgm:pt modelId="{72F3BAEB-502C-4F61-83E3-7C453C4ACC66}" type="pres">
      <dgm:prSet presAssocID="{D9440792-DE9D-4E7A-A6F3-9D85C9A2B7C1}" presName="linearFlow" presStyleCnt="0">
        <dgm:presLayoutVars>
          <dgm:dir/>
          <dgm:animLvl val="lvl"/>
          <dgm:resizeHandles val="exact"/>
        </dgm:presLayoutVars>
      </dgm:prSet>
      <dgm:spPr/>
      <dgm:t>
        <a:bodyPr/>
        <a:lstStyle/>
        <a:p>
          <a:endParaRPr lang="fr-FR"/>
        </a:p>
      </dgm:t>
    </dgm:pt>
    <dgm:pt modelId="{5BEF11AD-C49B-4EC6-988C-1507779FE156}" type="pres">
      <dgm:prSet presAssocID="{88BEFF7C-4F72-4639-A6CA-E9DBDA746140}" presName="composite" presStyleCnt="0"/>
      <dgm:spPr/>
    </dgm:pt>
    <dgm:pt modelId="{D7E5B174-AC4B-4F3C-8EFE-A2DBA916427B}" type="pres">
      <dgm:prSet presAssocID="{88BEFF7C-4F72-4639-A6CA-E9DBDA746140}" presName="parentText" presStyleLbl="alignNode1" presStyleIdx="0" presStyleCnt="4">
        <dgm:presLayoutVars>
          <dgm:chMax val="1"/>
          <dgm:bulletEnabled val="1"/>
        </dgm:presLayoutVars>
      </dgm:prSet>
      <dgm:spPr/>
      <dgm:t>
        <a:bodyPr/>
        <a:lstStyle/>
        <a:p>
          <a:endParaRPr lang="fr-FR"/>
        </a:p>
      </dgm:t>
    </dgm:pt>
    <dgm:pt modelId="{CDA8CC48-33EC-43A4-820C-229A4A1E8895}" type="pres">
      <dgm:prSet presAssocID="{88BEFF7C-4F72-4639-A6CA-E9DBDA746140}" presName="descendantText" presStyleLbl="alignAcc1" presStyleIdx="0" presStyleCnt="4">
        <dgm:presLayoutVars>
          <dgm:bulletEnabled val="1"/>
        </dgm:presLayoutVars>
      </dgm:prSet>
      <dgm:spPr/>
      <dgm:t>
        <a:bodyPr/>
        <a:lstStyle/>
        <a:p>
          <a:endParaRPr lang="fr-FR"/>
        </a:p>
      </dgm:t>
    </dgm:pt>
    <dgm:pt modelId="{6FD294C7-0037-4E7D-B378-0D90C3845067}" type="pres">
      <dgm:prSet presAssocID="{22CA0198-3089-4ADA-9577-6146681FC49F}" presName="sp" presStyleCnt="0"/>
      <dgm:spPr/>
    </dgm:pt>
    <dgm:pt modelId="{A2691F1B-DEB9-462A-81A2-8B5C9825F56B}" type="pres">
      <dgm:prSet presAssocID="{BDA997D8-FF1D-42DD-9F71-3E4DDCEFA335}" presName="composite" presStyleCnt="0"/>
      <dgm:spPr/>
    </dgm:pt>
    <dgm:pt modelId="{1177879C-8872-46E7-885A-FD73DC31CC88}" type="pres">
      <dgm:prSet presAssocID="{BDA997D8-FF1D-42DD-9F71-3E4DDCEFA335}" presName="parentText" presStyleLbl="alignNode1" presStyleIdx="1" presStyleCnt="4">
        <dgm:presLayoutVars>
          <dgm:chMax val="1"/>
          <dgm:bulletEnabled val="1"/>
        </dgm:presLayoutVars>
      </dgm:prSet>
      <dgm:spPr/>
      <dgm:t>
        <a:bodyPr/>
        <a:lstStyle/>
        <a:p>
          <a:endParaRPr lang="fr-FR"/>
        </a:p>
      </dgm:t>
    </dgm:pt>
    <dgm:pt modelId="{EB42497A-1B47-4808-A1CF-B43120F3D0A5}" type="pres">
      <dgm:prSet presAssocID="{BDA997D8-FF1D-42DD-9F71-3E4DDCEFA335}" presName="descendantText" presStyleLbl="alignAcc1" presStyleIdx="1" presStyleCnt="4">
        <dgm:presLayoutVars>
          <dgm:bulletEnabled val="1"/>
        </dgm:presLayoutVars>
      </dgm:prSet>
      <dgm:spPr/>
      <dgm:t>
        <a:bodyPr/>
        <a:lstStyle/>
        <a:p>
          <a:endParaRPr lang="fr-FR"/>
        </a:p>
      </dgm:t>
    </dgm:pt>
    <dgm:pt modelId="{647BDA1D-B436-43D0-A818-5694210F1111}" type="pres">
      <dgm:prSet presAssocID="{94A0B15B-EAAC-4069-ADE7-B20FDCC2202F}" presName="sp" presStyleCnt="0"/>
      <dgm:spPr/>
    </dgm:pt>
    <dgm:pt modelId="{49AF1CB9-70FD-415F-8AFA-5EF26676FE3D}" type="pres">
      <dgm:prSet presAssocID="{2DF6D162-72A5-4F3A-8FD3-A0A409DFAE83}" presName="composite" presStyleCnt="0"/>
      <dgm:spPr/>
    </dgm:pt>
    <dgm:pt modelId="{2E548686-55A4-41C7-B3D7-EDE9244C4123}" type="pres">
      <dgm:prSet presAssocID="{2DF6D162-72A5-4F3A-8FD3-A0A409DFAE83}" presName="parentText" presStyleLbl="alignNode1" presStyleIdx="2" presStyleCnt="4">
        <dgm:presLayoutVars>
          <dgm:chMax val="1"/>
          <dgm:bulletEnabled val="1"/>
        </dgm:presLayoutVars>
      </dgm:prSet>
      <dgm:spPr/>
      <dgm:t>
        <a:bodyPr/>
        <a:lstStyle/>
        <a:p>
          <a:endParaRPr lang="fr-FR"/>
        </a:p>
      </dgm:t>
    </dgm:pt>
    <dgm:pt modelId="{F52ADA67-E94C-4552-BFAF-85B0AB32CEBC}" type="pres">
      <dgm:prSet presAssocID="{2DF6D162-72A5-4F3A-8FD3-A0A409DFAE83}" presName="descendantText" presStyleLbl="alignAcc1" presStyleIdx="2" presStyleCnt="4">
        <dgm:presLayoutVars>
          <dgm:bulletEnabled val="1"/>
        </dgm:presLayoutVars>
      </dgm:prSet>
      <dgm:spPr/>
      <dgm:t>
        <a:bodyPr/>
        <a:lstStyle/>
        <a:p>
          <a:endParaRPr lang="fr-FR"/>
        </a:p>
      </dgm:t>
    </dgm:pt>
    <dgm:pt modelId="{9498939C-51D4-437F-AFC9-63DFEF529459}" type="pres">
      <dgm:prSet presAssocID="{5629D3AF-F6ED-462C-8138-C82F0DD84B5C}" presName="sp" presStyleCnt="0"/>
      <dgm:spPr/>
    </dgm:pt>
    <dgm:pt modelId="{FD948F18-CD80-4BD6-8C21-C37B268398E0}" type="pres">
      <dgm:prSet presAssocID="{0EE3B280-D93A-49CF-8EF6-293ABC3164BF}" presName="composite" presStyleCnt="0"/>
      <dgm:spPr/>
    </dgm:pt>
    <dgm:pt modelId="{C5EB81DF-8EE5-474A-9DAB-DF07577F553D}" type="pres">
      <dgm:prSet presAssocID="{0EE3B280-D93A-49CF-8EF6-293ABC3164BF}" presName="parentText" presStyleLbl="alignNode1" presStyleIdx="3" presStyleCnt="4">
        <dgm:presLayoutVars>
          <dgm:chMax val="1"/>
          <dgm:bulletEnabled val="1"/>
        </dgm:presLayoutVars>
      </dgm:prSet>
      <dgm:spPr/>
      <dgm:t>
        <a:bodyPr/>
        <a:lstStyle/>
        <a:p>
          <a:endParaRPr lang="fr-FR"/>
        </a:p>
      </dgm:t>
    </dgm:pt>
    <dgm:pt modelId="{44CDBF3E-36FA-4499-8E30-0704634193D8}" type="pres">
      <dgm:prSet presAssocID="{0EE3B280-D93A-49CF-8EF6-293ABC3164BF}" presName="descendantText" presStyleLbl="alignAcc1" presStyleIdx="3" presStyleCnt="4">
        <dgm:presLayoutVars>
          <dgm:bulletEnabled val="1"/>
        </dgm:presLayoutVars>
      </dgm:prSet>
      <dgm:spPr/>
      <dgm:t>
        <a:bodyPr/>
        <a:lstStyle/>
        <a:p>
          <a:endParaRPr lang="fr-FR"/>
        </a:p>
      </dgm:t>
    </dgm:pt>
  </dgm:ptLst>
  <dgm:cxnLst>
    <dgm:cxn modelId="{7990BA21-400D-4BEA-9B66-866FD929A426}" srcId="{D9440792-DE9D-4E7A-A6F3-9D85C9A2B7C1}" destId="{0EE3B280-D93A-49CF-8EF6-293ABC3164BF}" srcOrd="3" destOrd="0" parTransId="{0E71EA9D-AD96-48A1-9008-B9379A0DA3F0}" sibTransId="{7326B631-5DB8-4729-9769-D77ECCE0CCB4}"/>
    <dgm:cxn modelId="{C64C0D91-3CE1-4B50-99FE-843094C9C399}" type="presOf" srcId="{2DF6D162-72A5-4F3A-8FD3-A0A409DFAE83}" destId="{2E548686-55A4-41C7-B3D7-EDE9244C4123}" srcOrd="0" destOrd="0" presId="urn:microsoft.com/office/officeart/2005/8/layout/chevron2"/>
    <dgm:cxn modelId="{D43031E4-8E4F-46D6-8746-3211AE57C7C2}" srcId="{0EE3B280-D93A-49CF-8EF6-293ABC3164BF}" destId="{6B31023D-8314-440D-9058-24CAB51DE770}" srcOrd="0" destOrd="0" parTransId="{FA1C998B-FFA3-424F-A9BC-12A4682F0AEE}" sibTransId="{C0A36493-C2D3-484A-8FEE-2A02B6EBFF12}"/>
    <dgm:cxn modelId="{C22D2723-291C-42D4-872C-EAF5B50C920A}" srcId="{2DF6D162-72A5-4F3A-8FD3-A0A409DFAE83}" destId="{FBDE3E6D-884F-4885-A143-06FED84BC05C}" srcOrd="1" destOrd="0" parTransId="{537CB0AF-66A4-4C59-B530-8CC567BC476D}" sibTransId="{F616CF1C-AD2E-4A40-ADA5-A135C7F953F6}"/>
    <dgm:cxn modelId="{6F4BBBC0-0154-4464-B3AC-CEFF7FAEA641}" srcId="{D9440792-DE9D-4E7A-A6F3-9D85C9A2B7C1}" destId="{2DF6D162-72A5-4F3A-8FD3-A0A409DFAE83}" srcOrd="2" destOrd="0" parTransId="{500F1E95-4A9B-4F69-A696-4EC67EFA4537}" sibTransId="{5629D3AF-F6ED-462C-8138-C82F0DD84B5C}"/>
    <dgm:cxn modelId="{2A4E1244-6DB0-4344-B790-F1D2E9B6A8CE}" srcId="{D9440792-DE9D-4E7A-A6F3-9D85C9A2B7C1}" destId="{88BEFF7C-4F72-4639-A6CA-E9DBDA746140}" srcOrd="0" destOrd="0" parTransId="{E72F6B6F-83D1-4DBC-A258-B401AA7AE010}" sibTransId="{22CA0198-3089-4ADA-9577-6146681FC49F}"/>
    <dgm:cxn modelId="{8BE8ED6B-72E8-4DF4-A14A-5014F4588E2C}" type="presOf" srcId="{A6A03147-8FB2-4606-ADB1-71F59CBFCEC4}" destId="{CDA8CC48-33EC-43A4-820C-229A4A1E8895}" srcOrd="0" destOrd="0" presId="urn:microsoft.com/office/officeart/2005/8/layout/chevron2"/>
    <dgm:cxn modelId="{90A9466E-19BA-4B24-8563-245E80266796}" type="presOf" srcId="{88BEFF7C-4F72-4639-A6CA-E9DBDA746140}" destId="{D7E5B174-AC4B-4F3C-8EFE-A2DBA916427B}" srcOrd="0" destOrd="0" presId="urn:microsoft.com/office/officeart/2005/8/layout/chevron2"/>
    <dgm:cxn modelId="{59B434C2-5DC1-49AE-9BD3-4A50E9CF3EAD}" type="presOf" srcId="{6B67A59A-4BC1-486F-AEAF-C06DE09BA808}" destId="{EB42497A-1B47-4808-A1CF-B43120F3D0A5}" srcOrd="0" destOrd="1" presId="urn:microsoft.com/office/officeart/2005/8/layout/chevron2"/>
    <dgm:cxn modelId="{FFB86F78-4A54-41BD-9681-9F005BED492A}" type="presOf" srcId="{6B31023D-8314-440D-9058-24CAB51DE770}" destId="{44CDBF3E-36FA-4499-8E30-0704634193D8}" srcOrd="0" destOrd="0" presId="urn:microsoft.com/office/officeart/2005/8/layout/chevron2"/>
    <dgm:cxn modelId="{D599A3E3-7165-484F-9B13-E728D61DC823}" srcId="{2DF6D162-72A5-4F3A-8FD3-A0A409DFAE83}" destId="{5838C88E-663D-4C2E-80A0-DD2364208C43}" srcOrd="0" destOrd="0" parTransId="{32EE27A5-903A-4ED1-880C-D00D4BC42824}" sibTransId="{2EFFB200-779C-47EC-B950-68656F9CE6FC}"/>
    <dgm:cxn modelId="{907CFFEB-82D7-4442-AFBD-FB08E1361F1C}" type="presOf" srcId="{0EE3B280-D93A-49CF-8EF6-293ABC3164BF}" destId="{C5EB81DF-8EE5-474A-9DAB-DF07577F553D}" srcOrd="0" destOrd="0" presId="urn:microsoft.com/office/officeart/2005/8/layout/chevron2"/>
    <dgm:cxn modelId="{ED2369B0-8F1F-4C82-BD1F-D331D7484F98}" srcId="{88BEFF7C-4F72-4639-A6CA-E9DBDA746140}" destId="{A6A03147-8FB2-4606-ADB1-71F59CBFCEC4}" srcOrd="0" destOrd="0" parTransId="{9FDAAED9-60AB-4F11-9EB4-93296AD7F9B0}" sibTransId="{29D6A1D9-100C-4577-B56B-8EF0DF76790A}"/>
    <dgm:cxn modelId="{95945DF4-F4E3-4D2F-8780-8B211C6B9CBE}" srcId="{BDA997D8-FF1D-42DD-9F71-3E4DDCEFA335}" destId="{6B67A59A-4BC1-486F-AEAF-C06DE09BA808}" srcOrd="1" destOrd="0" parTransId="{6B985E36-FDDB-4762-AD8C-D159AE5EB7D5}" sibTransId="{B15E8FB7-DCFB-43F2-8AC7-1FC3B7E9F9BD}"/>
    <dgm:cxn modelId="{A8392F70-3869-4F81-B63B-8116A8316D8E}" type="presOf" srcId="{66172CD7-379B-43A9-9A50-1B52CE3C53B0}" destId="{CDA8CC48-33EC-43A4-820C-229A4A1E8895}" srcOrd="0" destOrd="1" presId="urn:microsoft.com/office/officeart/2005/8/layout/chevron2"/>
    <dgm:cxn modelId="{C78473F1-D4D6-474C-8DBC-67EB2AD468CE}" type="presOf" srcId="{D9440792-DE9D-4E7A-A6F3-9D85C9A2B7C1}" destId="{72F3BAEB-502C-4F61-83E3-7C453C4ACC66}" srcOrd="0" destOrd="0" presId="urn:microsoft.com/office/officeart/2005/8/layout/chevron2"/>
    <dgm:cxn modelId="{3BD1AA00-9DDA-40AE-84A9-C5B42E7B0AA5}" type="presOf" srcId="{5838C88E-663D-4C2E-80A0-DD2364208C43}" destId="{F52ADA67-E94C-4552-BFAF-85B0AB32CEBC}" srcOrd="0" destOrd="0" presId="urn:microsoft.com/office/officeart/2005/8/layout/chevron2"/>
    <dgm:cxn modelId="{33CF832A-5FEA-4A0D-95CD-21196FA4EC96}" srcId="{0EE3B280-D93A-49CF-8EF6-293ABC3164BF}" destId="{4DEFA45E-B6F5-464A-8F2D-F73F3F6BE1CA}" srcOrd="1" destOrd="0" parTransId="{E418B9CE-EAD9-4BF7-ADB0-FE4B336A6802}" sibTransId="{7227B207-5395-479B-BB3B-356D1152E926}"/>
    <dgm:cxn modelId="{6E44B0AD-A965-47F3-BEB6-9B7B86C10FF4}" srcId="{88BEFF7C-4F72-4639-A6CA-E9DBDA746140}" destId="{66172CD7-379B-43A9-9A50-1B52CE3C53B0}" srcOrd="1" destOrd="0" parTransId="{EAD66A3D-8F16-446E-9AAD-000D77ACA5A5}" sibTransId="{5C63EC09-21B4-4F3B-8390-B4015F3F3563}"/>
    <dgm:cxn modelId="{8FCB8295-7076-4461-9874-6DEDE1A7D4D8}" type="presOf" srcId="{4DEFA45E-B6F5-464A-8F2D-F73F3F6BE1CA}" destId="{44CDBF3E-36FA-4499-8E30-0704634193D8}" srcOrd="0" destOrd="1" presId="urn:microsoft.com/office/officeart/2005/8/layout/chevron2"/>
    <dgm:cxn modelId="{0E97EC8D-C7A8-4766-950A-C6ACF62A1E4A}" type="presOf" srcId="{FBDE3E6D-884F-4885-A143-06FED84BC05C}" destId="{F52ADA67-E94C-4552-BFAF-85B0AB32CEBC}" srcOrd="0" destOrd="1" presId="urn:microsoft.com/office/officeart/2005/8/layout/chevron2"/>
    <dgm:cxn modelId="{60E58495-438C-4AE7-9981-00CB7745C5DF}" srcId="{D9440792-DE9D-4E7A-A6F3-9D85C9A2B7C1}" destId="{BDA997D8-FF1D-42DD-9F71-3E4DDCEFA335}" srcOrd="1" destOrd="0" parTransId="{EE3089BB-CF51-4D3B-988F-0E33C77CC7C7}" sibTransId="{94A0B15B-EAAC-4069-ADE7-B20FDCC2202F}"/>
    <dgm:cxn modelId="{5A017175-8E83-4FB9-AD5D-4A08E15DEDC8}" srcId="{BDA997D8-FF1D-42DD-9F71-3E4DDCEFA335}" destId="{AAB924AB-E099-4E84-96E2-6F9D4EF1951C}" srcOrd="0" destOrd="0" parTransId="{99537F33-648E-4E12-9C80-AAFD09416C12}" sibTransId="{7EDE50A6-35AA-42A5-A4FB-C1ABCA2050A1}"/>
    <dgm:cxn modelId="{45B24DF5-60B0-472D-97D0-8F082726E62B}" type="presOf" srcId="{AAB924AB-E099-4E84-96E2-6F9D4EF1951C}" destId="{EB42497A-1B47-4808-A1CF-B43120F3D0A5}" srcOrd="0" destOrd="0" presId="urn:microsoft.com/office/officeart/2005/8/layout/chevron2"/>
    <dgm:cxn modelId="{1708EEEC-F7F6-41CD-B660-9238EC7EB1EA}" type="presOf" srcId="{BDA997D8-FF1D-42DD-9F71-3E4DDCEFA335}" destId="{1177879C-8872-46E7-885A-FD73DC31CC88}" srcOrd="0" destOrd="0" presId="urn:microsoft.com/office/officeart/2005/8/layout/chevron2"/>
    <dgm:cxn modelId="{6FE57C08-7B9F-41B3-8DFF-DE69451A0FA0}" type="presParOf" srcId="{72F3BAEB-502C-4F61-83E3-7C453C4ACC66}" destId="{5BEF11AD-C49B-4EC6-988C-1507779FE156}" srcOrd="0" destOrd="0" presId="urn:microsoft.com/office/officeart/2005/8/layout/chevron2"/>
    <dgm:cxn modelId="{105E2E8B-42DF-4D88-B3C4-DFBEF39D3CF7}" type="presParOf" srcId="{5BEF11AD-C49B-4EC6-988C-1507779FE156}" destId="{D7E5B174-AC4B-4F3C-8EFE-A2DBA916427B}" srcOrd="0" destOrd="0" presId="urn:microsoft.com/office/officeart/2005/8/layout/chevron2"/>
    <dgm:cxn modelId="{99BAA6D5-2AA0-47DB-BF80-EAFD83B2C83C}" type="presParOf" srcId="{5BEF11AD-C49B-4EC6-988C-1507779FE156}" destId="{CDA8CC48-33EC-43A4-820C-229A4A1E8895}" srcOrd="1" destOrd="0" presId="urn:microsoft.com/office/officeart/2005/8/layout/chevron2"/>
    <dgm:cxn modelId="{0B4933ED-7A5D-4B93-B518-E2B6900466A6}" type="presParOf" srcId="{72F3BAEB-502C-4F61-83E3-7C453C4ACC66}" destId="{6FD294C7-0037-4E7D-B378-0D90C3845067}" srcOrd="1" destOrd="0" presId="urn:microsoft.com/office/officeart/2005/8/layout/chevron2"/>
    <dgm:cxn modelId="{73A7F696-73EA-4C63-98F1-987B461334CB}" type="presParOf" srcId="{72F3BAEB-502C-4F61-83E3-7C453C4ACC66}" destId="{A2691F1B-DEB9-462A-81A2-8B5C9825F56B}" srcOrd="2" destOrd="0" presId="urn:microsoft.com/office/officeart/2005/8/layout/chevron2"/>
    <dgm:cxn modelId="{B5BEDAA0-CF44-4A3D-A450-22F2DBFB8FB3}" type="presParOf" srcId="{A2691F1B-DEB9-462A-81A2-8B5C9825F56B}" destId="{1177879C-8872-46E7-885A-FD73DC31CC88}" srcOrd="0" destOrd="0" presId="urn:microsoft.com/office/officeart/2005/8/layout/chevron2"/>
    <dgm:cxn modelId="{7CEDB268-9660-42A3-8E38-510A147F5C24}" type="presParOf" srcId="{A2691F1B-DEB9-462A-81A2-8B5C9825F56B}" destId="{EB42497A-1B47-4808-A1CF-B43120F3D0A5}" srcOrd="1" destOrd="0" presId="urn:microsoft.com/office/officeart/2005/8/layout/chevron2"/>
    <dgm:cxn modelId="{9A6546FF-08C2-45EE-B79E-3655A68F01BC}" type="presParOf" srcId="{72F3BAEB-502C-4F61-83E3-7C453C4ACC66}" destId="{647BDA1D-B436-43D0-A818-5694210F1111}" srcOrd="3" destOrd="0" presId="urn:microsoft.com/office/officeart/2005/8/layout/chevron2"/>
    <dgm:cxn modelId="{6772F393-D069-463C-9E4E-06A14FB7FB4D}" type="presParOf" srcId="{72F3BAEB-502C-4F61-83E3-7C453C4ACC66}" destId="{49AF1CB9-70FD-415F-8AFA-5EF26676FE3D}" srcOrd="4" destOrd="0" presId="urn:microsoft.com/office/officeart/2005/8/layout/chevron2"/>
    <dgm:cxn modelId="{466F283D-4DCB-450C-BBE0-74857A0E68D8}" type="presParOf" srcId="{49AF1CB9-70FD-415F-8AFA-5EF26676FE3D}" destId="{2E548686-55A4-41C7-B3D7-EDE9244C4123}" srcOrd="0" destOrd="0" presId="urn:microsoft.com/office/officeart/2005/8/layout/chevron2"/>
    <dgm:cxn modelId="{CD867721-C858-412A-A2CC-A93971344A7D}" type="presParOf" srcId="{49AF1CB9-70FD-415F-8AFA-5EF26676FE3D}" destId="{F52ADA67-E94C-4552-BFAF-85B0AB32CEBC}" srcOrd="1" destOrd="0" presId="urn:microsoft.com/office/officeart/2005/8/layout/chevron2"/>
    <dgm:cxn modelId="{05314B62-3A7A-4D36-A3FC-439046DD8003}" type="presParOf" srcId="{72F3BAEB-502C-4F61-83E3-7C453C4ACC66}" destId="{9498939C-51D4-437F-AFC9-63DFEF529459}" srcOrd="5" destOrd="0" presId="urn:microsoft.com/office/officeart/2005/8/layout/chevron2"/>
    <dgm:cxn modelId="{52237CAE-45B3-4905-88DB-5F4F05A4EF62}" type="presParOf" srcId="{72F3BAEB-502C-4F61-83E3-7C453C4ACC66}" destId="{FD948F18-CD80-4BD6-8C21-C37B268398E0}" srcOrd="6" destOrd="0" presId="urn:microsoft.com/office/officeart/2005/8/layout/chevron2"/>
    <dgm:cxn modelId="{626B6717-A4CD-4752-B5B5-84EC571BF37C}" type="presParOf" srcId="{FD948F18-CD80-4BD6-8C21-C37B268398E0}" destId="{C5EB81DF-8EE5-474A-9DAB-DF07577F553D}" srcOrd="0" destOrd="0" presId="urn:microsoft.com/office/officeart/2005/8/layout/chevron2"/>
    <dgm:cxn modelId="{ED4B5900-1FF8-402D-8182-BA862BA480E9}" type="presParOf" srcId="{FD948F18-CD80-4BD6-8C21-C37B268398E0}" destId="{44CDBF3E-36FA-4499-8E30-0704634193D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3B95B-4F14-4805-96AD-94C2779E991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fr-FR"/>
        </a:p>
      </dgm:t>
    </dgm:pt>
    <dgm:pt modelId="{1DF8DF3B-E3E0-4324-B8A1-C4AF68986A28}">
      <dgm:prSet phldrT="[Texte]"/>
      <dgm:spPr/>
      <dgm:t>
        <a:bodyPr/>
        <a:lstStyle/>
        <a:p>
          <a:r>
            <a:rPr lang="fr-FR" dirty="0" smtClean="0"/>
            <a:t>Sprint 0</a:t>
          </a:r>
          <a:endParaRPr lang="fr-FR" dirty="0"/>
        </a:p>
      </dgm:t>
    </dgm:pt>
    <dgm:pt modelId="{D2F84A3E-F170-4BA8-B9F6-A25748C5510C}" type="parTrans" cxnId="{E6584AFC-7D11-4F99-BC07-809C4E264DA6}">
      <dgm:prSet/>
      <dgm:spPr/>
      <dgm:t>
        <a:bodyPr/>
        <a:lstStyle/>
        <a:p>
          <a:endParaRPr lang="fr-FR"/>
        </a:p>
      </dgm:t>
    </dgm:pt>
    <dgm:pt modelId="{67F841AE-42DB-4001-9D6E-DCFD16317367}" type="sibTrans" cxnId="{E6584AFC-7D11-4F99-BC07-809C4E264DA6}">
      <dgm:prSet/>
      <dgm:spPr/>
      <dgm:t>
        <a:bodyPr/>
        <a:lstStyle/>
        <a:p>
          <a:endParaRPr lang="fr-FR"/>
        </a:p>
      </dgm:t>
    </dgm:pt>
    <dgm:pt modelId="{EF578D42-047E-40AE-87EE-88109A11BC23}">
      <dgm:prSet phldrT="[Texte]"/>
      <dgm:spPr/>
      <dgm:t>
        <a:bodyPr/>
        <a:lstStyle/>
        <a:p>
          <a:r>
            <a:rPr lang="fr-FR" dirty="0" smtClean="0"/>
            <a:t>Compréhension du sujet</a:t>
          </a:r>
          <a:endParaRPr lang="fr-FR" dirty="0"/>
        </a:p>
      </dgm:t>
    </dgm:pt>
    <dgm:pt modelId="{D0CE72AF-0D26-4886-A594-D900A8BEB53A}" type="parTrans" cxnId="{740EADB9-AFFE-4C48-988B-410DF28866F2}">
      <dgm:prSet/>
      <dgm:spPr/>
      <dgm:t>
        <a:bodyPr/>
        <a:lstStyle/>
        <a:p>
          <a:endParaRPr lang="fr-FR"/>
        </a:p>
      </dgm:t>
    </dgm:pt>
    <dgm:pt modelId="{EE88CF72-8BB7-4DBA-A990-5D15F3670953}" type="sibTrans" cxnId="{740EADB9-AFFE-4C48-988B-410DF28866F2}">
      <dgm:prSet/>
      <dgm:spPr/>
      <dgm:t>
        <a:bodyPr/>
        <a:lstStyle/>
        <a:p>
          <a:endParaRPr lang="fr-FR"/>
        </a:p>
      </dgm:t>
    </dgm:pt>
    <dgm:pt modelId="{D5EF4FC0-69D6-47A1-9522-800DAEDFA099}">
      <dgm:prSet phldrT="[Texte]"/>
      <dgm:spPr/>
      <dgm:t>
        <a:bodyPr/>
        <a:lstStyle/>
        <a:p>
          <a:r>
            <a:rPr lang="fr-FR" dirty="0" smtClean="0"/>
            <a:t>Diagramme des classes</a:t>
          </a:r>
          <a:endParaRPr lang="fr-FR" dirty="0"/>
        </a:p>
      </dgm:t>
    </dgm:pt>
    <dgm:pt modelId="{ED9B464F-D346-420F-9743-794614A505CD}" type="parTrans" cxnId="{F184CCE4-73C4-4B9C-8C12-0C4FE513B84E}">
      <dgm:prSet/>
      <dgm:spPr/>
      <dgm:t>
        <a:bodyPr/>
        <a:lstStyle/>
        <a:p>
          <a:endParaRPr lang="fr-FR"/>
        </a:p>
      </dgm:t>
    </dgm:pt>
    <dgm:pt modelId="{76450402-7A65-4FFB-AE27-3E3910518074}" type="sibTrans" cxnId="{F184CCE4-73C4-4B9C-8C12-0C4FE513B84E}">
      <dgm:prSet/>
      <dgm:spPr/>
      <dgm:t>
        <a:bodyPr/>
        <a:lstStyle/>
        <a:p>
          <a:endParaRPr lang="fr-FR"/>
        </a:p>
      </dgm:t>
    </dgm:pt>
    <dgm:pt modelId="{79F75EF8-D10D-4D5E-AA9C-7F12F088A5F7}">
      <dgm:prSet phldrT="[Texte]"/>
      <dgm:spPr/>
      <dgm:t>
        <a:bodyPr/>
        <a:lstStyle/>
        <a:p>
          <a:r>
            <a:rPr lang="fr-FR" dirty="0" smtClean="0"/>
            <a:t>Sprint 1</a:t>
          </a:r>
          <a:endParaRPr lang="fr-FR" dirty="0"/>
        </a:p>
      </dgm:t>
    </dgm:pt>
    <dgm:pt modelId="{7768A805-59A5-49ED-AC1C-C598031CE482}" type="parTrans" cxnId="{785BAE4D-4E26-4169-8379-97E2F3AA2115}">
      <dgm:prSet/>
      <dgm:spPr/>
      <dgm:t>
        <a:bodyPr/>
        <a:lstStyle/>
        <a:p>
          <a:endParaRPr lang="fr-FR"/>
        </a:p>
      </dgm:t>
    </dgm:pt>
    <dgm:pt modelId="{5EAA440D-1169-4902-B66C-A34D5CC52D79}" type="sibTrans" cxnId="{785BAE4D-4E26-4169-8379-97E2F3AA2115}">
      <dgm:prSet/>
      <dgm:spPr/>
      <dgm:t>
        <a:bodyPr/>
        <a:lstStyle/>
        <a:p>
          <a:endParaRPr lang="fr-FR"/>
        </a:p>
      </dgm:t>
    </dgm:pt>
    <dgm:pt modelId="{DCEA557C-30A6-43A2-B938-BB981A4B3FE6}">
      <dgm:prSet phldrT="[Texte]"/>
      <dgm:spPr/>
      <dgm:t>
        <a:bodyPr/>
        <a:lstStyle/>
        <a:p>
          <a:r>
            <a:rPr lang="fr-FR" dirty="0" smtClean="0"/>
            <a:t>Mise en place des classes</a:t>
          </a:r>
          <a:endParaRPr lang="fr-FR" dirty="0"/>
        </a:p>
      </dgm:t>
    </dgm:pt>
    <dgm:pt modelId="{F12E6995-B52D-4F88-B9EF-9916DC43B49C}" type="parTrans" cxnId="{9CA67892-CAEE-4E1C-8B72-1A0FEEDA5CB5}">
      <dgm:prSet/>
      <dgm:spPr/>
      <dgm:t>
        <a:bodyPr/>
        <a:lstStyle/>
        <a:p>
          <a:endParaRPr lang="fr-FR"/>
        </a:p>
      </dgm:t>
    </dgm:pt>
    <dgm:pt modelId="{48A151F3-87D9-44EA-99E0-0B51FD39A714}" type="sibTrans" cxnId="{9CA67892-CAEE-4E1C-8B72-1A0FEEDA5CB5}">
      <dgm:prSet/>
      <dgm:spPr/>
      <dgm:t>
        <a:bodyPr/>
        <a:lstStyle/>
        <a:p>
          <a:endParaRPr lang="fr-FR"/>
        </a:p>
      </dgm:t>
    </dgm:pt>
    <dgm:pt modelId="{214B4FD3-D231-4905-825C-DD4E316E9913}">
      <dgm:prSet phldrT="[Texte]"/>
      <dgm:spPr/>
      <dgm:t>
        <a:bodyPr/>
        <a:lstStyle/>
        <a:p>
          <a:r>
            <a:rPr lang="fr-FR" dirty="0" smtClean="0"/>
            <a:t>Sprint 2</a:t>
          </a:r>
          <a:endParaRPr lang="fr-FR" dirty="0"/>
        </a:p>
      </dgm:t>
    </dgm:pt>
    <dgm:pt modelId="{D75B4266-F567-4A3E-A844-F412A570786E}" type="parTrans" cxnId="{0036B714-06D2-45A9-A3D8-9A646DA8C386}">
      <dgm:prSet/>
      <dgm:spPr/>
      <dgm:t>
        <a:bodyPr/>
        <a:lstStyle/>
        <a:p>
          <a:endParaRPr lang="fr-FR"/>
        </a:p>
      </dgm:t>
    </dgm:pt>
    <dgm:pt modelId="{B867592A-8AF6-41DF-AB01-CD7ADD1B612B}" type="sibTrans" cxnId="{0036B714-06D2-45A9-A3D8-9A646DA8C386}">
      <dgm:prSet/>
      <dgm:spPr/>
      <dgm:t>
        <a:bodyPr/>
        <a:lstStyle/>
        <a:p>
          <a:endParaRPr lang="fr-FR"/>
        </a:p>
      </dgm:t>
    </dgm:pt>
    <dgm:pt modelId="{A2483C46-B6BF-4521-AF73-DEA3043FF42E}">
      <dgm:prSet phldrT="[Texte]"/>
      <dgm:spPr/>
      <dgm:t>
        <a:bodyPr/>
        <a:lstStyle/>
        <a:p>
          <a:r>
            <a:rPr lang="fr-FR" dirty="0" smtClean="0"/>
            <a:t>Difficulté d’intégration d’une API calendrier</a:t>
          </a:r>
          <a:endParaRPr lang="fr-FR" dirty="0"/>
        </a:p>
      </dgm:t>
    </dgm:pt>
    <dgm:pt modelId="{C2CC8B79-14D9-40F2-8AAE-DDD6EE1B7D5D}" type="parTrans" cxnId="{A5BA636D-94C1-48D4-A3E8-691552699D8F}">
      <dgm:prSet/>
      <dgm:spPr/>
      <dgm:t>
        <a:bodyPr/>
        <a:lstStyle/>
        <a:p>
          <a:endParaRPr lang="fr-FR"/>
        </a:p>
      </dgm:t>
    </dgm:pt>
    <dgm:pt modelId="{2D80EF46-85D1-435D-90F2-19324EFD1A23}" type="sibTrans" cxnId="{A5BA636D-94C1-48D4-A3E8-691552699D8F}">
      <dgm:prSet/>
      <dgm:spPr/>
      <dgm:t>
        <a:bodyPr/>
        <a:lstStyle/>
        <a:p>
          <a:endParaRPr lang="fr-FR"/>
        </a:p>
      </dgm:t>
    </dgm:pt>
    <dgm:pt modelId="{E866001A-19CD-46D1-AFC0-69878058868E}">
      <dgm:prSet phldrT="[Texte]"/>
      <dgm:spPr/>
      <dgm:t>
        <a:bodyPr/>
        <a:lstStyle/>
        <a:p>
          <a:r>
            <a:rPr lang="fr-FR" dirty="0" smtClean="0"/>
            <a:t>Non réalisé</a:t>
          </a:r>
          <a:endParaRPr lang="fr-FR" dirty="0"/>
        </a:p>
      </dgm:t>
    </dgm:pt>
    <dgm:pt modelId="{28AC7C0F-C4E3-48E9-A8A7-C03DCC3AE1DE}" type="parTrans" cxnId="{AABD1BD6-8D11-4692-BAFE-4D91F8BEDB97}">
      <dgm:prSet/>
      <dgm:spPr/>
      <dgm:t>
        <a:bodyPr/>
        <a:lstStyle/>
        <a:p>
          <a:endParaRPr lang="fr-FR"/>
        </a:p>
      </dgm:t>
    </dgm:pt>
    <dgm:pt modelId="{62B48BC0-34CF-4C46-B47A-E16090E68DD2}" type="sibTrans" cxnId="{AABD1BD6-8D11-4692-BAFE-4D91F8BEDB97}">
      <dgm:prSet/>
      <dgm:spPr/>
      <dgm:t>
        <a:bodyPr/>
        <a:lstStyle/>
        <a:p>
          <a:endParaRPr lang="fr-FR"/>
        </a:p>
      </dgm:t>
    </dgm:pt>
    <dgm:pt modelId="{4049B200-1177-4110-B7B7-F5AB361BEEDB}">
      <dgm:prSet phldrT="[Texte]"/>
      <dgm:spPr/>
      <dgm:t>
        <a:bodyPr/>
        <a:lstStyle/>
        <a:p>
          <a:r>
            <a:rPr lang="fr-FR" dirty="0" smtClean="0"/>
            <a:t>Sprint 3</a:t>
          </a:r>
          <a:endParaRPr lang="fr-FR" dirty="0"/>
        </a:p>
      </dgm:t>
    </dgm:pt>
    <dgm:pt modelId="{EA0AE0EC-051C-444F-9086-FCF464B88C7D}" type="parTrans" cxnId="{9E69CD0D-4DE9-40FB-A5AA-1A0280A03B3B}">
      <dgm:prSet/>
      <dgm:spPr/>
      <dgm:t>
        <a:bodyPr/>
        <a:lstStyle/>
        <a:p>
          <a:endParaRPr lang="fr-FR"/>
        </a:p>
      </dgm:t>
    </dgm:pt>
    <dgm:pt modelId="{111E22B1-7310-445E-8198-9F3DDFF10DD1}" type="sibTrans" cxnId="{9E69CD0D-4DE9-40FB-A5AA-1A0280A03B3B}">
      <dgm:prSet/>
      <dgm:spPr/>
      <dgm:t>
        <a:bodyPr/>
        <a:lstStyle/>
        <a:p>
          <a:endParaRPr lang="fr-FR"/>
        </a:p>
      </dgm:t>
    </dgm:pt>
    <dgm:pt modelId="{F0C7921F-70E8-44F8-8A5F-0F48BF0577D9}">
      <dgm:prSet phldrT="[Texte]"/>
      <dgm:spPr/>
      <dgm:t>
        <a:bodyPr/>
        <a:lstStyle/>
        <a:p>
          <a:r>
            <a:rPr lang="fr-FR" dirty="0" smtClean="0"/>
            <a:t>Débogage des classes</a:t>
          </a:r>
          <a:endParaRPr lang="fr-FR" dirty="0"/>
        </a:p>
      </dgm:t>
    </dgm:pt>
    <dgm:pt modelId="{DC48D501-3BD0-43AB-BA17-DB86A4D9FD1B}" type="parTrans" cxnId="{BA85B40E-F9B3-477C-BD65-CE7E77738937}">
      <dgm:prSet/>
      <dgm:spPr/>
      <dgm:t>
        <a:bodyPr/>
        <a:lstStyle/>
        <a:p>
          <a:endParaRPr lang="fr-FR"/>
        </a:p>
      </dgm:t>
    </dgm:pt>
    <dgm:pt modelId="{C5E7331B-D7A4-49A4-98AB-CD1D78C3CB3A}" type="sibTrans" cxnId="{BA85B40E-F9B3-477C-BD65-CE7E77738937}">
      <dgm:prSet/>
      <dgm:spPr/>
      <dgm:t>
        <a:bodyPr/>
        <a:lstStyle/>
        <a:p>
          <a:endParaRPr lang="fr-FR"/>
        </a:p>
      </dgm:t>
    </dgm:pt>
    <dgm:pt modelId="{99FBC9E8-0302-4799-AE93-CE5C990CEA29}">
      <dgm:prSet phldrT="[Texte]"/>
      <dgm:spPr/>
      <dgm:t>
        <a:bodyPr/>
        <a:lstStyle/>
        <a:p>
          <a:r>
            <a:rPr lang="fr-FR" dirty="0" smtClean="0"/>
            <a:t>Manque de temps</a:t>
          </a:r>
          <a:endParaRPr lang="fr-FR" dirty="0"/>
        </a:p>
      </dgm:t>
    </dgm:pt>
    <dgm:pt modelId="{581BACD3-4DAB-4577-B45C-8576C8B7ACEC}" type="parTrans" cxnId="{46672039-B615-49F6-AAEA-48C917BF7B4B}">
      <dgm:prSet/>
      <dgm:spPr/>
      <dgm:t>
        <a:bodyPr/>
        <a:lstStyle/>
        <a:p>
          <a:endParaRPr lang="fr-FR"/>
        </a:p>
      </dgm:t>
    </dgm:pt>
    <dgm:pt modelId="{559B33E4-C337-45CC-8B34-90EBB6EAC06D}" type="sibTrans" cxnId="{46672039-B615-49F6-AAEA-48C917BF7B4B}">
      <dgm:prSet/>
      <dgm:spPr/>
      <dgm:t>
        <a:bodyPr/>
        <a:lstStyle/>
        <a:p>
          <a:endParaRPr lang="fr-FR"/>
        </a:p>
      </dgm:t>
    </dgm:pt>
    <dgm:pt modelId="{4FAE4416-771B-41BB-B0DC-84C187A71B3F}" type="pres">
      <dgm:prSet presAssocID="{9893B95B-4F14-4805-96AD-94C2779E991F}" presName="linearFlow" presStyleCnt="0">
        <dgm:presLayoutVars>
          <dgm:dir/>
          <dgm:animLvl val="lvl"/>
          <dgm:resizeHandles val="exact"/>
        </dgm:presLayoutVars>
      </dgm:prSet>
      <dgm:spPr/>
      <dgm:t>
        <a:bodyPr/>
        <a:lstStyle/>
        <a:p>
          <a:endParaRPr lang="fr-FR"/>
        </a:p>
      </dgm:t>
    </dgm:pt>
    <dgm:pt modelId="{DAED368B-DBF1-41CC-B883-57F98E313CF5}" type="pres">
      <dgm:prSet presAssocID="{1DF8DF3B-E3E0-4324-B8A1-C4AF68986A28}" presName="composite" presStyleCnt="0"/>
      <dgm:spPr/>
    </dgm:pt>
    <dgm:pt modelId="{F80C65A5-3674-41F2-A631-E961E873F666}" type="pres">
      <dgm:prSet presAssocID="{1DF8DF3B-E3E0-4324-B8A1-C4AF68986A28}" presName="parentText" presStyleLbl="alignNode1" presStyleIdx="0" presStyleCnt="4">
        <dgm:presLayoutVars>
          <dgm:chMax val="1"/>
          <dgm:bulletEnabled val="1"/>
        </dgm:presLayoutVars>
      </dgm:prSet>
      <dgm:spPr/>
      <dgm:t>
        <a:bodyPr/>
        <a:lstStyle/>
        <a:p>
          <a:endParaRPr lang="fr-FR"/>
        </a:p>
      </dgm:t>
    </dgm:pt>
    <dgm:pt modelId="{39D7EDD9-031A-47C8-8B3A-1230B0D4063A}" type="pres">
      <dgm:prSet presAssocID="{1DF8DF3B-E3E0-4324-B8A1-C4AF68986A28}" presName="descendantText" presStyleLbl="alignAcc1" presStyleIdx="0" presStyleCnt="4">
        <dgm:presLayoutVars>
          <dgm:bulletEnabled val="1"/>
        </dgm:presLayoutVars>
      </dgm:prSet>
      <dgm:spPr/>
      <dgm:t>
        <a:bodyPr/>
        <a:lstStyle/>
        <a:p>
          <a:endParaRPr lang="fr-FR"/>
        </a:p>
      </dgm:t>
    </dgm:pt>
    <dgm:pt modelId="{868877AB-4663-4CB2-A172-6D41802ECFB3}" type="pres">
      <dgm:prSet presAssocID="{67F841AE-42DB-4001-9D6E-DCFD16317367}" presName="sp" presStyleCnt="0"/>
      <dgm:spPr/>
    </dgm:pt>
    <dgm:pt modelId="{9F4A04B9-0AF0-4867-9144-6CBA6E909C32}" type="pres">
      <dgm:prSet presAssocID="{79F75EF8-D10D-4D5E-AA9C-7F12F088A5F7}" presName="composite" presStyleCnt="0"/>
      <dgm:spPr/>
    </dgm:pt>
    <dgm:pt modelId="{546D62F4-D67F-4A18-8368-4ACFA371B101}" type="pres">
      <dgm:prSet presAssocID="{79F75EF8-D10D-4D5E-AA9C-7F12F088A5F7}" presName="parentText" presStyleLbl="alignNode1" presStyleIdx="1" presStyleCnt="4">
        <dgm:presLayoutVars>
          <dgm:chMax val="1"/>
          <dgm:bulletEnabled val="1"/>
        </dgm:presLayoutVars>
      </dgm:prSet>
      <dgm:spPr/>
      <dgm:t>
        <a:bodyPr/>
        <a:lstStyle/>
        <a:p>
          <a:endParaRPr lang="fr-FR"/>
        </a:p>
      </dgm:t>
    </dgm:pt>
    <dgm:pt modelId="{DADE07FF-1CDA-4989-876E-7701F568B959}" type="pres">
      <dgm:prSet presAssocID="{79F75EF8-D10D-4D5E-AA9C-7F12F088A5F7}" presName="descendantText" presStyleLbl="alignAcc1" presStyleIdx="1" presStyleCnt="4">
        <dgm:presLayoutVars>
          <dgm:bulletEnabled val="1"/>
        </dgm:presLayoutVars>
      </dgm:prSet>
      <dgm:spPr/>
      <dgm:t>
        <a:bodyPr/>
        <a:lstStyle/>
        <a:p>
          <a:endParaRPr lang="fr-FR"/>
        </a:p>
      </dgm:t>
    </dgm:pt>
    <dgm:pt modelId="{0B2E8E00-1F2B-41BE-9D75-3CF176A33360}" type="pres">
      <dgm:prSet presAssocID="{5EAA440D-1169-4902-B66C-A34D5CC52D79}" presName="sp" presStyleCnt="0"/>
      <dgm:spPr/>
    </dgm:pt>
    <dgm:pt modelId="{D0A2700C-552D-46AF-8FD8-6D51F9B69023}" type="pres">
      <dgm:prSet presAssocID="{214B4FD3-D231-4905-825C-DD4E316E9913}" presName="composite" presStyleCnt="0"/>
      <dgm:spPr/>
    </dgm:pt>
    <dgm:pt modelId="{42F6DD47-9CDD-4CFD-988A-E80234CBD3CB}" type="pres">
      <dgm:prSet presAssocID="{214B4FD3-D231-4905-825C-DD4E316E9913}" presName="parentText" presStyleLbl="alignNode1" presStyleIdx="2" presStyleCnt="4">
        <dgm:presLayoutVars>
          <dgm:chMax val="1"/>
          <dgm:bulletEnabled val="1"/>
        </dgm:presLayoutVars>
      </dgm:prSet>
      <dgm:spPr/>
      <dgm:t>
        <a:bodyPr/>
        <a:lstStyle/>
        <a:p>
          <a:endParaRPr lang="fr-FR"/>
        </a:p>
      </dgm:t>
    </dgm:pt>
    <dgm:pt modelId="{5B93D43C-5124-4D00-A8CB-11DF4948966A}" type="pres">
      <dgm:prSet presAssocID="{214B4FD3-D231-4905-825C-DD4E316E9913}" presName="descendantText" presStyleLbl="alignAcc1" presStyleIdx="2" presStyleCnt="4">
        <dgm:presLayoutVars>
          <dgm:bulletEnabled val="1"/>
        </dgm:presLayoutVars>
      </dgm:prSet>
      <dgm:spPr/>
      <dgm:t>
        <a:bodyPr/>
        <a:lstStyle/>
        <a:p>
          <a:endParaRPr lang="fr-FR"/>
        </a:p>
      </dgm:t>
    </dgm:pt>
    <dgm:pt modelId="{61C94BFC-FEF4-4926-91DD-7C5A8BEF4168}" type="pres">
      <dgm:prSet presAssocID="{B867592A-8AF6-41DF-AB01-CD7ADD1B612B}" presName="sp" presStyleCnt="0"/>
      <dgm:spPr/>
    </dgm:pt>
    <dgm:pt modelId="{4BF46F73-A3BC-4236-951C-CDBFF5F90A0E}" type="pres">
      <dgm:prSet presAssocID="{4049B200-1177-4110-B7B7-F5AB361BEEDB}" presName="composite" presStyleCnt="0"/>
      <dgm:spPr/>
    </dgm:pt>
    <dgm:pt modelId="{D57F4918-6091-43D4-8FE1-210AC6412E38}" type="pres">
      <dgm:prSet presAssocID="{4049B200-1177-4110-B7B7-F5AB361BEEDB}" presName="parentText" presStyleLbl="alignNode1" presStyleIdx="3" presStyleCnt="4">
        <dgm:presLayoutVars>
          <dgm:chMax val="1"/>
          <dgm:bulletEnabled val="1"/>
        </dgm:presLayoutVars>
      </dgm:prSet>
      <dgm:spPr/>
      <dgm:t>
        <a:bodyPr/>
        <a:lstStyle/>
        <a:p>
          <a:endParaRPr lang="fr-FR"/>
        </a:p>
      </dgm:t>
    </dgm:pt>
    <dgm:pt modelId="{304BBC03-2D4B-4C5B-80A6-B9C7D830CBFA}" type="pres">
      <dgm:prSet presAssocID="{4049B200-1177-4110-B7B7-F5AB361BEEDB}" presName="descendantText" presStyleLbl="alignAcc1" presStyleIdx="3" presStyleCnt="4">
        <dgm:presLayoutVars>
          <dgm:bulletEnabled val="1"/>
        </dgm:presLayoutVars>
      </dgm:prSet>
      <dgm:spPr/>
      <dgm:t>
        <a:bodyPr/>
        <a:lstStyle/>
        <a:p>
          <a:endParaRPr lang="fr-FR"/>
        </a:p>
      </dgm:t>
    </dgm:pt>
  </dgm:ptLst>
  <dgm:cxnLst>
    <dgm:cxn modelId="{88706722-3D7C-45CC-88E2-75CD90077BFC}" type="presOf" srcId="{214B4FD3-D231-4905-825C-DD4E316E9913}" destId="{42F6DD47-9CDD-4CFD-988A-E80234CBD3CB}" srcOrd="0" destOrd="0" presId="urn:microsoft.com/office/officeart/2005/8/layout/chevron2"/>
    <dgm:cxn modelId="{9E69CD0D-4DE9-40FB-A5AA-1A0280A03B3B}" srcId="{9893B95B-4F14-4805-96AD-94C2779E991F}" destId="{4049B200-1177-4110-B7B7-F5AB361BEEDB}" srcOrd="3" destOrd="0" parTransId="{EA0AE0EC-051C-444F-9086-FCF464B88C7D}" sibTransId="{111E22B1-7310-445E-8198-9F3DDFF10DD1}"/>
    <dgm:cxn modelId="{4D16E7B4-7003-434A-B233-FFAC1E1ED754}" type="presOf" srcId="{99FBC9E8-0302-4799-AE93-CE5C990CEA29}" destId="{5B93D43C-5124-4D00-A8CB-11DF4948966A}" srcOrd="0" destOrd="1" presId="urn:microsoft.com/office/officeart/2005/8/layout/chevron2"/>
    <dgm:cxn modelId="{DEC32A64-CB2C-4EF6-9EC1-25CE8E73BBF1}" type="presOf" srcId="{A2483C46-B6BF-4521-AF73-DEA3043FF42E}" destId="{5B93D43C-5124-4D00-A8CB-11DF4948966A}" srcOrd="0" destOrd="0" presId="urn:microsoft.com/office/officeart/2005/8/layout/chevron2"/>
    <dgm:cxn modelId="{9CA67892-CAEE-4E1C-8B72-1A0FEEDA5CB5}" srcId="{79F75EF8-D10D-4D5E-AA9C-7F12F088A5F7}" destId="{DCEA557C-30A6-43A2-B938-BB981A4B3FE6}" srcOrd="0" destOrd="0" parTransId="{F12E6995-B52D-4F88-B9EF-9916DC43B49C}" sibTransId="{48A151F3-87D9-44EA-99E0-0B51FD39A714}"/>
    <dgm:cxn modelId="{E7DD3E98-6214-44AD-ADA2-A7F6FB29476C}" type="presOf" srcId="{79F75EF8-D10D-4D5E-AA9C-7F12F088A5F7}" destId="{546D62F4-D67F-4A18-8368-4ACFA371B101}" srcOrd="0" destOrd="0" presId="urn:microsoft.com/office/officeart/2005/8/layout/chevron2"/>
    <dgm:cxn modelId="{F184CCE4-73C4-4B9C-8C12-0C4FE513B84E}" srcId="{1DF8DF3B-E3E0-4324-B8A1-C4AF68986A28}" destId="{D5EF4FC0-69D6-47A1-9522-800DAEDFA099}" srcOrd="1" destOrd="0" parTransId="{ED9B464F-D346-420F-9743-794614A505CD}" sibTransId="{76450402-7A65-4FFB-AE27-3E3910518074}"/>
    <dgm:cxn modelId="{CADC744D-7595-4B3B-B7D8-A85DCD1F25DB}" type="presOf" srcId="{D5EF4FC0-69D6-47A1-9522-800DAEDFA099}" destId="{39D7EDD9-031A-47C8-8B3A-1230B0D4063A}" srcOrd="0" destOrd="1" presId="urn:microsoft.com/office/officeart/2005/8/layout/chevron2"/>
    <dgm:cxn modelId="{46672039-B615-49F6-AAEA-48C917BF7B4B}" srcId="{214B4FD3-D231-4905-825C-DD4E316E9913}" destId="{99FBC9E8-0302-4799-AE93-CE5C990CEA29}" srcOrd="1" destOrd="0" parTransId="{581BACD3-4DAB-4577-B45C-8576C8B7ACEC}" sibTransId="{559B33E4-C337-45CC-8B34-90EBB6EAC06D}"/>
    <dgm:cxn modelId="{082F2BC3-D480-4337-A1DB-971198CD3F48}" type="presOf" srcId="{E866001A-19CD-46D1-AFC0-69878058868E}" destId="{304BBC03-2D4B-4C5B-80A6-B9C7D830CBFA}" srcOrd="0" destOrd="0" presId="urn:microsoft.com/office/officeart/2005/8/layout/chevron2"/>
    <dgm:cxn modelId="{867C81D0-3320-43CF-B7A1-9519BB01B689}" type="presOf" srcId="{9893B95B-4F14-4805-96AD-94C2779E991F}" destId="{4FAE4416-771B-41BB-B0DC-84C187A71B3F}" srcOrd="0" destOrd="0" presId="urn:microsoft.com/office/officeart/2005/8/layout/chevron2"/>
    <dgm:cxn modelId="{E08AC7F0-2D75-41E8-8EF8-F21F4BD465C7}" type="presOf" srcId="{EF578D42-047E-40AE-87EE-88109A11BC23}" destId="{39D7EDD9-031A-47C8-8B3A-1230B0D4063A}" srcOrd="0" destOrd="0" presId="urn:microsoft.com/office/officeart/2005/8/layout/chevron2"/>
    <dgm:cxn modelId="{A5BA636D-94C1-48D4-A3E8-691552699D8F}" srcId="{214B4FD3-D231-4905-825C-DD4E316E9913}" destId="{A2483C46-B6BF-4521-AF73-DEA3043FF42E}" srcOrd="0" destOrd="0" parTransId="{C2CC8B79-14D9-40F2-8AAE-DDD6EE1B7D5D}" sibTransId="{2D80EF46-85D1-435D-90F2-19324EFD1A23}"/>
    <dgm:cxn modelId="{604022AF-CF7C-4789-AB77-223B9DC4C67F}" type="presOf" srcId="{4049B200-1177-4110-B7B7-F5AB361BEEDB}" destId="{D57F4918-6091-43D4-8FE1-210AC6412E38}" srcOrd="0" destOrd="0" presId="urn:microsoft.com/office/officeart/2005/8/layout/chevron2"/>
    <dgm:cxn modelId="{C70F13DD-EB02-4260-B720-90A935AD6608}" type="presOf" srcId="{1DF8DF3B-E3E0-4324-B8A1-C4AF68986A28}" destId="{F80C65A5-3674-41F2-A631-E961E873F666}" srcOrd="0" destOrd="0" presId="urn:microsoft.com/office/officeart/2005/8/layout/chevron2"/>
    <dgm:cxn modelId="{8C74070A-6F2B-4050-86DE-451FAB61C0D2}" type="presOf" srcId="{F0C7921F-70E8-44F8-8A5F-0F48BF0577D9}" destId="{DADE07FF-1CDA-4989-876E-7701F568B959}" srcOrd="0" destOrd="1" presId="urn:microsoft.com/office/officeart/2005/8/layout/chevron2"/>
    <dgm:cxn modelId="{CB7A55AD-0F81-4F07-9E51-6089958D7696}" type="presOf" srcId="{DCEA557C-30A6-43A2-B938-BB981A4B3FE6}" destId="{DADE07FF-1CDA-4989-876E-7701F568B959}" srcOrd="0" destOrd="0" presId="urn:microsoft.com/office/officeart/2005/8/layout/chevron2"/>
    <dgm:cxn modelId="{AABD1BD6-8D11-4692-BAFE-4D91F8BEDB97}" srcId="{4049B200-1177-4110-B7B7-F5AB361BEEDB}" destId="{E866001A-19CD-46D1-AFC0-69878058868E}" srcOrd="0" destOrd="0" parTransId="{28AC7C0F-C4E3-48E9-A8A7-C03DCC3AE1DE}" sibTransId="{62B48BC0-34CF-4C46-B47A-E16090E68DD2}"/>
    <dgm:cxn modelId="{BA85B40E-F9B3-477C-BD65-CE7E77738937}" srcId="{79F75EF8-D10D-4D5E-AA9C-7F12F088A5F7}" destId="{F0C7921F-70E8-44F8-8A5F-0F48BF0577D9}" srcOrd="1" destOrd="0" parTransId="{DC48D501-3BD0-43AB-BA17-DB86A4D9FD1B}" sibTransId="{C5E7331B-D7A4-49A4-98AB-CD1D78C3CB3A}"/>
    <dgm:cxn modelId="{E6584AFC-7D11-4F99-BC07-809C4E264DA6}" srcId="{9893B95B-4F14-4805-96AD-94C2779E991F}" destId="{1DF8DF3B-E3E0-4324-B8A1-C4AF68986A28}" srcOrd="0" destOrd="0" parTransId="{D2F84A3E-F170-4BA8-B9F6-A25748C5510C}" sibTransId="{67F841AE-42DB-4001-9D6E-DCFD16317367}"/>
    <dgm:cxn modelId="{785BAE4D-4E26-4169-8379-97E2F3AA2115}" srcId="{9893B95B-4F14-4805-96AD-94C2779E991F}" destId="{79F75EF8-D10D-4D5E-AA9C-7F12F088A5F7}" srcOrd="1" destOrd="0" parTransId="{7768A805-59A5-49ED-AC1C-C598031CE482}" sibTransId="{5EAA440D-1169-4902-B66C-A34D5CC52D79}"/>
    <dgm:cxn modelId="{0036B714-06D2-45A9-A3D8-9A646DA8C386}" srcId="{9893B95B-4F14-4805-96AD-94C2779E991F}" destId="{214B4FD3-D231-4905-825C-DD4E316E9913}" srcOrd="2" destOrd="0" parTransId="{D75B4266-F567-4A3E-A844-F412A570786E}" sibTransId="{B867592A-8AF6-41DF-AB01-CD7ADD1B612B}"/>
    <dgm:cxn modelId="{740EADB9-AFFE-4C48-988B-410DF28866F2}" srcId="{1DF8DF3B-E3E0-4324-B8A1-C4AF68986A28}" destId="{EF578D42-047E-40AE-87EE-88109A11BC23}" srcOrd="0" destOrd="0" parTransId="{D0CE72AF-0D26-4886-A594-D900A8BEB53A}" sibTransId="{EE88CF72-8BB7-4DBA-A990-5D15F3670953}"/>
    <dgm:cxn modelId="{369E25F4-EA00-43C1-ADFD-DEC76C0DEA1E}" type="presParOf" srcId="{4FAE4416-771B-41BB-B0DC-84C187A71B3F}" destId="{DAED368B-DBF1-41CC-B883-57F98E313CF5}" srcOrd="0" destOrd="0" presId="urn:microsoft.com/office/officeart/2005/8/layout/chevron2"/>
    <dgm:cxn modelId="{4B52A6D1-5A47-4DF4-96CF-FC3348318112}" type="presParOf" srcId="{DAED368B-DBF1-41CC-B883-57F98E313CF5}" destId="{F80C65A5-3674-41F2-A631-E961E873F666}" srcOrd="0" destOrd="0" presId="urn:microsoft.com/office/officeart/2005/8/layout/chevron2"/>
    <dgm:cxn modelId="{41CC27D5-50B5-4465-8D60-A2E46833D7FE}" type="presParOf" srcId="{DAED368B-DBF1-41CC-B883-57F98E313CF5}" destId="{39D7EDD9-031A-47C8-8B3A-1230B0D4063A}" srcOrd="1" destOrd="0" presId="urn:microsoft.com/office/officeart/2005/8/layout/chevron2"/>
    <dgm:cxn modelId="{0C5D092C-F55D-4D84-AF3D-55B1F5F2556F}" type="presParOf" srcId="{4FAE4416-771B-41BB-B0DC-84C187A71B3F}" destId="{868877AB-4663-4CB2-A172-6D41802ECFB3}" srcOrd="1" destOrd="0" presId="urn:microsoft.com/office/officeart/2005/8/layout/chevron2"/>
    <dgm:cxn modelId="{5F05E6FB-147F-4F87-87C5-DECDDF6965C8}" type="presParOf" srcId="{4FAE4416-771B-41BB-B0DC-84C187A71B3F}" destId="{9F4A04B9-0AF0-4867-9144-6CBA6E909C32}" srcOrd="2" destOrd="0" presId="urn:microsoft.com/office/officeart/2005/8/layout/chevron2"/>
    <dgm:cxn modelId="{AE620E30-E444-44B6-986B-3F0632AA74F4}" type="presParOf" srcId="{9F4A04B9-0AF0-4867-9144-6CBA6E909C32}" destId="{546D62F4-D67F-4A18-8368-4ACFA371B101}" srcOrd="0" destOrd="0" presId="urn:microsoft.com/office/officeart/2005/8/layout/chevron2"/>
    <dgm:cxn modelId="{C8A304AF-D17D-47B9-9E93-3E4DEDDAA27B}" type="presParOf" srcId="{9F4A04B9-0AF0-4867-9144-6CBA6E909C32}" destId="{DADE07FF-1CDA-4989-876E-7701F568B959}" srcOrd="1" destOrd="0" presId="urn:microsoft.com/office/officeart/2005/8/layout/chevron2"/>
    <dgm:cxn modelId="{57E34B4E-9AA8-41C9-B4F6-F833C7E85492}" type="presParOf" srcId="{4FAE4416-771B-41BB-B0DC-84C187A71B3F}" destId="{0B2E8E00-1F2B-41BE-9D75-3CF176A33360}" srcOrd="3" destOrd="0" presId="urn:microsoft.com/office/officeart/2005/8/layout/chevron2"/>
    <dgm:cxn modelId="{DD35C5F6-4A50-4836-84E7-CDC42BB2BC7D}" type="presParOf" srcId="{4FAE4416-771B-41BB-B0DC-84C187A71B3F}" destId="{D0A2700C-552D-46AF-8FD8-6D51F9B69023}" srcOrd="4" destOrd="0" presId="urn:microsoft.com/office/officeart/2005/8/layout/chevron2"/>
    <dgm:cxn modelId="{AE657310-605C-43CD-98D9-E2667B21239F}" type="presParOf" srcId="{D0A2700C-552D-46AF-8FD8-6D51F9B69023}" destId="{42F6DD47-9CDD-4CFD-988A-E80234CBD3CB}" srcOrd="0" destOrd="0" presId="urn:microsoft.com/office/officeart/2005/8/layout/chevron2"/>
    <dgm:cxn modelId="{B68CFC18-BED1-4462-86BD-BE63B17DC03E}" type="presParOf" srcId="{D0A2700C-552D-46AF-8FD8-6D51F9B69023}" destId="{5B93D43C-5124-4D00-A8CB-11DF4948966A}" srcOrd="1" destOrd="0" presId="urn:microsoft.com/office/officeart/2005/8/layout/chevron2"/>
    <dgm:cxn modelId="{94549A58-0A03-4244-8642-A1B40F775C50}" type="presParOf" srcId="{4FAE4416-771B-41BB-B0DC-84C187A71B3F}" destId="{61C94BFC-FEF4-4926-91DD-7C5A8BEF4168}" srcOrd="5" destOrd="0" presId="urn:microsoft.com/office/officeart/2005/8/layout/chevron2"/>
    <dgm:cxn modelId="{42578EA2-0B0D-44E3-8490-3158B704B29B}" type="presParOf" srcId="{4FAE4416-771B-41BB-B0DC-84C187A71B3F}" destId="{4BF46F73-A3BC-4236-951C-CDBFF5F90A0E}" srcOrd="6" destOrd="0" presId="urn:microsoft.com/office/officeart/2005/8/layout/chevron2"/>
    <dgm:cxn modelId="{7DC19533-8729-4B99-B311-5CEA8F7D3838}" type="presParOf" srcId="{4BF46F73-A3BC-4236-951C-CDBFF5F90A0E}" destId="{D57F4918-6091-43D4-8FE1-210AC6412E38}" srcOrd="0" destOrd="0" presId="urn:microsoft.com/office/officeart/2005/8/layout/chevron2"/>
    <dgm:cxn modelId="{E561FD7C-9CA3-4C8D-ACF9-AA32D1888A9D}" type="presParOf" srcId="{4BF46F73-A3BC-4236-951C-CDBFF5F90A0E}" destId="{304BBC03-2D4B-4C5B-80A6-B9C7D830CB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93B95B-4F14-4805-96AD-94C2779E991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fr-FR"/>
        </a:p>
      </dgm:t>
    </dgm:pt>
    <dgm:pt modelId="{1DF8DF3B-E3E0-4324-B8A1-C4AF68986A28}">
      <dgm:prSet phldrT="[Texte]"/>
      <dgm:spPr/>
      <dgm:t>
        <a:bodyPr/>
        <a:lstStyle/>
        <a:p>
          <a:r>
            <a:rPr lang="fr-FR" dirty="0" smtClean="0"/>
            <a:t>Sprint 0</a:t>
          </a:r>
          <a:endParaRPr lang="fr-FR" dirty="0"/>
        </a:p>
      </dgm:t>
    </dgm:pt>
    <dgm:pt modelId="{D2F84A3E-F170-4BA8-B9F6-A25748C5510C}" type="parTrans" cxnId="{E6584AFC-7D11-4F99-BC07-809C4E264DA6}">
      <dgm:prSet/>
      <dgm:spPr/>
      <dgm:t>
        <a:bodyPr/>
        <a:lstStyle/>
        <a:p>
          <a:endParaRPr lang="fr-FR"/>
        </a:p>
      </dgm:t>
    </dgm:pt>
    <dgm:pt modelId="{67F841AE-42DB-4001-9D6E-DCFD16317367}" type="sibTrans" cxnId="{E6584AFC-7D11-4F99-BC07-809C4E264DA6}">
      <dgm:prSet/>
      <dgm:spPr/>
      <dgm:t>
        <a:bodyPr/>
        <a:lstStyle/>
        <a:p>
          <a:endParaRPr lang="fr-FR"/>
        </a:p>
      </dgm:t>
    </dgm:pt>
    <dgm:pt modelId="{EF578D42-047E-40AE-87EE-88109A11BC23}">
      <dgm:prSet phldrT="[Texte]"/>
      <dgm:spPr/>
      <dgm:t>
        <a:bodyPr/>
        <a:lstStyle/>
        <a:p>
          <a:r>
            <a:rPr lang="fr-FR" dirty="0" smtClean="0"/>
            <a:t>Compréhension du sujet</a:t>
          </a:r>
          <a:endParaRPr lang="fr-FR" dirty="0"/>
        </a:p>
      </dgm:t>
    </dgm:pt>
    <dgm:pt modelId="{D0CE72AF-0D26-4886-A594-D900A8BEB53A}" type="parTrans" cxnId="{740EADB9-AFFE-4C48-988B-410DF28866F2}">
      <dgm:prSet/>
      <dgm:spPr/>
      <dgm:t>
        <a:bodyPr/>
        <a:lstStyle/>
        <a:p>
          <a:endParaRPr lang="fr-FR"/>
        </a:p>
      </dgm:t>
    </dgm:pt>
    <dgm:pt modelId="{EE88CF72-8BB7-4DBA-A990-5D15F3670953}" type="sibTrans" cxnId="{740EADB9-AFFE-4C48-988B-410DF28866F2}">
      <dgm:prSet/>
      <dgm:spPr/>
      <dgm:t>
        <a:bodyPr/>
        <a:lstStyle/>
        <a:p>
          <a:endParaRPr lang="fr-FR"/>
        </a:p>
      </dgm:t>
    </dgm:pt>
    <dgm:pt modelId="{D5EF4FC0-69D6-47A1-9522-800DAEDFA099}">
      <dgm:prSet phldrT="[Texte]"/>
      <dgm:spPr/>
      <dgm:t>
        <a:bodyPr/>
        <a:lstStyle/>
        <a:p>
          <a:r>
            <a:rPr lang="fr-FR" dirty="0" smtClean="0"/>
            <a:t>Diagramme des classes</a:t>
          </a:r>
          <a:endParaRPr lang="fr-FR" dirty="0"/>
        </a:p>
      </dgm:t>
    </dgm:pt>
    <dgm:pt modelId="{ED9B464F-D346-420F-9743-794614A505CD}" type="parTrans" cxnId="{F184CCE4-73C4-4B9C-8C12-0C4FE513B84E}">
      <dgm:prSet/>
      <dgm:spPr/>
      <dgm:t>
        <a:bodyPr/>
        <a:lstStyle/>
        <a:p>
          <a:endParaRPr lang="fr-FR"/>
        </a:p>
      </dgm:t>
    </dgm:pt>
    <dgm:pt modelId="{76450402-7A65-4FFB-AE27-3E3910518074}" type="sibTrans" cxnId="{F184CCE4-73C4-4B9C-8C12-0C4FE513B84E}">
      <dgm:prSet/>
      <dgm:spPr/>
      <dgm:t>
        <a:bodyPr/>
        <a:lstStyle/>
        <a:p>
          <a:endParaRPr lang="fr-FR"/>
        </a:p>
      </dgm:t>
    </dgm:pt>
    <dgm:pt modelId="{79F75EF8-D10D-4D5E-AA9C-7F12F088A5F7}">
      <dgm:prSet phldrT="[Texte]"/>
      <dgm:spPr/>
      <dgm:t>
        <a:bodyPr/>
        <a:lstStyle/>
        <a:p>
          <a:r>
            <a:rPr lang="fr-FR" dirty="0" smtClean="0"/>
            <a:t>Sprint 1</a:t>
          </a:r>
          <a:endParaRPr lang="fr-FR" dirty="0"/>
        </a:p>
      </dgm:t>
    </dgm:pt>
    <dgm:pt modelId="{7768A805-59A5-49ED-AC1C-C598031CE482}" type="parTrans" cxnId="{785BAE4D-4E26-4169-8379-97E2F3AA2115}">
      <dgm:prSet/>
      <dgm:spPr/>
      <dgm:t>
        <a:bodyPr/>
        <a:lstStyle/>
        <a:p>
          <a:endParaRPr lang="fr-FR"/>
        </a:p>
      </dgm:t>
    </dgm:pt>
    <dgm:pt modelId="{5EAA440D-1169-4902-B66C-A34D5CC52D79}" type="sibTrans" cxnId="{785BAE4D-4E26-4169-8379-97E2F3AA2115}">
      <dgm:prSet/>
      <dgm:spPr/>
      <dgm:t>
        <a:bodyPr/>
        <a:lstStyle/>
        <a:p>
          <a:endParaRPr lang="fr-FR"/>
        </a:p>
      </dgm:t>
    </dgm:pt>
    <dgm:pt modelId="{DCEA557C-30A6-43A2-B938-BB981A4B3FE6}">
      <dgm:prSet phldrT="[Texte]"/>
      <dgm:spPr/>
      <dgm:t>
        <a:bodyPr/>
        <a:lstStyle/>
        <a:p>
          <a:r>
            <a:rPr lang="fr-FR" dirty="0" smtClean="0"/>
            <a:t>Mise en place des classes</a:t>
          </a:r>
          <a:endParaRPr lang="fr-FR" dirty="0"/>
        </a:p>
      </dgm:t>
    </dgm:pt>
    <dgm:pt modelId="{F12E6995-B52D-4F88-B9EF-9916DC43B49C}" type="parTrans" cxnId="{9CA67892-CAEE-4E1C-8B72-1A0FEEDA5CB5}">
      <dgm:prSet/>
      <dgm:spPr/>
      <dgm:t>
        <a:bodyPr/>
        <a:lstStyle/>
        <a:p>
          <a:endParaRPr lang="fr-FR"/>
        </a:p>
      </dgm:t>
    </dgm:pt>
    <dgm:pt modelId="{48A151F3-87D9-44EA-99E0-0B51FD39A714}" type="sibTrans" cxnId="{9CA67892-CAEE-4E1C-8B72-1A0FEEDA5CB5}">
      <dgm:prSet/>
      <dgm:spPr/>
      <dgm:t>
        <a:bodyPr/>
        <a:lstStyle/>
        <a:p>
          <a:endParaRPr lang="fr-FR"/>
        </a:p>
      </dgm:t>
    </dgm:pt>
    <dgm:pt modelId="{214B4FD3-D231-4905-825C-DD4E316E9913}">
      <dgm:prSet phldrT="[Texte]"/>
      <dgm:spPr/>
      <dgm:t>
        <a:bodyPr/>
        <a:lstStyle/>
        <a:p>
          <a:r>
            <a:rPr lang="fr-FR" dirty="0" smtClean="0"/>
            <a:t>Sprint 2</a:t>
          </a:r>
          <a:endParaRPr lang="fr-FR" dirty="0"/>
        </a:p>
      </dgm:t>
    </dgm:pt>
    <dgm:pt modelId="{D75B4266-F567-4A3E-A844-F412A570786E}" type="parTrans" cxnId="{0036B714-06D2-45A9-A3D8-9A646DA8C386}">
      <dgm:prSet/>
      <dgm:spPr/>
      <dgm:t>
        <a:bodyPr/>
        <a:lstStyle/>
        <a:p>
          <a:endParaRPr lang="fr-FR"/>
        </a:p>
      </dgm:t>
    </dgm:pt>
    <dgm:pt modelId="{B867592A-8AF6-41DF-AB01-CD7ADD1B612B}" type="sibTrans" cxnId="{0036B714-06D2-45A9-A3D8-9A646DA8C386}">
      <dgm:prSet/>
      <dgm:spPr/>
      <dgm:t>
        <a:bodyPr/>
        <a:lstStyle/>
        <a:p>
          <a:endParaRPr lang="fr-FR"/>
        </a:p>
      </dgm:t>
    </dgm:pt>
    <dgm:pt modelId="{A2483C46-B6BF-4521-AF73-DEA3043FF42E}">
      <dgm:prSet phldrT="[Texte]"/>
      <dgm:spPr/>
      <dgm:t>
        <a:bodyPr/>
        <a:lstStyle/>
        <a:p>
          <a:r>
            <a:rPr lang="fr-FR" dirty="0" smtClean="0"/>
            <a:t>Intégration du calendrier</a:t>
          </a:r>
          <a:endParaRPr lang="fr-FR" dirty="0"/>
        </a:p>
      </dgm:t>
    </dgm:pt>
    <dgm:pt modelId="{C2CC8B79-14D9-40F2-8AAE-DDD6EE1B7D5D}" type="parTrans" cxnId="{A5BA636D-94C1-48D4-A3E8-691552699D8F}">
      <dgm:prSet/>
      <dgm:spPr/>
      <dgm:t>
        <a:bodyPr/>
        <a:lstStyle/>
        <a:p>
          <a:endParaRPr lang="fr-FR"/>
        </a:p>
      </dgm:t>
    </dgm:pt>
    <dgm:pt modelId="{2D80EF46-85D1-435D-90F2-19324EFD1A23}" type="sibTrans" cxnId="{A5BA636D-94C1-48D4-A3E8-691552699D8F}">
      <dgm:prSet/>
      <dgm:spPr/>
      <dgm:t>
        <a:bodyPr/>
        <a:lstStyle/>
        <a:p>
          <a:endParaRPr lang="fr-FR"/>
        </a:p>
      </dgm:t>
    </dgm:pt>
    <dgm:pt modelId="{E866001A-19CD-46D1-AFC0-69878058868E}">
      <dgm:prSet phldrT="[Texte]"/>
      <dgm:spPr/>
      <dgm:t>
        <a:bodyPr/>
        <a:lstStyle/>
        <a:p>
          <a:r>
            <a:rPr lang="fr-FR" dirty="0" smtClean="0"/>
            <a:t>Rajout du module d’authentification</a:t>
          </a:r>
          <a:endParaRPr lang="fr-FR" dirty="0"/>
        </a:p>
      </dgm:t>
    </dgm:pt>
    <dgm:pt modelId="{28AC7C0F-C4E3-48E9-A8A7-C03DCC3AE1DE}" type="parTrans" cxnId="{AABD1BD6-8D11-4692-BAFE-4D91F8BEDB97}">
      <dgm:prSet/>
      <dgm:spPr/>
      <dgm:t>
        <a:bodyPr/>
        <a:lstStyle/>
        <a:p>
          <a:endParaRPr lang="fr-FR"/>
        </a:p>
      </dgm:t>
    </dgm:pt>
    <dgm:pt modelId="{62B48BC0-34CF-4C46-B47A-E16090E68DD2}" type="sibTrans" cxnId="{AABD1BD6-8D11-4692-BAFE-4D91F8BEDB97}">
      <dgm:prSet/>
      <dgm:spPr/>
      <dgm:t>
        <a:bodyPr/>
        <a:lstStyle/>
        <a:p>
          <a:endParaRPr lang="fr-FR"/>
        </a:p>
      </dgm:t>
    </dgm:pt>
    <dgm:pt modelId="{4049B200-1177-4110-B7B7-F5AB361BEEDB}">
      <dgm:prSet phldrT="[Texte]"/>
      <dgm:spPr/>
      <dgm:t>
        <a:bodyPr/>
        <a:lstStyle/>
        <a:p>
          <a:r>
            <a:rPr lang="fr-FR" dirty="0" smtClean="0"/>
            <a:t>Sprint 3</a:t>
          </a:r>
          <a:endParaRPr lang="fr-FR" dirty="0"/>
        </a:p>
      </dgm:t>
    </dgm:pt>
    <dgm:pt modelId="{EA0AE0EC-051C-444F-9086-FCF464B88C7D}" type="parTrans" cxnId="{9E69CD0D-4DE9-40FB-A5AA-1A0280A03B3B}">
      <dgm:prSet/>
      <dgm:spPr/>
      <dgm:t>
        <a:bodyPr/>
        <a:lstStyle/>
        <a:p>
          <a:endParaRPr lang="fr-FR"/>
        </a:p>
      </dgm:t>
    </dgm:pt>
    <dgm:pt modelId="{111E22B1-7310-445E-8198-9F3DDFF10DD1}" type="sibTrans" cxnId="{9E69CD0D-4DE9-40FB-A5AA-1A0280A03B3B}">
      <dgm:prSet/>
      <dgm:spPr/>
      <dgm:t>
        <a:bodyPr/>
        <a:lstStyle/>
        <a:p>
          <a:endParaRPr lang="fr-FR"/>
        </a:p>
      </dgm:t>
    </dgm:pt>
    <dgm:pt modelId="{F0C7921F-70E8-44F8-8A5F-0F48BF0577D9}">
      <dgm:prSet phldrT="[Texte]"/>
      <dgm:spPr/>
      <dgm:t>
        <a:bodyPr/>
        <a:lstStyle/>
        <a:p>
          <a:r>
            <a:rPr lang="fr-FR" dirty="0" smtClean="0"/>
            <a:t>Débogage des classes</a:t>
          </a:r>
          <a:endParaRPr lang="fr-FR" dirty="0"/>
        </a:p>
      </dgm:t>
    </dgm:pt>
    <dgm:pt modelId="{DC48D501-3BD0-43AB-BA17-DB86A4D9FD1B}" type="parTrans" cxnId="{BA85B40E-F9B3-477C-BD65-CE7E77738937}">
      <dgm:prSet/>
      <dgm:spPr/>
      <dgm:t>
        <a:bodyPr/>
        <a:lstStyle/>
        <a:p>
          <a:endParaRPr lang="fr-FR"/>
        </a:p>
      </dgm:t>
    </dgm:pt>
    <dgm:pt modelId="{C5E7331B-D7A4-49A4-98AB-CD1D78C3CB3A}" type="sibTrans" cxnId="{BA85B40E-F9B3-477C-BD65-CE7E77738937}">
      <dgm:prSet/>
      <dgm:spPr/>
      <dgm:t>
        <a:bodyPr/>
        <a:lstStyle/>
        <a:p>
          <a:endParaRPr lang="fr-FR"/>
        </a:p>
      </dgm:t>
    </dgm:pt>
    <dgm:pt modelId="{99FBC9E8-0302-4799-AE93-CE5C990CEA29}">
      <dgm:prSet phldrT="[Texte]"/>
      <dgm:spPr/>
      <dgm:t>
        <a:bodyPr/>
        <a:lstStyle/>
        <a:p>
          <a:r>
            <a:rPr lang="fr-FR" dirty="0" smtClean="0"/>
            <a:t>Lien avec la base de donnée</a:t>
          </a:r>
          <a:endParaRPr lang="fr-FR" dirty="0"/>
        </a:p>
      </dgm:t>
    </dgm:pt>
    <dgm:pt modelId="{581BACD3-4DAB-4577-B45C-8576C8B7ACEC}" type="parTrans" cxnId="{46672039-B615-49F6-AAEA-48C917BF7B4B}">
      <dgm:prSet/>
      <dgm:spPr/>
      <dgm:t>
        <a:bodyPr/>
        <a:lstStyle/>
        <a:p>
          <a:endParaRPr lang="fr-FR"/>
        </a:p>
      </dgm:t>
    </dgm:pt>
    <dgm:pt modelId="{559B33E4-C337-45CC-8B34-90EBB6EAC06D}" type="sibTrans" cxnId="{46672039-B615-49F6-AAEA-48C917BF7B4B}">
      <dgm:prSet/>
      <dgm:spPr/>
      <dgm:t>
        <a:bodyPr/>
        <a:lstStyle/>
        <a:p>
          <a:endParaRPr lang="fr-FR"/>
        </a:p>
      </dgm:t>
    </dgm:pt>
    <dgm:pt modelId="{BFC0030D-C259-44BB-904F-F208DB93BBCF}">
      <dgm:prSet phldrT="[Texte]"/>
      <dgm:spPr/>
      <dgm:t>
        <a:bodyPr/>
        <a:lstStyle/>
        <a:p>
          <a:r>
            <a:rPr lang="fr-FR" dirty="0" smtClean="0"/>
            <a:t>Niveaux de sécurité</a:t>
          </a:r>
          <a:endParaRPr lang="fr-FR" dirty="0"/>
        </a:p>
      </dgm:t>
    </dgm:pt>
    <dgm:pt modelId="{567474EA-B2CC-4CBE-BBE7-97D3F8DB4BD2}" type="parTrans" cxnId="{83659420-9071-463D-B838-8CB982F28CC1}">
      <dgm:prSet/>
      <dgm:spPr/>
      <dgm:t>
        <a:bodyPr/>
        <a:lstStyle/>
        <a:p>
          <a:endParaRPr lang="fr-FR"/>
        </a:p>
      </dgm:t>
    </dgm:pt>
    <dgm:pt modelId="{F8FEB3AD-EE33-47AB-B7F5-529D877F516F}" type="sibTrans" cxnId="{83659420-9071-463D-B838-8CB982F28CC1}">
      <dgm:prSet/>
      <dgm:spPr/>
      <dgm:t>
        <a:bodyPr/>
        <a:lstStyle/>
        <a:p>
          <a:endParaRPr lang="fr-FR"/>
        </a:p>
      </dgm:t>
    </dgm:pt>
    <dgm:pt modelId="{4FAE4416-771B-41BB-B0DC-84C187A71B3F}" type="pres">
      <dgm:prSet presAssocID="{9893B95B-4F14-4805-96AD-94C2779E991F}" presName="linearFlow" presStyleCnt="0">
        <dgm:presLayoutVars>
          <dgm:dir/>
          <dgm:animLvl val="lvl"/>
          <dgm:resizeHandles val="exact"/>
        </dgm:presLayoutVars>
      </dgm:prSet>
      <dgm:spPr/>
      <dgm:t>
        <a:bodyPr/>
        <a:lstStyle/>
        <a:p>
          <a:endParaRPr lang="fr-FR"/>
        </a:p>
      </dgm:t>
    </dgm:pt>
    <dgm:pt modelId="{DAED368B-DBF1-41CC-B883-57F98E313CF5}" type="pres">
      <dgm:prSet presAssocID="{1DF8DF3B-E3E0-4324-B8A1-C4AF68986A28}" presName="composite" presStyleCnt="0"/>
      <dgm:spPr/>
    </dgm:pt>
    <dgm:pt modelId="{F80C65A5-3674-41F2-A631-E961E873F666}" type="pres">
      <dgm:prSet presAssocID="{1DF8DF3B-E3E0-4324-B8A1-C4AF68986A28}" presName="parentText" presStyleLbl="alignNode1" presStyleIdx="0" presStyleCnt="4">
        <dgm:presLayoutVars>
          <dgm:chMax val="1"/>
          <dgm:bulletEnabled val="1"/>
        </dgm:presLayoutVars>
      </dgm:prSet>
      <dgm:spPr/>
      <dgm:t>
        <a:bodyPr/>
        <a:lstStyle/>
        <a:p>
          <a:endParaRPr lang="fr-FR"/>
        </a:p>
      </dgm:t>
    </dgm:pt>
    <dgm:pt modelId="{39D7EDD9-031A-47C8-8B3A-1230B0D4063A}" type="pres">
      <dgm:prSet presAssocID="{1DF8DF3B-E3E0-4324-B8A1-C4AF68986A28}" presName="descendantText" presStyleLbl="alignAcc1" presStyleIdx="0" presStyleCnt="4">
        <dgm:presLayoutVars>
          <dgm:bulletEnabled val="1"/>
        </dgm:presLayoutVars>
      </dgm:prSet>
      <dgm:spPr/>
      <dgm:t>
        <a:bodyPr/>
        <a:lstStyle/>
        <a:p>
          <a:endParaRPr lang="fr-FR"/>
        </a:p>
      </dgm:t>
    </dgm:pt>
    <dgm:pt modelId="{868877AB-4663-4CB2-A172-6D41802ECFB3}" type="pres">
      <dgm:prSet presAssocID="{67F841AE-42DB-4001-9D6E-DCFD16317367}" presName="sp" presStyleCnt="0"/>
      <dgm:spPr/>
    </dgm:pt>
    <dgm:pt modelId="{9F4A04B9-0AF0-4867-9144-6CBA6E909C32}" type="pres">
      <dgm:prSet presAssocID="{79F75EF8-D10D-4D5E-AA9C-7F12F088A5F7}" presName="composite" presStyleCnt="0"/>
      <dgm:spPr/>
    </dgm:pt>
    <dgm:pt modelId="{546D62F4-D67F-4A18-8368-4ACFA371B101}" type="pres">
      <dgm:prSet presAssocID="{79F75EF8-D10D-4D5E-AA9C-7F12F088A5F7}" presName="parentText" presStyleLbl="alignNode1" presStyleIdx="1" presStyleCnt="4">
        <dgm:presLayoutVars>
          <dgm:chMax val="1"/>
          <dgm:bulletEnabled val="1"/>
        </dgm:presLayoutVars>
      </dgm:prSet>
      <dgm:spPr/>
      <dgm:t>
        <a:bodyPr/>
        <a:lstStyle/>
        <a:p>
          <a:endParaRPr lang="fr-FR"/>
        </a:p>
      </dgm:t>
    </dgm:pt>
    <dgm:pt modelId="{DADE07FF-1CDA-4989-876E-7701F568B959}" type="pres">
      <dgm:prSet presAssocID="{79F75EF8-D10D-4D5E-AA9C-7F12F088A5F7}" presName="descendantText" presStyleLbl="alignAcc1" presStyleIdx="1" presStyleCnt="4">
        <dgm:presLayoutVars>
          <dgm:bulletEnabled val="1"/>
        </dgm:presLayoutVars>
      </dgm:prSet>
      <dgm:spPr/>
      <dgm:t>
        <a:bodyPr/>
        <a:lstStyle/>
        <a:p>
          <a:endParaRPr lang="fr-FR"/>
        </a:p>
      </dgm:t>
    </dgm:pt>
    <dgm:pt modelId="{0B2E8E00-1F2B-41BE-9D75-3CF176A33360}" type="pres">
      <dgm:prSet presAssocID="{5EAA440D-1169-4902-B66C-A34D5CC52D79}" presName="sp" presStyleCnt="0"/>
      <dgm:spPr/>
    </dgm:pt>
    <dgm:pt modelId="{D0A2700C-552D-46AF-8FD8-6D51F9B69023}" type="pres">
      <dgm:prSet presAssocID="{214B4FD3-D231-4905-825C-DD4E316E9913}" presName="composite" presStyleCnt="0"/>
      <dgm:spPr/>
    </dgm:pt>
    <dgm:pt modelId="{42F6DD47-9CDD-4CFD-988A-E80234CBD3CB}" type="pres">
      <dgm:prSet presAssocID="{214B4FD3-D231-4905-825C-DD4E316E9913}" presName="parentText" presStyleLbl="alignNode1" presStyleIdx="2" presStyleCnt="4">
        <dgm:presLayoutVars>
          <dgm:chMax val="1"/>
          <dgm:bulletEnabled val="1"/>
        </dgm:presLayoutVars>
      </dgm:prSet>
      <dgm:spPr/>
      <dgm:t>
        <a:bodyPr/>
        <a:lstStyle/>
        <a:p>
          <a:endParaRPr lang="fr-FR"/>
        </a:p>
      </dgm:t>
    </dgm:pt>
    <dgm:pt modelId="{5B93D43C-5124-4D00-A8CB-11DF4948966A}" type="pres">
      <dgm:prSet presAssocID="{214B4FD3-D231-4905-825C-DD4E316E9913}" presName="descendantText" presStyleLbl="alignAcc1" presStyleIdx="2" presStyleCnt="4">
        <dgm:presLayoutVars>
          <dgm:bulletEnabled val="1"/>
        </dgm:presLayoutVars>
      </dgm:prSet>
      <dgm:spPr/>
      <dgm:t>
        <a:bodyPr/>
        <a:lstStyle/>
        <a:p>
          <a:endParaRPr lang="fr-FR"/>
        </a:p>
      </dgm:t>
    </dgm:pt>
    <dgm:pt modelId="{61C94BFC-FEF4-4926-91DD-7C5A8BEF4168}" type="pres">
      <dgm:prSet presAssocID="{B867592A-8AF6-41DF-AB01-CD7ADD1B612B}" presName="sp" presStyleCnt="0"/>
      <dgm:spPr/>
    </dgm:pt>
    <dgm:pt modelId="{4BF46F73-A3BC-4236-951C-CDBFF5F90A0E}" type="pres">
      <dgm:prSet presAssocID="{4049B200-1177-4110-B7B7-F5AB361BEEDB}" presName="composite" presStyleCnt="0"/>
      <dgm:spPr/>
    </dgm:pt>
    <dgm:pt modelId="{D57F4918-6091-43D4-8FE1-210AC6412E38}" type="pres">
      <dgm:prSet presAssocID="{4049B200-1177-4110-B7B7-F5AB361BEEDB}" presName="parentText" presStyleLbl="alignNode1" presStyleIdx="3" presStyleCnt="4">
        <dgm:presLayoutVars>
          <dgm:chMax val="1"/>
          <dgm:bulletEnabled val="1"/>
        </dgm:presLayoutVars>
      </dgm:prSet>
      <dgm:spPr/>
      <dgm:t>
        <a:bodyPr/>
        <a:lstStyle/>
        <a:p>
          <a:endParaRPr lang="fr-FR"/>
        </a:p>
      </dgm:t>
    </dgm:pt>
    <dgm:pt modelId="{304BBC03-2D4B-4C5B-80A6-B9C7D830CBFA}" type="pres">
      <dgm:prSet presAssocID="{4049B200-1177-4110-B7B7-F5AB361BEEDB}" presName="descendantText" presStyleLbl="alignAcc1" presStyleIdx="3" presStyleCnt="4">
        <dgm:presLayoutVars>
          <dgm:bulletEnabled val="1"/>
        </dgm:presLayoutVars>
      </dgm:prSet>
      <dgm:spPr/>
      <dgm:t>
        <a:bodyPr/>
        <a:lstStyle/>
        <a:p>
          <a:endParaRPr lang="fr-FR"/>
        </a:p>
      </dgm:t>
    </dgm:pt>
  </dgm:ptLst>
  <dgm:cxnLst>
    <dgm:cxn modelId="{45C9955C-F35F-4EC2-82A8-3BC3504F45B9}" type="presOf" srcId="{BFC0030D-C259-44BB-904F-F208DB93BBCF}" destId="{304BBC03-2D4B-4C5B-80A6-B9C7D830CBFA}" srcOrd="0" destOrd="1" presId="urn:microsoft.com/office/officeart/2005/8/layout/chevron2"/>
    <dgm:cxn modelId="{296697E3-DADF-4348-B55B-C17575BCB902}" type="presOf" srcId="{F0C7921F-70E8-44F8-8A5F-0F48BF0577D9}" destId="{DADE07FF-1CDA-4989-876E-7701F568B959}" srcOrd="0" destOrd="1" presId="urn:microsoft.com/office/officeart/2005/8/layout/chevron2"/>
    <dgm:cxn modelId="{9E69CD0D-4DE9-40FB-A5AA-1A0280A03B3B}" srcId="{9893B95B-4F14-4805-96AD-94C2779E991F}" destId="{4049B200-1177-4110-B7B7-F5AB361BEEDB}" srcOrd="3" destOrd="0" parTransId="{EA0AE0EC-051C-444F-9086-FCF464B88C7D}" sibTransId="{111E22B1-7310-445E-8198-9F3DDFF10DD1}"/>
    <dgm:cxn modelId="{BA131F15-DE0C-43E3-AB49-230E84162E9C}" type="presOf" srcId="{A2483C46-B6BF-4521-AF73-DEA3043FF42E}" destId="{5B93D43C-5124-4D00-A8CB-11DF4948966A}" srcOrd="0" destOrd="0" presId="urn:microsoft.com/office/officeart/2005/8/layout/chevron2"/>
    <dgm:cxn modelId="{9CA67892-CAEE-4E1C-8B72-1A0FEEDA5CB5}" srcId="{79F75EF8-D10D-4D5E-AA9C-7F12F088A5F7}" destId="{DCEA557C-30A6-43A2-B938-BB981A4B3FE6}" srcOrd="0" destOrd="0" parTransId="{F12E6995-B52D-4F88-B9EF-9916DC43B49C}" sibTransId="{48A151F3-87D9-44EA-99E0-0B51FD39A714}"/>
    <dgm:cxn modelId="{F184CCE4-73C4-4B9C-8C12-0C4FE513B84E}" srcId="{1DF8DF3B-E3E0-4324-B8A1-C4AF68986A28}" destId="{D5EF4FC0-69D6-47A1-9522-800DAEDFA099}" srcOrd="1" destOrd="0" parTransId="{ED9B464F-D346-420F-9743-794614A505CD}" sibTransId="{76450402-7A65-4FFB-AE27-3E3910518074}"/>
    <dgm:cxn modelId="{46672039-B615-49F6-AAEA-48C917BF7B4B}" srcId="{214B4FD3-D231-4905-825C-DD4E316E9913}" destId="{99FBC9E8-0302-4799-AE93-CE5C990CEA29}" srcOrd="1" destOrd="0" parTransId="{581BACD3-4DAB-4577-B45C-8576C8B7ACEC}" sibTransId="{559B33E4-C337-45CC-8B34-90EBB6EAC06D}"/>
    <dgm:cxn modelId="{B398864E-33D1-49AD-927A-C570353F3175}" type="presOf" srcId="{9893B95B-4F14-4805-96AD-94C2779E991F}" destId="{4FAE4416-771B-41BB-B0DC-84C187A71B3F}" srcOrd="0" destOrd="0" presId="urn:microsoft.com/office/officeart/2005/8/layout/chevron2"/>
    <dgm:cxn modelId="{4DCBF45F-1023-4733-A884-015BBC39A4FC}" type="presOf" srcId="{D5EF4FC0-69D6-47A1-9522-800DAEDFA099}" destId="{39D7EDD9-031A-47C8-8B3A-1230B0D4063A}" srcOrd="0" destOrd="1" presId="urn:microsoft.com/office/officeart/2005/8/layout/chevron2"/>
    <dgm:cxn modelId="{429C6CB8-6F3E-4A33-B085-8FFF67A6D0BD}" type="presOf" srcId="{4049B200-1177-4110-B7B7-F5AB361BEEDB}" destId="{D57F4918-6091-43D4-8FE1-210AC6412E38}" srcOrd="0" destOrd="0" presId="urn:microsoft.com/office/officeart/2005/8/layout/chevron2"/>
    <dgm:cxn modelId="{A5BA636D-94C1-48D4-A3E8-691552699D8F}" srcId="{214B4FD3-D231-4905-825C-DD4E316E9913}" destId="{A2483C46-B6BF-4521-AF73-DEA3043FF42E}" srcOrd="0" destOrd="0" parTransId="{C2CC8B79-14D9-40F2-8AAE-DDD6EE1B7D5D}" sibTransId="{2D80EF46-85D1-435D-90F2-19324EFD1A23}"/>
    <dgm:cxn modelId="{A5C87E1A-BC11-4710-8CF1-509840DB96B9}" type="presOf" srcId="{E866001A-19CD-46D1-AFC0-69878058868E}" destId="{304BBC03-2D4B-4C5B-80A6-B9C7D830CBFA}" srcOrd="0" destOrd="0" presId="urn:microsoft.com/office/officeart/2005/8/layout/chevron2"/>
    <dgm:cxn modelId="{AABD1BD6-8D11-4692-BAFE-4D91F8BEDB97}" srcId="{4049B200-1177-4110-B7B7-F5AB361BEEDB}" destId="{E866001A-19CD-46D1-AFC0-69878058868E}" srcOrd="0" destOrd="0" parTransId="{28AC7C0F-C4E3-48E9-A8A7-C03DCC3AE1DE}" sibTransId="{62B48BC0-34CF-4C46-B47A-E16090E68DD2}"/>
    <dgm:cxn modelId="{197FB5D5-A2D7-42C9-9319-13B8337FC153}" type="presOf" srcId="{EF578D42-047E-40AE-87EE-88109A11BC23}" destId="{39D7EDD9-031A-47C8-8B3A-1230B0D4063A}" srcOrd="0" destOrd="0" presId="urn:microsoft.com/office/officeart/2005/8/layout/chevron2"/>
    <dgm:cxn modelId="{BA85B40E-F9B3-477C-BD65-CE7E77738937}" srcId="{79F75EF8-D10D-4D5E-AA9C-7F12F088A5F7}" destId="{F0C7921F-70E8-44F8-8A5F-0F48BF0577D9}" srcOrd="1" destOrd="0" parTransId="{DC48D501-3BD0-43AB-BA17-DB86A4D9FD1B}" sibTransId="{C5E7331B-D7A4-49A4-98AB-CD1D78C3CB3A}"/>
    <dgm:cxn modelId="{15C1AE7B-EBEB-4F6D-A901-70FACABD7C09}" type="presOf" srcId="{99FBC9E8-0302-4799-AE93-CE5C990CEA29}" destId="{5B93D43C-5124-4D00-A8CB-11DF4948966A}" srcOrd="0" destOrd="1" presId="urn:microsoft.com/office/officeart/2005/8/layout/chevron2"/>
    <dgm:cxn modelId="{BBE806E4-34CA-49D1-9330-5EC8EDF0FBA2}" type="presOf" srcId="{79F75EF8-D10D-4D5E-AA9C-7F12F088A5F7}" destId="{546D62F4-D67F-4A18-8368-4ACFA371B101}" srcOrd="0" destOrd="0" presId="urn:microsoft.com/office/officeart/2005/8/layout/chevron2"/>
    <dgm:cxn modelId="{E6584AFC-7D11-4F99-BC07-809C4E264DA6}" srcId="{9893B95B-4F14-4805-96AD-94C2779E991F}" destId="{1DF8DF3B-E3E0-4324-B8A1-C4AF68986A28}" srcOrd="0" destOrd="0" parTransId="{D2F84A3E-F170-4BA8-B9F6-A25748C5510C}" sibTransId="{67F841AE-42DB-4001-9D6E-DCFD16317367}"/>
    <dgm:cxn modelId="{785BAE4D-4E26-4169-8379-97E2F3AA2115}" srcId="{9893B95B-4F14-4805-96AD-94C2779E991F}" destId="{79F75EF8-D10D-4D5E-AA9C-7F12F088A5F7}" srcOrd="1" destOrd="0" parTransId="{7768A805-59A5-49ED-AC1C-C598031CE482}" sibTransId="{5EAA440D-1169-4902-B66C-A34D5CC52D79}"/>
    <dgm:cxn modelId="{83659420-9071-463D-B838-8CB982F28CC1}" srcId="{4049B200-1177-4110-B7B7-F5AB361BEEDB}" destId="{BFC0030D-C259-44BB-904F-F208DB93BBCF}" srcOrd="1" destOrd="0" parTransId="{567474EA-B2CC-4CBE-BBE7-97D3F8DB4BD2}" sibTransId="{F8FEB3AD-EE33-47AB-B7F5-529D877F516F}"/>
    <dgm:cxn modelId="{937AECFD-2F28-486E-A0E3-BC6E0E3A42B7}" type="presOf" srcId="{1DF8DF3B-E3E0-4324-B8A1-C4AF68986A28}" destId="{F80C65A5-3674-41F2-A631-E961E873F666}" srcOrd="0" destOrd="0" presId="urn:microsoft.com/office/officeart/2005/8/layout/chevron2"/>
    <dgm:cxn modelId="{AE459D32-6FAE-4F11-8C75-05CC6D8F7610}" type="presOf" srcId="{DCEA557C-30A6-43A2-B938-BB981A4B3FE6}" destId="{DADE07FF-1CDA-4989-876E-7701F568B959}" srcOrd="0" destOrd="0" presId="urn:microsoft.com/office/officeart/2005/8/layout/chevron2"/>
    <dgm:cxn modelId="{F353F476-FDFE-4700-88CE-2E9AE1B6BE53}" type="presOf" srcId="{214B4FD3-D231-4905-825C-DD4E316E9913}" destId="{42F6DD47-9CDD-4CFD-988A-E80234CBD3CB}" srcOrd="0" destOrd="0" presId="urn:microsoft.com/office/officeart/2005/8/layout/chevron2"/>
    <dgm:cxn modelId="{740EADB9-AFFE-4C48-988B-410DF28866F2}" srcId="{1DF8DF3B-E3E0-4324-B8A1-C4AF68986A28}" destId="{EF578D42-047E-40AE-87EE-88109A11BC23}" srcOrd="0" destOrd="0" parTransId="{D0CE72AF-0D26-4886-A594-D900A8BEB53A}" sibTransId="{EE88CF72-8BB7-4DBA-A990-5D15F3670953}"/>
    <dgm:cxn modelId="{0036B714-06D2-45A9-A3D8-9A646DA8C386}" srcId="{9893B95B-4F14-4805-96AD-94C2779E991F}" destId="{214B4FD3-D231-4905-825C-DD4E316E9913}" srcOrd="2" destOrd="0" parTransId="{D75B4266-F567-4A3E-A844-F412A570786E}" sibTransId="{B867592A-8AF6-41DF-AB01-CD7ADD1B612B}"/>
    <dgm:cxn modelId="{883D523C-E6B4-40B1-9666-5F0C8754C2D0}" type="presParOf" srcId="{4FAE4416-771B-41BB-B0DC-84C187A71B3F}" destId="{DAED368B-DBF1-41CC-B883-57F98E313CF5}" srcOrd="0" destOrd="0" presId="urn:microsoft.com/office/officeart/2005/8/layout/chevron2"/>
    <dgm:cxn modelId="{021C63DD-C23D-4DBC-AA4A-AB8C81026980}" type="presParOf" srcId="{DAED368B-DBF1-41CC-B883-57F98E313CF5}" destId="{F80C65A5-3674-41F2-A631-E961E873F666}" srcOrd="0" destOrd="0" presId="urn:microsoft.com/office/officeart/2005/8/layout/chevron2"/>
    <dgm:cxn modelId="{4FA0184A-26C7-4C73-8CEC-546567E92178}" type="presParOf" srcId="{DAED368B-DBF1-41CC-B883-57F98E313CF5}" destId="{39D7EDD9-031A-47C8-8B3A-1230B0D4063A}" srcOrd="1" destOrd="0" presId="urn:microsoft.com/office/officeart/2005/8/layout/chevron2"/>
    <dgm:cxn modelId="{3F01E082-09E2-4835-BC67-4C8967ECFB91}" type="presParOf" srcId="{4FAE4416-771B-41BB-B0DC-84C187A71B3F}" destId="{868877AB-4663-4CB2-A172-6D41802ECFB3}" srcOrd="1" destOrd="0" presId="urn:microsoft.com/office/officeart/2005/8/layout/chevron2"/>
    <dgm:cxn modelId="{8F3B7D31-B2A0-416D-A96B-886D9F358A94}" type="presParOf" srcId="{4FAE4416-771B-41BB-B0DC-84C187A71B3F}" destId="{9F4A04B9-0AF0-4867-9144-6CBA6E909C32}" srcOrd="2" destOrd="0" presId="urn:microsoft.com/office/officeart/2005/8/layout/chevron2"/>
    <dgm:cxn modelId="{90D5DB09-3170-462F-B7EA-8760943BFB9D}" type="presParOf" srcId="{9F4A04B9-0AF0-4867-9144-6CBA6E909C32}" destId="{546D62F4-D67F-4A18-8368-4ACFA371B101}" srcOrd="0" destOrd="0" presId="urn:microsoft.com/office/officeart/2005/8/layout/chevron2"/>
    <dgm:cxn modelId="{8EA25276-2927-4E1C-A4E8-E1906A83D085}" type="presParOf" srcId="{9F4A04B9-0AF0-4867-9144-6CBA6E909C32}" destId="{DADE07FF-1CDA-4989-876E-7701F568B959}" srcOrd="1" destOrd="0" presId="urn:microsoft.com/office/officeart/2005/8/layout/chevron2"/>
    <dgm:cxn modelId="{30A5D7D0-D96F-432D-9033-53A8DC910AF0}" type="presParOf" srcId="{4FAE4416-771B-41BB-B0DC-84C187A71B3F}" destId="{0B2E8E00-1F2B-41BE-9D75-3CF176A33360}" srcOrd="3" destOrd="0" presId="urn:microsoft.com/office/officeart/2005/8/layout/chevron2"/>
    <dgm:cxn modelId="{20FEE2B6-6D1A-49F6-80DC-55DC4C8CFACF}" type="presParOf" srcId="{4FAE4416-771B-41BB-B0DC-84C187A71B3F}" destId="{D0A2700C-552D-46AF-8FD8-6D51F9B69023}" srcOrd="4" destOrd="0" presId="urn:microsoft.com/office/officeart/2005/8/layout/chevron2"/>
    <dgm:cxn modelId="{5DFCCCAA-2C39-4F6E-83DE-587F641F7706}" type="presParOf" srcId="{D0A2700C-552D-46AF-8FD8-6D51F9B69023}" destId="{42F6DD47-9CDD-4CFD-988A-E80234CBD3CB}" srcOrd="0" destOrd="0" presId="urn:microsoft.com/office/officeart/2005/8/layout/chevron2"/>
    <dgm:cxn modelId="{44D4C7C8-82D0-482A-AB1F-895607730894}" type="presParOf" srcId="{D0A2700C-552D-46AF-8FD8-6D51F9B69023}" destId="{5B93D43C-5124-4D00-A8CB-11DF4948966A}" srcOrd="1" destOrd="0" presId="urn:microsoft.com/office/officeart/2005/8/layout/chevron2"/>
    <dgm:cxn modelId="{13448DF5-5674-4032-9552-4A4FDC162C38}" type="presParOf" srcId="{4FAE4416-771B-41BB-B0DC-84C187A71B3F}" destId="{61C94BFC-FEF4-4926-91DD-7C5A8BEF4168}" srcOrd="5" destOrd="0" presId="urn:microsoft.com/office/officeart/2005/8/layout/chevron2"/>
    <dgm:cxn modelId="{51C2D1D4-B023-49D5-9E46-453C6FDB18EB}" type="presParOf" srcId="{4FAE4416-771B-41BB-B0DC-84C187A71B3F}" destId="{4BF46F73-A3BC-4236-951C-CDBFF5F90A0E}" srcOrd="6" destOrd="0" presId="urn:microsoft.com/office/officeart/2005/8/layout/chevron2"/>
    <dgm:cxn modelId="{EFC5F0E6-845B-41EC-BBAA-6B0F3316ACA0}" type="presParOf" srcId="{4BF46F73-A3BC-4236-951C-CDBFF5F90A0E}" destId="{D57F4918-6091-43D4-8FE1-210AC6412E38}" srcOrd="0" destOrd="0" presId="urn:microsoft.com/office/officeart/2005/8/layout/chevron2"/>
    <dgm:cxn modelId="{78BB2BDC-33C5-4EA8-B086-0097FCDC4417}" type="presParOf" srcId="{4BF46F73-A3BC-4236-951C-CDBFF5F90A0E}" destId="{304BBC03-2D4B-4C5B-80A6-B9C7D830CB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77FFBB-23CA-45E1-B627-C5F7C6799BFB}"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fr-FR"/>
        </a:p>
      </dgm:t>
    </dgm:pt>
    <dgm:pt modelId="{55D3D3DB-0D61-4C32-B60D-CBB37922CDC3}">
      <dgm:prSet phldrT="[Texte]" custT="1"/>
      <dgm:spPr/>
      <dgm:t>
        <a:bodyPr/>
        <a:lstStyle/>
        <a:p>
          <a:r>
            <a:rPr lang="fr-FR" sz="1400" b="0" dirty="0" smtClean="0"/>
            <a:t>Etape 1 : </a:t>
          </a:r>
        </a:p>
        <a:p>
          <a:r>
            <a:rPr lang="fr-FR" sz="1400" b="0" dirty="0" smtClean="0"/>
            <a:t>Authentification </a:t>
          </a:r>
          <a:endParaRPr lang="fr-FR" sz="1400" b="0" dirty="0"/>
        </a:p>
      </dgm:t>
    </dgm:pt>
    <dgm:pt modelId="{A326D792-3737-4D07-9573-BE80B3C50B93}" type="parTrans" cxnId="{24D59356-A001-47B8-A776-790198E6010F}">
      <dgm:prSet/>
      <dgm:spPr/>
      <dgm:t>
        <a:bodyPr/>
        <a:lstStyle/>
        <a:p>
          <a:endParaRPr lang="fr-FR" sz="3200" b="0"/>
        </a:p>
      </dgm:t>
    </dgm:pt>
    <dgm:pt modelId="{4E4523FC-6E69-448E-A75E-B0E9CD61F327}" type="sibTrans" cxnId="{24D59356-A001-47B8-A776-790198E6010F}">
      <dgm:prSet/>
      <dgm:spPr/>
      <dgm:t>
        <a:bodyPr/>
        <a:lstStyle/>
        <a:p>
          <a:endParaRPr lang="fr-FR" sz="3200" b="0"/>
        </a:p>
      </dgm:t>
    </dgm:pt>
    <dgm:pt modelId="{4CB8AD81-66C2-4411-8349-B5787E9929B3}">
      <dgm:prSet phldrT="[Texte]" custT="1"/>
      <dgm:spPr/>
      <dgm:t>
        <a:bodyPr/>
        <a:lstStyle/>
        <a:p>
          <a:r>
            <a:rPr lang="fr-FR" sz="1400" b="0" dirty="0" smtClean="0"/>
            <a:t>Etape 2 : </a:t>
          </a:r>
        </a:p>
        <a:p>
          <a:r>
            <a:rPr lang="fr-FR" sz="1400" b="0" dirty="0" smtClean="0"/>
            <a:t>choix via menu (consultation ou </a:t>
          </a:r>
          <a:r>
            <a:rPr lang="fr-FR" sz="1400" b="0" dirty="0" err="1" smtClean="0"/>
            <a:t>modif</a:t>
          </a:r>
          <a:r>
            <a:rPr lang="fr-FR" sz="1400" b="0" dirty="0" smtClean="0"/>
            <a:t>)</a:t>
          </a:r>
          <a:endParaRPr lang="fr-FR" sz="1400" b="0" dirty="0"/>
        </a:p>
      </dgm:t>
    </dgm:pt>
    <dgm:pt modelId="{EBAD4486-681A-499E-BBE1-00ABAAE733BE}" type="parTrans" cxnId="{DA42673A-0056-4677-95BF-ABAA44780ABD}">
      <dgm:prSet/>
      <dgm:spPr/>
      <dgm:t>
        <a:bodyPr/>
        <a:lstStyle/>
        <a:p>
          <a:endParaRPr lang="fr-FR" sz="3200" b="0"/>
        </a:p>
      </dgm:t>
    </dgm:pt>
    <dgm:pt modelId="{0103F8B2-6859-4388-B94A-F97A23161528}" type="sibTrans" cxnId="{DA42673A-0056-4677-95BF-ABAA44780ABD}">
      <dgm:prSet/>
      <dgm:spPr/>
      <dgm:t>
        <a:bodyPr/>
        <a:lstStyle/>
        <a:p>
          <a:endParaRPr lang="fr-FR" sz="3200" b="0"/>
        </a:p>
      </dgm:t>
    </dgm:pt>
    <dgm:pt modelId="{AFE49074-0156-416F-BAD6-090469212887}">
      <dgm:prSet phldrT="[Texte]" custT="1"/>
      <dgm:spPr/>
      <dgm:t>
        <a:bodyPr/>
        <a:lstStyle/>
        <a:p>
          <a:r>
            <a:rPr lang="fr-FR" sz="1400" b="0" dirty="0" smtClean="0"/>
            <a:t>Etape 3 : </a:t>
          </a:r>
        </a:p>
        <a:p>
          <a:r>
            <a:rPr lang="fr-FR" sz="1400" b="0" dirty="0" smtClean="0"/>
            <a:t>Cliquer sur ce que l’on veut modifier</a:t>
          </a:r>
          <a:endParaRPr lang="fr-FR" sz="1400" b="0" dirty="0"/>
        </a:p>
      </dgm:t>
    </dgm:pt>
    <dgm:pt modelId="{AEF57AF7-1E96-4F96-AB14-B89493680AD3}" type="parTrans" cxnId="{909A9D6D-C58F-43DF-81F5-CD9A31180D33}">
      <dgm:prSet/>
      <dgm:spPr/>
      <dgm:t>
        <a:bodyPr/>
        <a:lstStyle/>
        <a:p>
          <a:endParaRPr lang="fr-FR" sz="3200" b="0"/>
        </a:p>
      </dgm:t>
    </dgm:pt>
    <dgm:pt modelId="{49770C90-8E90-470D-B5B5-82DA1C4B15AA}" type="sibTrans" cxnId="{909A9D6D-C58F-43DF-81F5-CD9A31180D33}">
      <dgm:prSet/>
      <dgm:spPr/>
      <dgm:t>
        <a:bodyPr/>
        <a:lstStyle/>
        <a:p>
          <a:endParaRPr lang="fr-FR" sz="3200" b="0"/>
        </a:p>
      </dgm:t>
    </dgm:pt>
    <dgm:pt modelId="{B4737E85-D5A2-4228-ADBC-DDD44E3D7C23}">
      <dgm:prSet phldrT="[Texte]" custT="1"/>
      <dgm:spPr/>
      <dgm:t>
        <a:bodyPr/>
        <a:lstStyle/>
        <a:p>
          <a:r>
            <a:rPr lang="fr-FR" sz="1400" b="0" dirty="0" smtClean="0"/>
            <a:t>Etape 4 : </a:t>
          </a:r>
        </a:p>
        <a:p>
          <a:r>
            <a:rPr lang="fr-FR" sz="1400" b="0" dirty="0" smtClean="0"/>
            <a:t>Remplir le formulaire correctement</a:t>
          </a:r>
          <a:endParaRPr lang="fr-FR" sz="1400" b="0" dirty="0"/>
        </a:p>
      </dgm:t>
    </dgm:pt>
    <dgm:pt modelId="{2654C931-5442-4518-BAD6-578E895DAE40}" type="parTrans" cxnId="{84E2FDE3-82EA-43E1-BBDB-840FD350ED4E}">
      <dgm:prSet/>
      <dgm:spPr/>
      <dgm:t>
        <a:bodyPr/>
        <a:lstStyle/>
        <a:p>
          <a:endParaRPr lang="fr-FR" sz="3200" b="0"/>
        </a:p>
      </dgm:t>
    </dgm:pt>
    <dgm:pt modelId="{BD8728AC-8E14-4242-8874-E0412479C45C}" type="sibTrans" cxnId="{84E2FDE3-82EA-43E1-BBDB-840FD350ED4E}">
      <dgm:prSet/>
      <dgm:spPr/>
      <dgm:t>
        <a:bodyPr/>
        <a:lstStyle/>
        <a:p>
          <a:endParaRPr lang="fr-FR" sz="3200" b="0"/>
        </a:p>
      </dgm:t>
    </dgm:pt>
    <dgm:pt modelId="{98C0C2DA-B0BB-4723-A172-08F636A64777}">
      <dgm:prSet phldrT="[Texte]" custT="1"/>
      <dgm:spPr/>
      <dgm:t>
        <a:bodyPr/>
        <a:lstStyle/>
        <a:p>
          <a:r>
            <a:rPr lang="fr-FR" sz="1400" b="0" i="0" dirty="0" smtClean="0">
              <a:effectLst/>
            </a:rPr>
            <a:t>Etape 5 :</a:t>
          </a:r>
        </a:p>
        <a:p>
          <a:r>
            <a:rPr lang="fr-FR" sz="1400" b="0" i="0" dirty="0" smtClean="0">
              <a:effectLst/>
            </a:rPr>
            <a:t> </a:t>
          </a:r>
          <a:r>
            <a:rPr lang="fr-FR" sz="1400" b="0" dirty="0" smtClean="0"/>
            <a:t>valider / envoyer</a:t>
          </a:r>
          <a:endParaRPr lang="fr-FR" sz="1400" b="0" dirty="0"/>
        </a:p>
      </dgm:t>
    </dgm:pt>
    <dgm:pt modelId="{9210CEB6-0173-4449-867A-ACCB4103C2B6}" type="parTrans" cxnId="{B3B685CA-3E10-4D8B-9E37-968D0221E629}">
      <dgm:prSet/>
      <dgm:spPr/>
      <dgm:t>
        <a:bodyPr/>
        <a:lstStyle/>
        <a:p>
          <a:endParaRPr lang="fr-FR" sz="3200" b="0"/>
        </a:p>
      </dgm:t>
    </dgm:pt>
    <dgm:pt modelId="{258A2E1B-E771-4E65-991F-B1B85B8FA396}" type="sibTrans" cxnId="{B3B685CA-3E10-4D8B-9E37-968D0221E629}">
      <dgm:prSet/>
      <dgm:spPr/>
      <dgm:t>
        <a:bodyPr/>
        <a:lstStyle/>
        <a:p>
          <a:endParaRPr lang="fr-FR" sz="3200" b="0"/>
        </a:p>
      </dgm:t>
    </dgm:pt>
    <dgm:pt modelId="{394D6C12-40B2-414B-A795-C4FB94286C01}" type="pres">
      <dgm:prSet presAssocID="{4177FFBB-23CA-45E1-B627-C5F7C6799BFB}" presName="cycle" presStyleCnt="0">
        <dgm:presLayoutVars>
          <dgm:dir/>
          <dgm:resizeHandles val="exact"/>
        </dgm:presLayoutVars>
      </dgm:prSet>
      <dgm:spPr/>
      <dgm:t>
        <a:bodyPr/>
        <a:lstStyle/>
        <a:p>
          <a:endParaRPr lang="fr-FR"/>
        </a:p>
      </dgm:t>
    </dgm:pt>
    <dgm:pt modelId="{D8DCDB59-09B4-4DAC-8E99-2D2560692E58}" type="pres">
      <dgm:prSet presAssocID="{55D3D3DB-0D61-4C32-B60D-CBB37922CDC3}" presName="node" presStyleLbl="node1" presStyleIdx="0" presStyleCnt="5">
        <dgm:presLayoutVars>
          <dgm:bulletEnabled val="1"/>
        </dgm:presLayoutVars>
      </dgm:prSet>
      <dgm:spPr/>
      <dgm:t>
        <a:bodyPr/>
        <a:lstStyle/>
        <a:p>
          <a:endParaRPr lang="fr-FR"/>
        </a:p>
      </dgm:t>
    </dgm:pt>
    <dgm:pt modelId="{FB43647F-ACBB-4453-B1F0-413923F5E688}" type="pres">
      <dgm:prSet presAssocID="{55D3D3DB-0D61-4C32-B60D-CBB37922CDC3}" presName="spNode" presStyleCnt="0"/>
      <dgm:spPr/>
    </dgm:pt>
    <dgm:pt modelId="{C6B67350-5ED4-48B1-93EC-0CEE1D6AB978}" type="pres">
      <dgm:prSet presAssocID="{4E4523FC-6E69-448E-A75E-B0E9CD61F327}" presName="sibTrans" presStyleLbl="sibTrans1D1" presStyleIdx="0" presStyleCnt="5"/>
      <dgm:spPr/>
      <dgm:t>
        <a:bodyPr/>
        <a:lstStyle/>
        <a:p>
          <a:endParaRPr lang="fr-FR"/>
        </a:p>
      </dgm:t>
    </dgm:pt>
    <dgm:pt modelId="{27BFAB88-7517-47A8-BBB6-AC8298F1FACC}" type="pres">
      <dgm:prSet presAssocID="{4CB8AD81-66C2-4411-8349-B5787E9929B3}" presName="node" presStyleLbl="node1" presStyleIdx="1" presStyleCnt="5" custRadScaleRad="100087" custRadScaleInc="8323">
        <dgm:presLayoutVars>
          <dgm:bulletEnabled val="1"/>
        </dgm:presLayoutVars>
      </dgm:prSet>
      <dgm:spPr/>
      <dgm:t>
        <a:bodyPr/>
        <a:lstStyle/>
        <a:p>
          <a:endParaRPr lang="fr-FR"/>
        </a:p>
      </dgm:t>
    </dgm:pt>
    <dgm:pt modelId="{355730E8-6552-4004-A345-581A9B2352A9}" type="pres">
      <dgm:prSet presAssocID="{4CB8AD81-66C2-4411-8349-B5787E9929B3}" presName="spNode" presStyleCnt="0"/>
      <dgm:spPr/>
    </dgm:pt>
    <dgm:pt modelId="{0630741F-6C40-4F3F-B890-314A4B79923F}" type="pres">
      <dgm:prSet presAssocID="{0103F8B2-6859-4388-B94A-F97A23161528}" presName="sibTrans" presStyleLbl="sibTrans1D1" presStyleIdx="1" presStyleCnt="5"/>
      <dgm:spPr/>
      <dgm:t>
        <a:bodyPr/>
        <a:lstStyle/>
        <a:p>
          <a:endParaRPr lang="fr-FR"/>
        </a:p>
      </dgm:t>
    </dgm:pt>
    <dgm:pt modelId="{C8F751D6-D82F-496C-AD58-79670C73541F}" type="pres">
      <dgm:prSet presAssocID="{AFE49074-0156-416F-BAD6-090469212887}" presName="node" presStyleLbl="node1" presStyleIdx="2" presStyleCnt="5" custRadScaleRad="98449" custRadScaleInc="-6098">
        <dgm:presLayoutVars>
          <dgm:bulletEnabled val="1"/>
        </dgm:presLayoutVars>
      </dgm:prSet>
      <dgm:spPr/>
      <dgm:t>
        <a:bodyPr/>
        <a:lstStyle/>
        <a:p>
          <a:endParaRPr lang="fr-FR"/>
        </a:p>
      </dgm:t>
    </dgm:pt>
    <dgm:pt modelId="{775E4C4A-A93B-4050-9AC5-867A6EDC7040}" type="pres">
      <dgm:prSet presAssocID="{AFE49074-0156-416F-BAD6-090469212887}" presName="spNode" presStyleCnt="0"/>
      <dgm:spPr/>
    </dgm:pt>
    <dgm:pt modelId="{0185F18E-2A47-48E8-BFD5-9936BEC7A951}" type="pres">
      <dgm:prSet presAssocID="{49770C90-8E90-470D-B5B5-82DA1C4B15AA}" presName="sibTrans" presStyleLbl="sibTrans1D1" presStyleIdx="2" presStyleCnt="5"/>
      <dgm:spPr/>
      <dgm:t>
        <a:bodyPr/>
        <a:lstStyle/>
        <a:p>
          <a:endParaRPr lang="fr-FR"/>
        </a:p>
      </dgm:t>
    </dgm:pt>
    <dgm:pt modelId="{31A326BC-78C0-4B08-940D-EFBF215F6455}" type="pres">
      <dgm:prSet presAssocID="{B4737E85-D5A2-4228-ADBC-DDD44E3D7C23}" presName="node" presStyleLbl="node1" presStyleIdx="3" presStyleCnt="5" custRadScaleRad="97915" custRadScaleInc="8802">
        <dgm:presLayoutVars>
          <dgm:bulletEnabled val="1"/>
        </dgm:presLayoutVars>
      </dgm:prSet>
      <dgm:spPr/>
      <dgm:t>
        <a:bodyPr/>
        <a:lstStyle/>
        <a:p>
          <a:endParaRPr lang="fr-FR"/>
        </a:p>
      </dgm:t>
    </dgm:pt>
    <dgm:pt modelId="{9791985A-2B4F-41B9-B6B5-0BBC74D781D0}" type="pres">
      <dgm:prSet presAssocID="{B4737E85-D5A2-4228-ADBC-DDD44E3D7C23}" presName="spNode" presStyleCnt="0"/>
      <dgm:spPr/>
    </dgm:pt>
    <dgm:pt modelId="{585D472E-44CD-4D47-8B6B-CF5DA3B83EF5}" type="pres">
      <dgm:prSet presAssocID="{BD8728AC-8E14-4242-8874-E0412479C45C}" presName="sibTrans" presStyleLbl="sibTrans1D1" presStyleIdx="3" presStyleCnt="5"/>
      <dgm:spPr/>
      <dgm:t>
        <a:bodyPr/>
        <a:lstStyle/>
        <a:p>
          <a:endParaRPr lang="fr-FR"/>
        </a:p>
      </dgm:t>
    </dgm:pt>
    <dgm:pt modelId="{6830C4F8-0F29-428E-9993-01945ED56F24}" type="pres">
      <dgm:prSet presAssocID="{98C0C2DA-B0BB-4723-A172-08F636A64777}" presName="node" presStyleLbl="node1" presStyleIdx="4" presStyleCnt="5">
        <dgm:presLayoutVars>
          <dgm:bulletEnabled val="1"/>
        </dgm:presLayoutVars>
      </dgm:prSet>
      <dgm:spPr/>
      <dgm:t>
        <a:bodyPr/>
        <a:lstStyle/>
        <a:p>
          <a:endParaRPr lang="fr-FR"/>
        </a:p>
      </dgm:t>
    </dgm:pt>
    <dgm:pt modelId="{AEF3ADAC-50F8-4E21-B2C6-8D7A17AA0D59}" type="pres">
      <dgm:prSet presAssocID="{98C0C2DA-B0BB-4723-A172-08F636A64777}" presName="spNode" presStyleCnt="0"/>
      <dgm:spPr/>
    </dgm:pt>
    <dgm:pt modelId="{BFD287F0-33B0-489A-9EEC-062382A8DE94}" type="pres">
      <dgm:prSet presAssocID="{258A2E1B-E771-4E65-991F-B1B85B8FA396}" presName="sibTrans" presStyleLbl="sibTrans1D1" presStyleIdx="4" presStyleCnt="5"/>
      <dgm:spPr/>
      <dgm:t>
        <a:bodyPr/>
        <a:lstStyle/>
        <a:p>
          <a:endParaRPr lang="fr-FR"/>
        </a:p>
      </dgm:t>
    </dgm:pt>
  </dgm:ptLst>
  <dgm:cxnLst>
    <dgm:cxn modelId="{043D9C66-C1EB-44BD-8A00-210EF62EE163}" type="presOf" srcId="{49770C90-8E90-470D-B5B5-82DA1C4B15AA}" destId="{0185F18E-2A47-48E8-BFD5-9936BEC7A951}" srcOrd="0" destOrd="0" presId="urn:microsoft.com/office/officeart/2005/8/layout/cycle5"/>
    <dgm:cxn modelId="{38582CE7-8A33-43D1-8112-BF5AFAD785DA}" type="presOf" srcId="{258A2E1B-E771-4E65-991F-B1B85B8FA396}" destId="{BFD287F0-33B0-489A-9EEC-062382A8DE94}" srcOrd="0" destOrd="0" presId="urn:microsoft.com/office/officeart/2005/8/layout/cycle5"/>
    <dgm:cxn modelId="{B3B685CA-3E10-4D8B-9E37-968D0221E629}" srcId="{4177FFBB-23CA-45E1-B627-C5F7C6799BFB}" destId="{98C0C2DA-B0BB-4723-A172-08F636A64777}" srcOrd="4" destOrd="0" parTransId="{9210CEB6-0173-4449-867A-ACCB4103C2B6}" sibTransId="{258A2E1B-E771-4E65-991F-B1B85B8FA396}"/>
    <dgm:cxn modelId="{DA42673A-0056-4677-95BF-ABAA44780ABD}" srcId="{4177FFBB-23CA-45E1-B627-C5F7C6799BFB}" destId="{4CB8AD81-66C2-4411-8349-B5787E9929B3}" srcOrd="1" destOrd="0" parTransId="{EBAD4486-681A-499E-BBE1-00ABAAE733BE}" sibTransId="{0103F8B2-6859-4388-B94A-F97A23161528}"/>
    <dgm:cxn modelId="{7AC18EF1-A72E-4DE0-B1FC-89FB891432BF}" type="presOf" srcId="{AFE49074-0156-416F-BAD6-090469212887}" destId="{C8F751D6-D82F-496C-AD58-79670C73541F}" srcOrd="0" destOrd="0" presId="urn:microsoft.com/office/officeart/2005/8/layout/cycle5"/>
    <dgm:cxn modelId="{24D59356-A001-47B8-A776-790198E6010F}" srcId="{4177FFBB-23CA-45E1-B627-C5F7C6799BFB}" destId="{55D3D3DB-0D61-4C32-B60D-CBB37922CDC3}" srcOrd="0" destOrd="0" parTransId="{A326D792-3737-4D07-9573-BE80B3C50B93}" sibTransId="{4E4523FC-6E69-448E-A75E-B0E9CD61F327}"/>
    <dgm:cxn modelId="{F9845767-2D4E-4C1C-8A12-24094CF59F32}" type="presOf" srcId="{0103F8B2-6859-4388-B94A-F97A23161528}" destId="{0630741F-6C40-4F3F-B890-314A4B79923F}" srcOrd="0" destOrd="0" presId="urn:microsoft.com/office/officeart/2005/8/layout/cycle5"/>
    <dgm:cxn modelId="{D67B6C4F-1B99-44B6-BB2D-F3E6C6040FE8}" type="presOf" srcId="{BD8728AC-8E14-4242-8874-E0412479C45C}" destId="{585D472E-44CD-4D47-8B6B-CF5DA3B83EF5}" srcOrd="0" destOrd="0" presId="urn:microsoft.com/office/officeart/2005/8/layout/cycle5"/>
    <dgm:cxn modelId="{EBB5EAB7-62FB-4F13-A162-212E3A4C649C}" type="presOf" srcId="{4177FFBB-23CA-45E1-B627-C5F7C6799BFB}" destId="{394D6C12-40B2-414B-A795-C4FB94286C01}" srcOrd="0" destOrd="0" presId="urn:microsoft.com/office/officeart/2005/8/layout/cycle5"/>
    <dgm:cxn modelId="{02EC259D-E934-4267-A005-EE9002C47B67}" type="presOf" srcId="{B4737E85-D5A2-4228-ADBC-DDD44E3D7C23}" destId="{31A326BC-78C0-4B08-940D-EFBF215F6455}" srcOrd="0" destOrd="0" presId="urn:microsoft.com/office/officeart/2005/8/layout/cycle5"/>
    <dgm:cxn modelId="{57D1C139-D3A7-4A7B-A4E1-C153FBC93DE2}" type="presOf" srcId="{55D3D3DB-0D61-4C32-B60D-CBB37922CDC3}" destId="{D8DCDB59-09B4-4DAC-8E99-2D2560692E58}" srcOrd="0" destOrd="0" presId="urn:microsoft.com/office/officeart/2005/8/layout/cycle5"/>
    <dgm:cxn modelId="{3A0EDF15-A621-45CE-A2B0-4B34011C4339}" type="presOf" srcId="{4CB8AD81-66C2-4411-8349-B5787E9929B3}" destId="{27BFAB88-7517-47A8-BBB6-AC8298F1FACC}" srcOrd="0" destOrd="0" presId="urn:microsoft.com/office/officeart/2005/8/layout/cycle5"/>
    <dgm:cxn modelId="{909A9D6D-C58F-43DF-81F5-CD9A31180D33}" srcId="{4177FFBB-23CA-45E1-B627-C5F7C6799BFB}" destId="{AFE49074-0156-416F-BAD6-090469212887}" srcOrd="2" destOrd="0" parTransId="{AEF57AF7-1E96-4F96-AB14-B89493680AD3}" sibTransId="{49770C90-8E90-470D-B5B5-82DA1C4B15AA}"/>
    <dgm:cxn modelId="{4B8BF156-37FF-4C23-9C25-C4861066E905}" type="presOf" srcId="{98C0C2DA-B0BB-4723-A172-08F636A64777}" destId="{6830C4F8-0F29-428E-9993-01945ED56F24}" srcOrd="0" destOrd="0" presId="urn:microsoft.com/office/officeart/2005/8/layout/cycle5"/>
    <dgm:cxn modelId="{9C2C7E20-C683-4826-80E2-AAD68C14E313}" type="presOf" srcId="{4E4523FC-6E69-448E-A75E-B0E9CD61F327}" destId="{C6B67350-5ED4-48B1-93EC-0CEE1D6AB978}" srcOrd="0" destOrd="0" presId="urn:microsoft.com/office/officeart/2005/8/layout/cycle5"/>
    <dgm:cxn modelId="{84E2FDE3-82EA-43E1-BBDB-840FD350ED4E}" srcId="{4177FFBB-23CA-45E1-B627-C5F7C6799BFB}" destId="{B4737E85-D5A2-4228-ADBC-DDD44E3D7C23}" srcOrd="3" destOrd="0" parTransId="{2654C931-5442-4518-BAD6-578E895DAE40}" sibTransId="{BD8728AC-8E14-4242-8874-E0412479C45C}"/>
    <dgm:cxn modelId="{12EDFA3F-696D-45AC-BAED-8780D5E81378}" type="presParOf" srcId="{394D6C12-40B2-414B-A795-C4FB94286C01}" destId="{D8DCDB59-09B4-4DAC-8E99-2D2560692E58}" srcOrd="0" destOrd="0" presId="urn:microsoft.com/office/officeart/2005/8/layout/cycle5"/>
    <dgm:cxn modelId="{884A1A2B-52AF-4E2D-900D-A394D89899DF}" type="presParOf" srcId="{394D6C12-40B2-414B-A795-C4FB94286C01}" destId="{FB43647F-ACBB-4453-B1F0-413923F5E688}" srcOrd="1" destOrd="0" presId="urn:microsoft.com/office/officeart/2005/8/layout/cycle5"/>
    <dgm:cxn modelId="{86802C5D-E392-4853-9FF7-B23B04C2FDF7}" type="presParOf" srcId="{394D6C12-40B2-414B-A795-C4FB94286C01}" destId="{C6B67350-5ED4-48B1-93EC-0CEE1D6AB978}" srcOrd="2" destOrd="0" presId="urn:microsoft.com/office/officeart/2005/8/layout/cycle5"/>
    <dgm:cxn modelId="{CD7AA8F4-CB05-4A0C-91F4-0C30543F93DB}" type="presParOf" srcId="{394D6C12-40B2-414B-A795-C4FB94286C01}" destId="{27BFAB88-7517-47A8-BBB6-AC8298F1FACC}" srcOrd="3" destOrd="0" presId="urn:microsoft.com/office/officeart/2005/8/layout/cycle5"/>
    <dgm:cxn modelId="{0157871C-05BE-41A2-B108-DAD61A591C4B}" type="presParOf" srcId="{394D6C12-40B2-414B-A795-C4FB94286C01}" destId="{355730E8-6552-4004-A345-581A9B2352A9}" srcOrd="4" destOrd="0" presId="urn:microsoft.com/office/officeart/2005/8/layout/cycle5"/>
    <dgm:cxn modelId="{297DE2D6-FB06-4197-8FFA-706B4E6E4516}" type="presParOf" srcId="{394D6C12-40B2-414B-A795-C4FB94286C01}" destId="{0630741F-6C40-4F3F-B890-314A4B79923F}" srcOrd="5" destOrd="0" presId="urn:microsoft.com/office/officeart/2005/8/layout/cycle5"/>
    <dgm:cxn modelId="{126F94AB-5778-46A7-B297-3818AEF4D622}" type="presParOf" srcId="{394D6C12-40B2-414B-A795-C4FB94286C01}" destId="{C8F751D6-D82F-496C-AD58-79670C73541F}" srcOrd="6" destOrd="0" presId="urn:microsoft.com/office/officeart/2005/8/layout/cycle5"/>
    <dgm:cxn modelId="{68544A7C-2300-4EAA-8D7D-18BE5AC9BB83}" type="presParOf" srcId="{394D6C12-40B2-414B-A795-C4FB94286C01}" destId="{775E4C4A-A93B-4050-9AC5-867A6EDC7040}" srcOrd="7" destOrd="0" presId="urn:microsoft.com/office/officeart/2005/8/layout/cycle5"/>
    <dgm:cxn modelId="{82E66EC3-8377-4860-8DE6-6DDF2FBC1941}" type="presParOf" srcId="{394D6C12-40B2-414B-A795-C4FB94286C01}" destId="{0185F18E-2A47-48E8-BFD5-9936BEC7A951}" srcOrd="8" destOrd="0" presId="urn:microsoft.com/office/officeart/2005/8/layout/cycle5"/>
    <dgm:cxn modelId="{BE72FDF8-5B00-4850-B160-3E461B902056}" type="presParOf" srcId="{394D6C12-40B2-414B-A795-C4FB94286C01}" destId="{31A326BC-78C0-4B08-940D-EFBF215F6455}" srcOrd="9" destOrd="0" presId="urn:microsoft.com/office/officeart/2005/8/layout/cycle5"/>
    <dgm:cxn modelId="{9F78DD8E-49CF-4D89-B3ED-FF2BA7E31DB4}" type="presParOf" srcId="{394D6C12-40B2-414B-A795-C4FB94286C01}" destId="{9791985A-2B4F-41B9-B6B5-0BBC74D781D0}" srcOrd="10" destOrd="0" presId="urn:microsoft.com/office/officeart/2005/8/layout/cycle5"/>
    <dgm:cxn modelId="{E9FEB574-0BE9-4030-90E3-2BA777DD7E2A}" type="presParOf" srcId="{394D6C12-40B2-414B-A795-C4FB94286C01}" destId="{585D472E-44CD-4D47-8B6B-CF5DA3B83EF5}" srcOrd="11" destOrd="0" presId="urn:microsoft.com/office/officeart/2005/8/layout/cycle5"/>
    <dgm:cxn modelId="{F0EAFB5A-F856-4238-A6BE-CBC394CBA2F9}" type="presParOf" srcId="{394D6C12-40B2-414B-A795-C4FB94286C01}" destId="{6830C4F8-0F29-428E-9993-01945ED56F24}" srcOrd="12" destOrd="0" presId="urn:microsoft.com/office/officeart/2005/8/layout/cycle5"/>
    <dgm:cxn modelId="{E9A1A1C9-5422-4DD9-837C-30E51F330032}" type="presParOf" srcId="{394D6C12-40B2-414B-A795-C4FB94286C01}" destId="{AEF3ADAC-50F8-4E21-B2C6-8D7A17AA0D59}" srcOrd="13" destOrd="0" presId="urn:microsoft.com/office/officeart/2005/8/layout/cycle5"/>
    <dgm:cxn modelId="{39D6EE2D-4974-4DC6-AF05-B126F68E5A59}" type="presParOf" srcId="{394D6C12-40B2-414B-A795-C4FB94286C01}" destId="{BFD287F0-33B0-489A-9EEC-062382A8DE94}"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F468F-C888-48AD-8C07-72FA67343D9A}" type="datetimeFigureOut">
              <a:rPr lang="fr-FR" smtClean="0"/>
              <a:t>13/06/2018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702DA-9592-43D0-B48F-8086DD81799A}" type="slidenum">
              <a:rPr lang="fr-FR" smtClean="0"/>
              <a:t>‹N°›</a:t>
            </a:fld>
            <a:endParaRPr lang="fr-FR"/>
          </a:p>
        </p:txBody>
      </p:sp>
    </p:spTree>
    <p:extLst>
      <p:ext uri="{BB962C8B-B14F-4D97-AF65-F5344CB8AC3E}">
        <p14:creationId xmlns:p14="http://schemas.microsoft.com/office/powerpoint/2010/main" val="383411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a:t>
            </a:fld>
            <a:endParaRPr lang="fr-FR"/>
          </a:p>
        </p:txBody>
      </p:sp>
    </p:spTree>
    <p:extLst>
      <p:ext uri="{BB962C8B-B14F-4D97-AF65-F5344CB8AC3E}">
        <p14:creationId xmlns:p14="http://schemas.microsoft.com/office/powerpoint/2010/main" val="115777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pouvons voir que l’agilité est</a:t>
            </a:r>
            <a:r>
              <a:rPr lang="fr-FR" baseline="0" dirty="0" smtClean="0"/>
              <a:t> un processus complet. Les développeurs sont proches du client et travaillent avec lui à chaque étape du projet pour s’assurer de la satisfaction client. Les sprint sont des périodes courtes de production, et chacun doit finir par un livrable plus ou moins </a:t>
            </a:r>
            <a:r>
              <a:rPr lang="fr-FR" baseline="0" dirty="0" err="1" smtClean="0"/>
              <a:t>explioitable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12</a:t>
            </a:fld>
            <a:endParaRPr lang="fr-FR"/>
          </a:p>
        </p:txBody>
      </p:sp>
    </p:spTree>
    <p:extLst>
      <p:ext uri="{BB962C8B-B14F-4D97-AF65-F5344CB8AC3E}">
        <p14:creationId xmlns:p14="http://schemas.microsoft.com/office/powerpoint/2010/main" val="7418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voyons les différents </a:t>
            </a:r>
            <a:r>
              <a:rPr lang="fr-FR" dirty="0" err="1" smtClean="0"/>
              <a:t>storyUser</a:t>
            </a:r>
            <a:r>
              <a:rPr lang="fr-FR" dirty="0" smtClean="0"/>
              <a:t> que nous avons identifiées</a:t>
            </a:r>
            <a:r>
              <a:rPr lang="fr-FR" baseline="0" dirty="0" smtClean="0"/>
              <a:t> lors du </a:t>
            </a:r>
            <a:r>
              <a:rPr lang="fr-FR" baseline="0" dirty="0" err="1" smtClean="0"/>
              <a:t>product</a:t>
            </a:r>
            <a:r>
              <a:rPr lang="fr-FR" baseline="0" dirty="0" smtClean="0"/>
              <a:t> </a:t>
            </a:r>
            <a:r>
              <a:rPr lang="fr-FR" baseline="0" dirty="0" err="1" smtClean="0"/>
              <a:t>Backlog</a:t>
            </a:r>
            <a:r>
              <a:rPr lang="fr-FR" baseline="0" dirty="0" smtClean="0"/>
              <a:t>. Nous avons chacun pensé à 4 fonctionnalités que nous avons mis à l’écrit sur des post-It puis nous les </a:t>
            </a:r>
            <a:r>
              <a:rPr lang="fr-FR" baseline="0" dirty="0" err="1" smtClean="0"/>
              <a:t>aovns</a:t>
            </a:r>
            <a:r>
              <a:rPr lang="fr-FR" baseline="0" dirty="0" smtClean="0"/>
              <a:t> réorganiser en pôles ou thèmes. Nous avons identifié 5 thèmes principaux dont le principal : ACCES PLANNING. Tous ces thèmes permettent de prendre en compte chaque utilisateur du produit final et d’être sur que tout ce que nous faisons à un but.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13</a:t>
            </a:fld>
            <a:endParaRPr lang="fr-FR"/>
          </a:p>
        </p:txBody>
      </p:sp>
    </p:spTree>
    <p:extLst>
      <p:ext uri="{BB962C8B-B14F-4D97-AF65-F5344CB8AC3E}">
        <p14:creationId xmlns:p14="http://schemas.microsoft.com/office/powerpoint/2010/main" val="5431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Aujourd’hui,</a:t>
            </a:r>
            <a:r>
              <a:rPr lang="fr-FR" baseline="0" dirty="0" smtClean="0"/>
              <a:t> nous pouvons donner la répartition suivante du projet : </a:t>
            </a:r>
          </a:p>
          <a:p>
            <a:r>
              <a:rPr lang="fr-FR" baseline="0" dirty="0" smtClean="0"/>
              <a:t>La phase la plus longue est la phase de codage/test/résolution d’erreur. Puis ensuite il s’agit de rendre la plateforme agréable et interactive pour l’utilisateur, au travers d’outils FRONT END, changeant alors l’</a:t>
            </a:r>
            <a:r>
              <a:rPr lang="fr-FR" baseline="0" dirty="0" err="1" smtClean="0"/>
              <a:t>esthetique</a:t>
            </a:r>
            <a:r>
              <a:rPr lang="fr-FR" baseline="0" dirty="0" smtClean="0"/>
              <a:t> du site. </a:t>
            </a:r>
          </a:p>
          <a:p>
            <a:r>
              <a:rPr lang="fr-FR" baseline="0" dirty="0" smtClean="0"/>
              <a:t>Enfin, la préparation de la présentation que nous vous faisons aujourd’hui, pour être sur de donner les informations pertinentes et compréhensibles.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14</a:t>
            </a:fld>
            <a:endParaRPr lang="fr-FR"/>
          </a:p>
        </p:txBody>
      </p:sp>
    </p:spTree>
    <p:extLst>
      <p:ext uri="{BB962C8B-B14F-4D97-AF65-F5344CB8AC3E}">
        <p14:creationId xmlns:p14="http://schemas.microsoft.com/office/powerpoint/2010/main" val="115482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le cahier</a:t>
            </a:r>
            <a:r>
              <a:rPr lang="fr-FR" baseline="0" dirty="0" smtClean="0"/>
              <a:t> des charges nous avons pu déterminer toutes les classes indispensables à la bonne réalisation de ce projet. Nous avons, avec les exigences client et un peu de logique, fait les liens entre chaque classe, pour nous permettre par la suite de créer la base de données, avec des tables cohérentes. </a:t>
            </a:r>
          </a:p>
          <a:p>
            <a:r>
              <a:rPr lang="fr-FR" baseline="0" dirty="0" smtClean="0"/>
              <a:t>Nous vous </a:t>
            </a:r>
            <a:r>
              <a:rPr lang="fr-FR" baseline="0" dirty="0" err="1" smtClean="0"/>
              <a:t>pr</a:t>
            </a:r>
            <a:endParaRPr lang="fr-FR" smtClean="0"/>
          </a:p>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15</a:t>
            </a:fld>
            <a:endParaRPr lang="fr-FR"/>
          </a:p>
        </p:txBody>
      </p:sp>
    </p:spTree>
    <p:extLst>
      <p:ext uri="{BB962C8B-B14F-4D97-AF65-F5344CB8AC3E}">
        <p14:creationId xmlns:p14="http://schemas.microsoft.com/office/powerpoint/2010/main" val="3837608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26</a:t>
            </a:fld>
            <a:endParaRPr lang="fr-FR"/>
          </a:p>
        </p:txBody>
      </p:sp>
    </p:spTree>
    <p:extLst>
      <p:ext uri="{BB962C8B-B14F-4D97-AF65-F5344CB8AC3E}">
        <p14:creationId xmlns:p14="http://schemas.microsoft.com/office/powerpoint/2010/main" val="237237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travaillé en</a:t>
            </a:r>
            <a:r>
              <a:rPr lang="fr-FR" baseline="0" dirty="0" smtClean="0"/>
              <a:t> équipe, nous étions 3 :</a:t>
            </a:r>
          </a:p>
          <a:p>
            <a:r>
              <a:rPr lang="fr-FR" baseline="0" dirty="0" smtClean="0"/>
              <a:t>- </a:t>
            </a:r>
          </a:p>
          <a:p>
            <a:r>
              <a:rPr lang="fr-FR" baseline="0" dirty="0" smtClean="0"/>
              <a:t>- </a:t>
            </a:r>
          </a:p>
          <a:p>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2</a:t>
            </a:fld>
            <a:endParaRPr lang="fr-FR"/>
          </a:p>
        </p:txBody>
      </p:sp>
    </p:spTree>
    <p:extLst>
      <p:ext uri="{BB962C8B-B14F-4D97-AF65-F5344CB8AC3E}">
        <p14:creationId xmlns:p14="http://schemas.microsoft.com/office/powerpoint/2010/main" val="336381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un premier</a:t>
            </a:r>
            <a:r>
              <a:rPr lang="fr-FR" baseline="0" dirty="0" smtClean="0"/>
              <a:t> temps … puis … puis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3</a:t>
            </a:fld>
            <a:endParaRPr lang="fr-FR"/>
          </a:p>
        </p:txBody>
      </p:sp>
    </p:spTree>
    <p:extLst>
      <p:ext uri="{BB962C8B-B14F-4D97-AF65-F5344CB8AC3E}">
        <p14:creationId xmlns:p14="http://schemas.microsoft.com/office/powerpoint/2010/main" val="18077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ce projet, le client était représenté par </a:t>
            </a:r>
            <a:r>
              <a:rPr lang="fr-FR" sz="1200" kern="1200" dirty="0" smtClean="0">
                <a:solidFill>
                  <a:schemeClr val="tx1"/>
                </a:solidFill>
                <a:effectLst/>
                <a:latin typeface="+mn-lt"/>
                <a:ea typeface="+mn-ea"/>
                <a:cs typeface="+mn-cs"/>
              </a:rPr>
              <a:t> une école de formation professionnelle : la FACTORY.</a:t>
            </a:r>
            <a:r>
              <a:rPr lang="fr-FR" sz="1200" kern="1200" baseline="0" dirty="0" smtClean="0">
                <a:solidFill>
                  <a:schemeClr val="tx1"/>
                </a:solidFill>
                <a:effectLst/>
                <a:latin typeface="+mn-lt"/>
                <a:ea typeface="+mn-ea"/>
                <a:cs typeface="+mn-cs"/>
              </a:rPr>
              <a:t> Cette école fait appel à nous pour modifier et améliorer la gestion de ses ressources humaines et matérielles. Donc pour mieux gérer les stagiaires, les formateurs, les techniciens, ainsi que les salles, les ordinateurs et les </a:t>
            </a:r>
            <a:r>
              <a:rPr lang="fr-FR" sz="1200" kern="1200" baseline="0" dirty="0" err="1" smtClean="0">
                <a:solidFill>
                  <a:schemeClr val="tx1"/>
                </a:solidFill>
                <a:effectLst/>
                <a:latin typeface="+mn-lt"/>
                <a:ea typeface="+mn-ea"/>
                <a:cs typeface="+mn-cs"/>
              </a:rPr>
              <a:t>videopro</a:t>
            </a:r>
            <a:r>
              <a:rPr lang="fr-FR" sz="1200" kern="1200" baseline="0" dirty="0" smtClean="0">
                <a:solidFill>
                  <a:schemeClr val="tx1"/>
                </a:solidFill>
                <a:effectLst/>
                <a:latin typeface="+mn-lt"/>
                <a:ea typeface="+mn-ea"/>
                <a:cs typeface="+mn-cs"/>
              </a:rPr>
              <a:t>. </a:t>
            </a:r>
          </a:p>
          <a:p>
            <a:r>
              <a:rPr lang="fr-FR" sz="1200" kern="1200" baseline="0" dirty="0" smtClean="0">
                <a:solidFill>
                  <a:schemeClr val="tx1"/>
                </a:solidFill>
                <a:effectLst/>
                <a:latin typeface="+mn-lt"/>
                <a:ea typeface="+mn-ea"/>
                <a:cs typeface="+mn-cs"/>
              </a:rPr>
              <a:t>De plus, une mise en commun des plannings pour le gestionnaire leur serait pratique pour organiser aux mieux les modules et les formations. On doit aussi donner la possibilité à chaque utilisateur de pouvoir consulter son propre planning au travers du site.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5</a:t>
            </a:fld>
            <a:endParaRPr lang="fr-FR"/>
          </a:p>
        </p:txBody>
      </p:sp>
    </p:spTree>
    <p:extLst>
      <p:ext uri="{BB962C8B-B14F-4D97-AF65-F5344CB8AC3E}">
        <p14:creationId xmlns:p14="http://schemas.microsoft.com/office/powerpoint/2010/main" val="114978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attentes derrière le cahier des charges sont d’avoir :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6</a:t>
            </a:fld>
            <a:endParaRPr lang="fr-FR"/>
          </a:p>
        </p:txBody>
      </p:sp>
    </p:spTree>
    <p:extLst>
      <p:ext uri="{BB962C8B-B14F-4D97-AF65-F5344CB8AC3E}">
        <p14:creationId xmlns:p14="http://schemas.microsoft.com/office/powerpoint/2010/main" val="14253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contraintes</a:t>
            </a:r>
            <a:r>
              <a:rPr lang="fr-FR" baseline="0" dirty="0" smtClean="0"/>
              <a:t> techniques de ce projet dans le cadre de notre formation sont principalement l’utilisation de technologies précises et aussi des contraintes liées au cahier des charges pour la connexion et la modification des données.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7</a:t>
            </a:fld>
            <a:endParaRPr lang="fr-FR"/>
          </a:p>
        </p:txBody>
      </p:sp>
    </p:spTree>
    <p:extLst>
      <p:ext uri="{BB962C8B-B14F-4D97-AF65-F5344CB8AC3E}">
        <p14:creationId xmlns:p14="http://schemas.microsoft.com/office/powerpoint/2010/main" val="303904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Au début du projet, et le long de celui-ci, nous avons identifier</a:t>
            </a:r>
            <a:r>
              <a:rPr lang="fr-FR" baseline="0" dirty="0" smtClean="0"/>
              <a:t> plusieurs ‘risques’. Qui pourraient faire que nous ne répondons pas totalement aux attentes du client.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8</a:t>
            </a:fld>
            <a:endParaRPr lang="fr-FR"/>
          </a:p>
        </p:txBody>
      </p:sp>
    </p:spTree>
    <p:extLst>
      <p:ext uri="{BB962C8B-B14F-4D97-AF65-F5344CB8AC3E}">
        <p14:creationId xmlns:p14="http://schemas.microsoft.com/office/powerpoint/2010/main" val="125201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client a fait appel à</a:t>
            </a:r>
            <a:r>
              <a:rPr lang="fr-FR" baseline="0" dirty="0" smtClean="0"/>
              <a:t> nous car il souhaite : </a:t>
            </a:r>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9</a:t>
            </a:fld>
            <a:endParaRPr lang="fr-FR"/>
          </a:p>
        </p:txBody>
      </p:sp>
    </p:spTree>
    <p:extLst>
      <p:ext uri="{BB962C8B-B14F-4D97-AF65-F5344CB8AC3E}">
        <p14:creationId xmlns:p14="http://schemas.microsoft.com/office/powerpoint/2010/main" val="372296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projet</a:t>
            </a:r>
            <a:r>
              <a:rPr lang="fr-FR" baseline="0" dirty="0" smtClean="0"/>
              <a:t> devait être fait en agile : en effet, c’’est une méthode abordée pendant la formation, qui donne des résultats nettement meilleurs que les méthodes habituelles. Il s’agit de ne pas avoir de chef de projet à proprement parler, et d’organiser les étapes de production en SPRINT. Définis au début du projet par toute l’équipe, via un </a:t>
            </a:r>
            <a:r>
              <a:rPr lang="fr-FR" baseline="0" dirty="0" err="1" smtClean="0"/>
              <a:t>product</a:t>
            </a:r>
            <a:r>
              <a:rPr lang="fr-FR" baseline="0" dirty="0" smtClean="0"/>
              <a:t> </a:t>
            </a:r>
            <a:r>
              <a:rPr lang="fr-FR" baseline="0" dirty="0" err="1" smtClean="0"/>
              <a:t>backlog</a:t>
            </a:r>
            <a:r>
              <a:rPr lang="fr-FR" baseline="0" dirty="0" smtClean="0"/>
              <a:t> : une exposition générale des idées, puis un regroupement puis des calculs permettant de </a:t>
            </a:r>
            <a:r>
              <a:rPr lang="fr-FR" baseline="0" dirty="0" err="1" smtClean="0"/>
              <a:t>determiner</a:t>
            </a:r>
            <a:r>
              <a:rPr lang="fr-FR" baseline="0" dirty="0" smtClean="0"/>
              <a:t> autrement que par la logique humaine, la </a:t>
            </a:r>
            <a:r>
              <a:rPr lang="fr-FR" baseline="0" dirty="0" err="1" smtClean="0"/>
              <a:t>prorité</a:t>
            </a:r>
            <a:r>
              <a:rPr lang="fr-FR" baseline="0" dirty="0" smtClean="0"/>
              <a:t> des tâches a faire. </a:t>
            </a:r>
          </a:p>
          <a:p>
            <a:endParaRPr lang="fr-FR" baseline="0" dirty="0" smtClean="0"/>
          </a:p>
          <a:p>
            <a:r>
              <a:rPr lang="fr-FR" baseline="0" dirty="0" smtClean="0"/>
              <a:t>Nous avions prévu pour ce projet 3 Sprints avec des réunions quotidiennes </a:t>
            </a:r>
            <a:r>
              <a:rPr lang="fr-FR" baseline="0" dirty="0" err="1" smtClean="0"/>
              <a:t>cahque</a:t>
            </a:r>
            <a:r>
              <a:rPr lang="fr-FR" baseline="0" dirty="0" smtClean="0"/>
              <a:t> matin du projet.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11</a:t>
            </a:fld>
            <a:endParaRPr lang="fr-FR"/>
          </a:p>
        </p:txBody>
      </p:sp>
    </p:spTree>
    <p:extLst>
      <p:ext uri="{BB962C8B-B14F-4D97-AF65-F5344CB8AC3E}">
        <p14:creationId xmlns:p14="http://schemas.microsoft.com/office/powerpoint/2010/main" val="1114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D9158D4-3035-49F9-8FDA-6C8CAD146FC7}" type="datetime1">
              <a:rPr lang="fr-FR" smtClean="0"/>
              <a:t>13/06/2018</a:t>
            </a:fld>
            <a:endParaRPr lang="en-US" dirty="0"/>
          </a:p>
        </p:txBody>
      </p:sp>
      <p:sp>
        <p:nvSpPr>
          <p:cNvPr id="5" name="Footer Placeholder 4"/>
          <p:cNvSpPr>
            <a:spLocks noGrp="1"/>
          </p:cNvSpPr>
          <p:nvPr>
            <p:ph type="ftr" sz="quarter" idx="11"/>
          </p:nvPr>
        </p:nvSpPr>
        <p:spPr/>
        <p:txBody>
          <a:bodyPr/>
          <a:lstStyle/>
          <a:p>
            <a:r>
              <a:rPr lang="en-US" smtClean="0"/>
              <a:t>Projet Factory 2018  - SOPRA STERIA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397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54DC1AB-27F3-46BF-A0B5-85C53B84A5D9}"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73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D1F21-7821-43D3-9451-6427C4F495EB}"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82626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B15C81-58F2-43AA-9262-CA7775F4E737}"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E506C3F7-4F35-43F5-8795-B10B1BF3F7E2}" type="slidenum">
              <a:rPr lang="fr-FR" smtClean="0"/>
              <a:t>‹N°›</a:t>
            </a:fld>
            <a:endParaRPr lang="fr-FR"/>
          </a:p>
        </p:txBody>
      </p:sp>
    </p:spTree>
    <p:extLst>
      <p:ext uri="{BB962C8B-B14F-4D97-AF65-F5344CB8AC3E}">
        <p14:creationId xmlns:p14="http://schemas.microsoft.com/office/powerpoint/2010/main" val="748374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5F2D851-7EC9-4A45-BF52-9B95B5FB1037}"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86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A628EE8-AF64-47AA-8D55-AAEF7FF37B90}" type="datetime1">
              <a:rPr lang="fr-FR" smtClean="0"/>
              <a:t>13/06/2018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40318535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6349D2F-C90F-45CD-A4DF-DBA4C996898C}" type="datetime1">
              <a:rPr lang="fr-FR" smtClean="0"/>
              <a:t>13/06/2018</a:t>
            </a:fld>
            <a:endParaRPr lang="fr-FR"/>
          </a:p>
        </p:txBody>
      </p:sp>
      <p:sp>
        <p:nvSpPr>
          <p:cNvPr id="8" name="Footer Placeholder 7"/>
          <p:cNvSpPr>
            <a:spLocks noGrp="1"/>
          </p:cNvSpPr>
          <p:nvPr>
            <p:ph type="ftr" sz="quarter" idx="11"/>
          </p:nvPr>
        </p:nvSpPr>
        <p:spPr/>
        <p:txBody>
          <a:body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059550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D28039D-AA1A-4F06-8FC5-FBB4EF086866}" type="datetime1">
              <a:rPr lang="fr-FR" smtClean="0"/>
              <a:t>13/06/2018</a:t>
            </a:fld>
            <a:endParaRPr lang="fr-FR"/>
          </a:p>
        </p:txBody>
      </p:sp>
      <p:sp>
        <p:nvSpPr>
          <p:cNvPr id="4" name="Footer Placeholder 3"/>
          <p:cNvSpPr>
            <a:spLocks noGrp="1"/>
          </p:cNvSpPr>
          <p:nvPr>
            <p:ph type="ftr" sz="quarter" idx="11"/>
          </p:nvPr>
        </p:nvSpPr>
        <p:spPr/>
        <p:txBody>
          <a:bodyPr/>
          <a:lstStyle/>
          <a:p>
            <a:r>
              <a:rPr lang="en-US" smtClean="0"/>
              <a:t>Projet Factory 2018  - SOPRA STERIA</a:t>
            </a:r>
            <a:endParaRPr lang="fr-FR"/>
          </a:p>
        </p:txBody>
      </p:sp>
      <p:sp>
        <p:nvSpPr>
          <p:cNvPr id="5" name="Slide Number Placeholder 4"/>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9539722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B13A9A-1B01-4A5A-89D1-75AD7DB2C262}" type="datetime1">
              <a:rPr lang="fr-FR" smtClean="0"/>
              <a:t>13/06/2018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23828305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A17D8-4B44-4BCF-B598-7D4735E79704}" type="datetime1">
              <a:rPr lang="fr-FR" smtClean="0"/>
              <a:t>13/06/2018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A8EBE8-E40C-4622-964D-C2866BE5CEB4}" type="slidenum">
              <a:rPr lang="fr-FR" smtClean="0"/>
              <a:t>‹N°›</a:t>
            </a:fld>
            <a:endParaRPr lang="fr-FR"/>
          </a:p>
        </p:txBody>
      </p:sp>
    </p:spTree>
    <p:extLst>
      <p:ext uri="{BB962C8B-B14F-4D97-AF65-F5344CB8AC3E}">
        <p14:creationId xmlns:p14="http://schemas.microsoft.com/office/powerpoint/2010/main" val="4164582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AE8C0E0-866D-4CD7-A82B-EF59815C7147}" type="datetime1">
              <a:rPr lang="fr-FR" smtClean="0"/>
              <a:t>13/06/2018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21535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53F0BB-33C7-4AF4-BE31-B2DB387FCBFD}" type="datetime1">
              <a:rPr lang="fr-FR" smtClean="0"/>
              <a:t>13/06/2018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Projet Factory 2018  - SOPRA STERIA</a:t>
            </a:r>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A8EBE8-E40C-4622-964D-C2866BE5CEB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60004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p:fade thruBlk="1"/>
  </p:transition>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890" y="2404534"/>
            <a:ext cx="11000510" cy="1646302"/>
          </a:xfrm>
        </p:spPr>
        <p:txBody>
          <a:bodyPr>
            <a:normAutofit fontScale="90000"/>
          </a:bodyPr>
          <a:lstStyle/>
          <a:p>
            <a:r>
              <a:rPr lang="fr-FR" dirty="0" smtClean="0"/>
              <a:t>Projet </a:t>
            </a:r>
            <a:r>
              <a:rPr lang="fr-FR" dirty="0" err="1" smtClean="0"/>
              <a:t>Factory</a:t>
            </a:r>
            <a:r>
              <a:rPr lang="fr-FR" dirty="0" smtClean="0"/>
              <a:t> – Groupe AAA</a:t>
            </a:r>
            <a:endParaRPr lang="fr-FR" dirty="0"/>
          </a:p>
        </p:txBody>
      </p:sp>
      <p:sp>
        <p:nvSpPr>
          <p:cNvPr id="3" name="Sous-titre 2"/>
          <p:cNvSpPr>
            <a:spLocks noGrp="1"/>
          </p:cNvSpPr>
          <p:nvPr>
            <p:ph type="subTitle" idx="1"/>
          </p:nvPr>
        </p:nvSpPr>
        <p:spPr/>
        <p:txBody>
          <a:bodyPr/>
          <a:lstStyle/>
          <a:p>
            <a:r>
              <a:rPr lang="fr-FR" dirty="0" smtClean="0"/>
              <a:t>LEREVEREND Adeline – PARROT Arnaud – PERRAULT Alexandre</a:t>
            </a:r>
            <a:endParaRPr lang="fr-FR" dirty="0"/>
          </a:p>
        </p:txBody>
      </p:sp>
    </p:spTree>
    <p:extLst>
      <p:ext uri="{BB962C8B-B14F-4D97-AF65-F5344CB8AC3E}">
        <p14:creationId xmlns:p14="http://schemas.microsoft.com/office/powerpoint/2010/main" val="4273074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2. Présentation du projet</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10</a:t>
            </a:fld>
            <a:endParaRPr lang="fr-FR"/>
          </a:p>
        </p:txBody>
      </p:sp>
    </p:spTree>
    <p:extLst>
      <p:ext uri="{BB962C8B-B14F-4D97-AF65-F5344CB8AC3E}">
        <p14:creationId xmlns:p14="http://schemas.microsoft.com/office/powerpoint/2010/main" val="38140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55D4B"/>
                </a:solidFill>
                <a:latin typeface="Amatic SC"/>
                <a:ea typeface="Amatic SC"/>
                <a:cs typeface="Amatic SC"/>
              </a:rPr>
              <a:t>Présentation </a:t>
            </a:r>
            <a:r>
              <a:rPr lang="fr-FR" b="1" dirty="0">
                <a:solidFill>
                  <a:srgbClr val="F55D4B"/>
                </a:solidFill>
                <a:latin typeface="Amatic SC"/>
                <a:ea typeface="Amatic SC"/>
                <a:cs typeface="Amatic SC"/>
              </a:rPr>
              <a:t>du projet</a:t>
            </a:r>
            <a:endParaRPr lang="fr-FR" dirty="0"/>
          </a:p>
        </p:txBody>
      </p:sp>
      <p:sp>
        <p:nvSpPr>
          <p:cNvPr id="3" name="Espace réservé du contenu 2"/>
          <p:cNvSpPr>
            <a:spLocks noGrp="1"/>
          </p:cNvSpPr>
          <p:nvPr>
            <p:ph idx="1"/>
          </p:nvPr>
        </p:nvSpPr>
        <p:spPr/>
        <p:txBody>
          <a:bodyPr/>
          <a:lstStyle/>
          <a:p>
            <a:r>
              <a:rPr lang="fr-FR" dirty="0" smtClean="0"/>
              <a:t>Le projet doit être mené en agile, donc : </a:t>
            </a:r>
          </a:p>
          <a:p>
            <a:pPr>
              <a:buFont typeface="Wingdings" panose="05000000000000000000" pitchFamily="2" charset="2"/>
              <a:buChar char="Ø"/>
            </a:pPr>
            <a:r>
              <a:rPr lang="fr-FR" dirty="0"/>
              <a:t> </a:t>
            </a:r>
            <a:r>
              <a:rPr lang="fr-FR" dirty="0" smtClean="0"/>
              <a:t>avec un </a:t>
            </a:r>
            <a:r>
              <a:rPr lang="fr-FR" dirty="0" err="1" smtClean="0"/>
              <a:t>scrum</a:t>
            </a:r>
            <a:r>
              <a:rPr lang="fr-FR" dirty="0" smtClean="0"/>
              <a:t> master, </a:t>
            </a:r>
          </a:p>
          <a:p>
            <a:pPr>
              <a:buFont typeface="Wingdings" panose="05000000000000000000" pitchFamily="2" charset="2"/>
              <a:buChar char="Ø"/>
            </a:pPr>
            <a:r>
              <a:rPr lang="fr-FR" dirty="0"/>
              <a:t> un sprint </a:t>
            </a:r>
            <a:r>
              <a:rPr lang="fr-FR" dirty="0" err="1"/>
              <a:t>backlog</a:t>
            </a:r>
            <a:endParaRPr lang="fr-FR" dirty="0"/>
          </a:p>
          <a:p>
            <a:pPr>
              <a:buFont typeface="Wingdings" panose="05000000000000000000" pitchFamily="2" charset="2"/>
              <a:buChar char="Ø"/>
            </a:pPr>
            <a:r>
              <a:rPr lang="fr-FR" dirty="0" smtClean="0"/>
              <a:t> une exposition des idées </a:t>
            </a:r>
          </a:p>
          <a:p>
            <a:pPr>
              <a:buFont typeface="Wingdings" panose="05000000000000000000" pitchFamily="2" charset="2"/>
              <a:buChar char="Ø"/>
            </a:pPr>
            <a:r>
              <a:rPr lang="fr-FR" dirty="0"/>
              <a:t> </a:t>
            </a:r>
            <a:r>
              <a:rPr lang="fr-FR" dirty="0" smtClean="0"/>
              <a:t>une priorisation via bénéfice, préjudice, coûts</a:t>
            </a:r>
          </a:p>
          <a:p>
            <a:pPr>
              <a:buFont typeface="Wingdings" panose="05000000000000000000" pitchFamily="2" charset="2"/>
              <a:buChar char="Ø"/>
            </a:pPr>
            <a:r>
              <a:rPr lang="fr-FR" dirty="0" smtClean="0"/>
              <a:t>3 sprints</a:t>
            </a:r>
          </a:p>
          <a:p>
            <a:pPr>
              <a:buFont typeface="Wingdings" panose="05000000000000000000" pitchFamily="2" charset="2"/>
              <a:buChar char="Ø"/>
            </a:pPr>
            <a:r>
              <a:rPr lang="fr-FR" dirty="0" smtClean="0"/>
              <a:t>Un </a:t>
            </a:r>
            <a:r>
              <a:rPr lang="fr-FR" dirty="0" err="1" smtClean="0"/>
              <a:t>daily</a:t>
            </a:r>
            <a:r>
              <a:rPr lang="fr-FR" dirty="0" smtClean="0"/>
              <a:t> </a:t>
            </a:r>
            <a:r>
              <a:rPr lang="fr-FR" dirty="0" err="1" smtClean="0"/>
              <a:t>scrum</a:t>
            </a:r>
            <a:r>
              <a:rPr lang="fr-FR" dirty="0" smtClean="0"/>
              <a:t> chaque matin </a:t>
            </a:r>
          </a:p>
          <a:p>
            <a:pPr>
              <a:buFont typeface="Wingdings" panose="05000000000000000000" pitchFamily="2" charset="2"/>
              <a:buChar char="Ø"/>
            </a:pPr>
            <a:endParaRPr lang="fr-FR" dirty="0"/>
          </a:p>
        </p:txBody>
      </p:sp>
      <p:sp>
        <p:nvSpPr>
          <p:cNvPr id="4" name="Espace réservé de la date 3"/>
          <p:cNvSpPr>
            <a:spLocks noGrp="1"/>
          </p:cNvSpPr>
          <p:nvPr>
            <p:ph type="dt" sz="half" idx="10"/>
          </p:nvPr>
        </p:nvSpPr>
        <p:spPr/>
        <p:txBody>
          <a:bodyPr/>
          <a:lstStyle/>
          <a:p>
            <a:fld id="{267AF66D-EC5F-4029-B364-EF0FFFBA07D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11</a:t>
            </a:fld>
            <a:endParaRPr lang="fr-FR"/>
          </a:p>
        </p:txBody>
      </p:sp>
    </p:spTree>
    <p:extLst>
      <p:ext uri="{BB962C8B-B14F-4D97-AF65-F5344CB8AC3E}">
        <p14:creationId xmlns:p14="http://schemas.microsoft.com/office/powerpoint/2010/main" val="326646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ssociÃ©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4980" y="1765854"/>
            <a:ext cx="9075420" cy="453771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smtClean="0"/>
              <a:t>Organisation agile</a:t>
            </a:r>
            <a:endParaRPr lang="fr-FR" dirty="0"/>
          </a:p>
        </p:txBody>
      </p:sp>
      <p:sp>
        <p:nvSpPr>
          <p:cNvPr id="4" name="Espace réservé de la date 3"/>
          <p:cNvSpPr>
            <a:spLocks noGrp="1"/>
          </p:cNvSpPr>
          <p:nvPr>
            <p:ph type="dt" sz="half" idx="10"/>
          </p:nvPr>
        </p:nvSpPr>
        <p:spPr/>
        <p:txBody>
          <a:bodyPr/>
          <a:lstStyle/>
          <a:p>
            <a:fld id="{8A59720C-55C2-4AF8-9B89-89BF7AE78BB1}"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12</a:t>
            </a:fld>
            <a:endParaRPr lang="fr-FR"/>
          </a:p>
        </p:txBody>
      </p:sp>
    </p:spTree>
    <p:extLst>
      <p:ext uri="{BB962C8B-B14F-4D97-AF65-F5344CB8AC3E}">
        <p14:creationId xmlns:p14="http://schemas.microsoft.com/office/powerpoint/2010/main" val="218469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100513468"/>
              </p:ext>
            </p:extLst>
          </p:nvPr>
        </p:nvGraphicFramePr>
        <p:xfrm>
          <a:off x="130858" y="107404"/>
          <a:ext cx="11908743" cy="4734374"/>
        </p:xfrm>
        <a:graphic>
          <a:graphicData uri="http://schemas.openxmlformats.org/drawingml/2006/table">
            <a:tbl>
              <a:tblPr firstRow="1" bandRow="1">
                <a:tableStyleId>{00A15C55-8517-42AA-B614-E9B94910E393}</a:tableStyleId>
              </a:tblPr>
              <a:tblGrid>
                <a:gridCol w="1637777"/>
                <a:gridCol w="2331805"/>
                <a:gridCol w="1984790"/>
                <a:gridCol w="1797517"/>
                <a:gridCol w="1974976"/>
                <a:gridCol w="2181878"/>
              </a:tblGrid>
              <a:tr h="623599">
                <a:tc>
                  <a:txBody>
                    <a:bodyPr/>
                    <a:lstStyle/>
                    <a:p>
                      <a:pPr algn="ctr"/>
                      <a:r>
                        <a:rPr lang="fr-FR" sz="1800" dirty="0" smtClean="0"/>
                        <a:t>Gestion Planning</a:t>
                      </a:r>
                      <a:endParaRPr lang="fr-FR" sz="1800" dirty="0"/>
                    </a:p>
                  </a:txBody>
                  <a:tcPr/>
                </a:tc>
                <a:tc>
                  <a:txBody>
                    <a:bodyPr/>
                    <a:lstStyle/>
                    <a:p>
                      <a:pPr algn="ctr"/>
                      <a:r>
                        <a:rPr lang="fr-FR" sz="1800" dirty="0" smtClean="0"/>
                        <a:t>Matériel</a:t>
                      </a:r>
                      <a:endParaRPr lang="fr-FR" sz="1800" dirty="0"/>
                    </a:p>
                  </a:txBody>
                  <a:tcPr/>
                </a:tc>
                <a:tc>
                  <a:txBody>
                    <a:bodyPr/>
                    <a:lstStyle/>
                    <a:p>
                      <a:pPr algn="ctr"/>
                      <a:r>
                        <a:rPr lang="fr-FR" sz="1800" dirty="0" smtClean="0"/>
                        <a:t>Accès Planning</a:t>
                      </a:r>
                      <a:endParaRPr lang="fr-FR" sz="1800" dirty="0"/>
                    </a:p>
                  </a:txBody>
                  <a:tcPr/>
                </a:tc>
                <a:tc>
                  <a:txBody>
                    <a:bodyPr/>
                    <a:lstStyle/>
                    <a:p>
                      <a:pPr algn="ctr"/>
                      <a:endParaRPr lang="fr-FR" sz="1800" dirty="0"/>
                    </a:p>
                  </a:txBody>
                  <a:tcPr/>
                </a:tc>
                <a:tc>
                  <a:txBody>
                    <a:bodyPr/>
                    <a:lstStyle/>
                    <a:p>
                      <a:pPr algn="ctr"/>
                      <a:endParaRPr lang="fr-FR" sz="1800" dirty="0"/>
                    </a:p>
                  </a:txBody>
                  <a:tcPr/>
                </a:tc>
                <a:tc>
                  <a:txBody>
                    <a:bodyPr/>
                    <a:lstStyle/>
                    <a:p>
                      <a:pPr algn="ctr"/>
                      <a:r>
                        <a:rPr lang="fr-FR" sz="1800" dirty="0" smtClean="0"/>
                        <a:t>Logistique et Technique</a:t>
                      </a:r>
                      <a:endParaRPr lang="fr-FR" sz="1800" dirty="0"/>
                    </a:p>
                  </a:txBody>
                  <a:tcPr/>
                </a:tc>
              </a:tr>
              <a:tr h="2238724">
                <a:tc>
                  <a:txBody>
                    <a:bodyPr/>
                    <a:lstStyle/>
                    <a:p>
                      <a:r>
                        <a:rPr lang="fr-FR" sz="1600" b="1" kern="1200" dirty="0" smtClean="0">
                          <a:solidFill>
                            <a:schemeClr val="dk1"/>
                          </a:solidFill>
                          <a:latin typeface="+mn-lt"/>
                          <a:ea typeface="+mn-ea"/>
                          <a:cs typeface="+mn-cs"/>
                        </a:rPr>
                        <a:t>Gestionnaire</a:t>
                      </a:r>
                      <a:r>
                        <a:rPr lang="fr-FR" sz="1600" dirty="0" smtClean="0"/>
                        <a:t> : je souhaite que les salles soient adaptées au nombre de stagiaire</a:t>
                      </a:r>
                      <a:endParaRPr lang="fr-FR" sz="1600" dirty="0"/>
                    </a:p>
                  </a:txBody>
                  <a:tcPr/>
                </a:tc>
                <a:tc>
                  <a:txBody>
                    <a:bodyPr/>
                    <a:lstStyle/>
                    <a:p>
                      <a:r>
                        <a:rPr lang="fr-FR" sz="1600" dirty="0" smtClean="0"/>
                        <a:t> </a:t>
                      </a:r>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avoir accès à la disponibilités des ordinateurs afin de répartir les ordinateurs restants</a:t>
                      </a:r>
                      <a:endParaRPr lang="fr-FR" sz="1600" dirty="0"/>
                    </a:p>
                  </a:txBody>
                  <a:tcPr/>
                </a:tc>
                <a:tc>
                  <a:txBody>
                    <a:bodyPr/>
                    <a:lstStyle/>
                    <a:p>
                      <a:r>
                        <a:rPr lang="fr-FR" sz="1600" b="1" kern="1200" dirty="0" smtClean="0">
                          <a:solidFill>
                            <a:schemeClr val="dk1"/>
                          </a:solidFill>
                          <a:latin typeface="+mn-lt"/>
                          <a:ea typeface="+mn-ea"/>
                          <a:cs typeface="+mn-cs"/>
                        </a:rPr>
                        <a:t>Gestionnaire</a:t>
                      </a:r>
                      <a:r>
                        <a:rPr lang="fr-FR" sz="1600" dirty="0" smtClean="0"/>
                        <a:t> je veux avoir accès aux emplois du temps  et aux compétences du formateur pour planifier les semaines à venir </a:t>
                      </a:r>
                      <a:endParaRPr lang="fr-FR" sz="1600" dirty="0"/>
                    </a:p>
                  </a:txBody>
                  <a:tcPr/>
                </a:tc>
                <a:tc>
                  <a:txBody>
                    <a:bodyPr/>
                    <a:lstStyle/>
                    <a:p>
                      <a:r>
                        <a:rPr lang="fr-FR" sz="1600" dirty="0" smtClean="0"/>
                        <a:t> </a:t>
                      </a:r>
                      <a:r>
                        <a:rPr lang="fr-FR" sz="1600" b="1" dirty="0" smtClean="0"/>
                        <a:t>Stagiaire</a:t>
                      </a:r>
                      <a:r>
                        <a:rPr lang="fr-FR" sz="1600" dirty="0" smtClean="0"/>
                        <a:t> : je veux que le planning soit clair</a:t>
                      </a:r>
                      <a:endParaRPr lang="fr-FR" sz="160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souhaite avoir accès à mon planning de cours afin d'organiser mon temps et mes disponibilités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je veux avoir accès à la liste de mes tâches logistiques à accomplir avec la possibilités d'indiquer leurs avancements (logistique)</a:t>
                      </a:r>
                      <a:endParaRPr lang="fr-FR" sz="1600" dirty="0"/>
                    </a:p>
                  </a:txBody>
                  <a:tcPr/>
                </a:tc>
              </a:tr>
              <a:tr h="1855570">
                <a:tc>
                  <a:txBody>
                    <a:bodyPr/>
                    <a:lstStyle/>
                    <a:p>
                      <a:r>
                        <a:rPr lang="fr-FR" sz="1600" b="1" kern="1200" dirty="0" smtClean="0">
                          <a:solidFill>
                            <a:schemeClr val="dk1"/>
                          </a:solidFill>
                          <a:latin typeface="+mn-lt"/>
                          <a:ea typeface="+mn-ea"/>
                          <a:cs typeface="+mn-cs"/>
                        </a:rPr>
                        <a:t>Administrateur</a:t>
                      </a:r>
                      <a:r>
                        <a:rPr lang="fr-FR" sz="1600" dirty="0" smtClean="0"/>
                        <a:t> : je souhaite pouvoir organiser un planning afin de répartir mes différents formateurs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savoir qui possède quels matériels et avoir une notification a cote du matériel </a:t>
                      </a:r>
                      <a:endParaRPr lang="fr-FR" sz="1600" b="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veux avoir accès à mon emploi du temps émis par le gestionnaire afin de m'organiser</a:t>
                      </a:r>
                      <a:endParaRPr lang="fr-FR" sz="1600" dirty="0"/>
                    </a:p>
                  </a:txBody>
                  <a:tcPr/>
                </a:tc>
                <a:tc>
                  <a:txBody>
                    <a:bodyPr/>
                    <a:lstStyle/>
                    <a:p>
                      <a:r>
                        <a:rPr lang="fr-FR" sz="1600" b="1" dirty="0" smtClean="0"/>
                        <a:t>Technicien</a:t>
                      </a:r>
                      <a:r>
                        <a:rPr lang="fr-FR" sz="1600" baseline="0" dirty="0" smtClean="0"/>
                        <a:t> : </a:t>
                      </a:r>
                      <a:r>
                        <a:rPr lang="fr-FR" sz="1600" dirty="0" smtClean="0"/>
                        <a:t>je souhaite avoir accès aux planning des salles afin de répartir les formations au sein de celles-ci</a:t>
                      </a:r>
                      <a:endParaRPr lang="fr-FR" sz="1600" dirty="0"/>
                    </a:p>
                  </a:txBody>
                  <a:tcPr/>
                </a:tc>
                <a:tc>
                  <a:txBody>
                    <a:bodyPr/>
                    <a:lstStyle/>
                    <a:p>
                      <a:r>
                        <a:rPr lang="fr-FR" sz="1600" b="1" kern="1200" dirty="0" smtClean="0">
                          <a:solidFill>
                            <a:schemeClr val="dk1"/>
                          </a:solidFill>
                          <a:latin typeface="+mn-lt"/>
                          <a:ea typeface="+mn-ea"/>
                          <a:cs typeface="+mn-cs"/>
                        </a:rPr>
                        <a:t>Stagiaire</a:t>
                      </a:r>
                      <a:r>
                        <a:rPr lang="fr-FR" sz="1600" dirty="0" smtClean="0"/>
                        <a:t> : je veux avoir accès à l'emploi du temps ainsi qu'aux salles pour les jours à venir afin d'organiser </a:t>
                      </a:r>
                      <a:endParaRPr lang="fr-FR" sz="1600" dirty="0"/>
                    </a:p>
                  </a:txBody>
                  <a:tcPr/>
                </a:tc>
                <a:tc>
                  <a:txBody>
                    <a:bodyPr/>
                    <a:lstStyle/>
                    <a:p>
                      <a:r>
                        <a:rPr lang="fr-FR" sz="1600" b="1" kern="1200" dirty="0" smtClean="0">
                          <a:solidFill>
                            <a:schemeClr val="dk1"/>
                          </a:solidFill>
                          <a:latin typeface="+mn-lt"/>
                          <a:ea typeface="+mn-ea"/>
                          <a:cs typeface="+mn-cs"/>
                        </a:rPr>
                        <a:t>Administrateur</a:t>
                      </a:r>
                      <a:r>
                        <a:rPr lang="fr-FR" sz="1600" dirty="0" smtClean="0"/>
                        <a:t> : je veux que l'ensemble des fonctionnalités du site soit accessibles en 3 cliques ou moins</a:t>
                      </a:r>
                    </a:p>
                    <a:p>
                      <a:r>
                        <a:rPr lang="fr-FR" sz="1600" dirty="0" smtClean="0"/>
                        <a:t>(Technique)</a:t>
                      </a:r>
                      <a:endParaRPr lang="fr-FR" sz="1600" dirty="0"/>
                    </a:p>
                  </a:txBody>
                  <a:tcPr/>
                </a:tc>
              </a:tr>
            </a:tbl>
          </a:graphicData>
        </a:graphic>
      </p:graphicFrame>
      <p:sp>
        <p:nvSpPr>
          <p:cNvPr id="2" name="Titre 1"/>
          <p:cNvSpPr>
            <a:spLocks noGrp="1"/>
          </p:cNvSpPr>
          <p:nvPr>
            <p:ph type="title"/>
          </p:nvPr>
        </p:nvSpPr>
        <p:spPr>
          <a:xfrm>
            <a:off x="86522" y="4825297"/>
            <a:ext cx="10113264" cy="822960"/>
          </a:xfrm>
        </p:spPr>
        <p:txBody>
          <a:bodyPr/>
          <a:lstStyle/>
          <a:p>
            <a:pPr algn="ctr"/>
            <a:r>
              <a:rPr lang="fr-FR" b="1" dirty="0" smtClean="0">
                <a:solidFill>
                  <a:schemeClr val="tx1"/>
                </a:solidFill>
              </a:rPr>
              <a:t>Le </a:t>
            </a:r>
            <a:r>
              <a:rPr lang="fr-FR" b="1" dirty="0" err="1" smtClean="0">
                <a:solidFill>
                  <a:schemeClr val="tx1"/>
                </a:solidFill>
              </a:rPr>
              <a:t>product</a:t>
            </a:r>
            <a:r>
              <a:rPr lang="fr-FR" b="1" dirty="0" smtClean="0">
                <a:solidFill>
                  <a:schemeClr val="tx1"/>
                </a:solidFill>
              </a:rPr>
              <a:t> </a:t>
            </a:r>
            <a:r>
              <a:rPr lang="fr-FR" b="1" dirty="0" err="1" smtClean="0">
                <a:solidFill>
                  <a:schemeClr val="tx1"/>
                </a:solidFill>
              </a:rPr>
              <a:t>Backlog</a:t>
            </a:r>
            <a:endParaRPr lang="fr-FR" b="1" dirty="0">
              <a:solidFill>
                <a:schemeClr val="tx1"/>
              </a:solidFill>
            </a:endParaRPr>
          </a:p>
        </p:txBody>
      </p:sp>
      <p:sp>
        <p:nvSpPr>
          <p:cNvPr id="7" name="Espace réservé du texte 6"/>
          <p:cNvSpPr>
            <a:spLocks noGrp="1"/>
          </p:cNvSpPr>
          <p:nvPr>
            <p:ph type="body" sz="half" idx="2"/>
          </p:nvPr>
        </p:nvSpPr>
        <p:spPr>
          <a:xfrm>
            <a:off x="207058" y="5810638"/>
            <a:ext cx="10113264" cy="594360"/>
          </a:xfrm>
        </p:spPr>
        <p:txBody>
          <a:bodyPr>
            <a:normAutofit/>
          </a:bodyPr>
          <a:lstStyle/>
          <a:p>
            <a:pPr algn="ctr"/>
            <a:r>
              <a:rPr lang="fr-FR" sz="1800" b="1" dirty="0" smtClean="0">
                <a:solidFill>
                  <a:schemeClr val="tx1"/>
                </a:solidFill>
              </a:rPr>
              <a:t>Se mettre dans la peau des utilisateurs pour identifier les fonctions essentielles</a:t>
            </a:r>
            <a:endParaRPr lang="fr-FR" sz="1800" b="1" dirty="0">
              <a:solidFill>
                <a:schemeClr val="tx1"/>
              </a:solidFill>
            </a:endParaRPr>
          </a:p>
        </p:txBody>
      </p:sp>
      <p:sp>
        <p:nvSpPr>
          <p:cNvPr id="22" name="Carré corné 21"/>
          <p:cNvSpPr/>
          <p:nvPr/>
        </p:nvSpPr>
        <p:spPr>
          <a:xfrm rot="20428022">
            <a:off x="9780537" y="4610899"/>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En tant que  … je souhaite … afin de … </a:t>
            </a:r>
            <a:endParaRPr lang="fr-FR" sz="2400" dirty="0"/>
          </a:p>
        </p:txBody>
      </p:sp>
      <p:sp>
        <p:nvSpPr>
          <p:cNvPr id="4" name="Espace réservé de la date 3"/>
          <p:cNvSpPr>
            <a:spLocks noGrp="1"/>
          </p:cNvSpPr>
          <p:nvPr>
            <p:ph type="dt" sz="half" idx="10"/>
          </p:nvPr>
        </p:nvSpPr>
        <p:spPr/>
        <p:txBody>
          <a:bodyPr/>
          <a:lstStyle/>
          <a:p>
            <a:fld id="{A713B6B1-7ADC-4691-A993-9482B087ACF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47A8EBE8-E40C-4622-964D-C2866BE5CEB4}" type="slidenum">
              <a:rPr lang="fr-FR" smtClean="0"/>
              <a:t>13</a:t>
            </a:fld>
            <a:endParaRPr lang="fr-FR"/>
          </a:p>
        </p:txBody>
      </p:sp>
    </p:spTree>
    <p:extLst>
      <p:ext uri="{BB962C8B-B14F-4D97-AF65-F5344CB8AC3E}">
        <p14:creationId xmlns:p14="http://schemas.microsoft.com/office/powerpoint/2010/main" val="394392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travail </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709098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p:cNvSpPr>
            <a:spLocks noGrp="1"/>
          </p:cNvSpPr>
          <p:nvPr>
            <p:ph type="dt" sz="half" idx="10"/>
          </p:nvPr>
        </p:nvSpPr>
        <p:spPr/>
        <p:txBody>
          <a:bodyPr/>
          <a:lstStyle/>
          <a:p>
            <a:fld id="{09B2C9BE-8FD3-472A-BB58-9DCE8DE85A1D}" type="datetime1">
              <a:rPr lang="fr-FR" smtClean="0"/>
              <a:t>13/06/2018</a:t>
            </a:fld>
            <a:endParaRPr lang="fr-FR"/>
          </a:p>
        </p:txBody>
      </p:sp>
      <p:sp>
        <p:nvSpPr>
          <p:cNvPr id="7" name="Espace réservé du pied de page 6"/>
          <p:cNvSpPr>
            <a:spLocks noGrp="1"/>
          </p:cNvSpPr>
          <p:nvPr>
            <p:ph type="ftr" sz="quarter" idx="11"/>
          </p:nvPr>
        </p:nvSpPr>
        <p:spPr/>
        <p:txBody>
          <a:bodyPr/>
          <a:lstStyle/>
          <a:p>
            <a:r>
              <a:rPr lang="en-US" smtClean="0"/>
              <a:t>Projet Factory 2018  - SOPRA STERIA</a:t>
            </a:r>
            <a:endParaRPr lang="fr-FR"/>
          </a:p>
        </p:txBody>
      </p:sp>
      <p:sp>
        <p:nvSpPr>
          <p:cNvPr id="8" name="Espace réservé du numéro de diapositive 7"/>
          <p:cNvSpPr>
            <a:spLocks noGrp="1"/>
          </p:cNvSpPr>
          <p:nvPr>
            <p:ph type="sldNum" sz="quarter" idx="12"/>
          </p:nvPr>
        </p:nvSpPr>
        <p:spPr/>
        <p:txBody>
          <a:bodyPr/>
          <a:lstStyle/>
          <a:p>
            <a:fld id="{E506C3F7-4F35-43F5-8795-B10B1BF3F7E2}" type="slidenum">
              <a:rPr lang="fr-FR" smtClean="0"/>
              <a:t>14</a:t>
            </a:fld>
            <a:endParaRPr lang="fr-FR"/>
          </a:p>
        </p:txBody>
      </p:sp>
    </p:spTree>
    <p:extLst>
      <p:ext uri="{BB962C8B-B14F-4D97-AF65-F5344CB8AC3E}">
        <p14:creationId xmlns:p14="http://schemas.microsoft.com/office/powerpoint/2010/main" val="3671429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début du développement</a:t>
            </a:r>
            <a:endParaRPr lang="fr-FR" dirty="0"/>
          </a:p>
        </p:txBody>
      </p:sp>
      <p:sp>
        <p:nvSpPr>
          <p:cNvPr id="3" name="Espace réservé du contenu 2"/>
          <p:cNvSpPr>
            <a:spLocks noGrp="1"/>
          </p:cNvSpPr>
          <p:nvPr>
            <p:ph idx="1"/>
          </p:nvPr>
        </p:nvSpPr>
        <p:spPr/>
        <p:txBody>
          <a:bodyPr/>
          <a:lstStyle/>
          <a:p>
            <a:r>
              <a:rPr lang="fr-FR" dirty="0" smtClean="0"/>
              <a:t>Le diagramme de classe </a:t>
            </a:r>
            <a:endParaRPr lang="fr-FR" dirty="0"/>
          </a:p>
        </p:txBody>
      </p:sp>
      <p:pic>
        <p:nvPicPr>
          <p:cNvPr id="4" name="Image 3">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l="22656" t="18055" r="31719" b="28612"/>
          <a:stretch/>
        </p:blipFill>
        <p:spPr>
          <a:xfrm>
            <a:off x="3200400" y="2211494"/>
            <a:ext cx="5562600" cy="3657600"/>
          </a:xfrm>
          <a:prstGeom prst="rect">
            <a:avLst/>
          </a:prstGeom>
        </p:spPr>
      </p:pic>
      <p:sp>
        <p:nvSpPr>
          <p:cNvPr id="5" name="Espace réservé de la date 4"/>
          <p:cNvSpPr>
            <a:spLocks noGrp="1"/>
          </p:cNvSpPr>
          <p:nvPr>
            <p:ph type="dt" sz="half" idx="10"/>
          </p:nvPr>
        </p:nvSpPr>
        <p:spPr/>
        <p:txBody>
          <a:bodyPr/>
          <a:lstStyle/>
          <a:p>
            <a:fld id="{4969F939-0106-47E5-8F87-FC2BF224D715}" type="datetime1">
              <a:rPr lang="fr-FR" smtClean="0"/>
              <a:t>13/06/2018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15</a:t>
            </a:fld>
            <a:endParaRPr lang="fr-FR"/>
          </a:p>
        </p:txBody>
      </p:sp>
    </p:spTree>
    <p:extLst>
      <p:ext uri="{BB962C8B-B14F-4D97-AF65-F5344CB8AC3E}">
        <p14:creationId xmlns:p14="http://schemas.microsoft.com/office/powerpoint/2010/main" val="4066407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0560" t="12623" r="9017" b="23707"/>
          <a:stretch/>
        </p:blipFill>
        <p:spPr>
          <a:xfrm>
            <a:off x="-4678" y="397816"/>
            <a:ext cx="12196678" cy="5431484"/>
          </a:xfrm>
          <a:prstGeom prst="rect">
            <a:avLst/>
          </a:prstGeom>
        </p:spPr>
      </p:pic>
      <p:sp>
        <p:nvSpPr>
          <p:cNvPr id="5" name="Espace réservé de la date 4"/>
          <p:cNvSpPr>
            <a:spLocks noGrp="1"/>
          </p:cNvSpPr>
          <p:nvPr>
            <p:ph type="dt" sz="half" idx="10"/>
          </p:nvPr>
        </p:nvSpPr>
        <p:spPr/>
        <p:txBody>
          <a:bodyPr/>
          <a:lstStyle/>
          <a:p>
            <a:fld id="{758E437D-8252-4E7B-B451-100F1811EA1E}" type="datetime1">
              <a:rPr lang="fr-FR" smtClean="0"/>
              <a:t>13/06/2018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16</a:t>
            </a:fld>
            <a:endParaRPr lang="fr-FR"/>
          </a:p>
        </p:txBody>
      </p:sp>
    </p:spTree>
    <p:extLst>
      <p:ext uri="{BB962C8B-B14F-4D97-AF65-F5344CB8AC3E}">
        <p14:creationId xmlns:p14="http://schemas.microsoft.com/office/powerpoint/2010/main" val="211458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Lien avec la base de données </a:t>
            </a:r>
            <a:endParaRPr lang="fr-FR" dirty="0"/>
          </a:p>
        </p:txBody>
      </p:sp>
      <p:sp>
        <p:nvSpPr>
          <p:cNvPr id="3" name="Espace réservé du contenu 2"/>
          <p:cNvSpPr>
            <a:spLocks noGrp="1"/>
          </p:cNvSpPr>
          <p:nvPr>
            <p:ph idx="1"/>
          </p:nvPr>
        </p:nvSpPr>
        <p:spPr/>
        <p:txBody>
          <a:bodyPr anchor="t">
            <a:normAutofit/>
          </a:bodyPr>
          <a:lstStyle/>
          <a:p>
            <a:pPr>
              <a:buFont typeface="Wingdings" panose="05000000000000000000" pitchFamily="2" charset="2"/>
              <a:buChar char="ü"/>
            </a:pPr>
            <a:r>
              <a:rPr lang="fr-FR" dirty="0" smtClean="0"/>
              <a:t>Création BDD correspondantes aux classes du projet</a:t>
            </a:r>
          </a:p>
          <a:p>
            <a:pPr>
              <a:buFont typeface="Wingdings" panose="05000000000000000000" pitchFamily="2" charset="2"/>
              <a:buChar char="ü"/>
            </a:pPr>
            <a:r>
              <a:rPr lang="fr-FR" dirty="0" smtClean="0"/>
              <a:t>Test du CRUD pour assurer certaines fonctionnalités de </a:t>
            </a:r>
            <a:r>
              <a:rPr lang="fr-FR" dirty="0" err="1" smtClean="0"/>
              <a:t>l’app</a:t>
            </a: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p:txBody>
      </p:sp>
      <p:sp>
        <p:nvSpPr>
          <p:cNvPr id="4" name="Espace réservé de la date 3"/>
          <p:cNvSpPr>
            <a:spLocks noGrp="1"/>
          </p:cNvSpPr>
          <p:nvPr>
            <p:ph type="dt" sz="half" idx="10"/>
          </p:nvPr>
        </p:nvSpPr>
        <p:spPr/>
        <p:txBody>
          <a:bodyPr/>
          <a:lstStyle/>
          <a:p>
            <a:fld id="{510357E5-46F9-45C7-98C1-560182AD338A}"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17</a:t>
            </a:fld>
            <a:endParaRPr lang="fr-FR"/>
          </a:p>
        </p:txBody>
      </p:sp>
      <p:pic>
        <p:nvPicPr>
          <p:cNvPr id="2050" name="Picture 2" descr="RÃ©sultat de recherche d'images pour &quot;CRUD&quot;"/>
          <p:cNvPicPr>
            <a:picLocks noChangeAspect="1" noChangeArrowheads="1"/>
          </p:cNvPicPr>
          <p:nvPr/>
        </p:nvPicPr>
        <p:blipFill rotWithShape="1">
          <a:blip r:embed="rId2">
            <a:extLst>
              <a:ext uri="{28A0092B-C50C-407E-A947-70E740481C1C}">
                <a14:useLocalDpi xmlns:a14="http://schemas.microsoft.com/office/drawing/2010/main" val="0"/>
              </a:ext>
            </a:extLst>
          </a:blip>
          <a:srcRect l="17615" t="22739" r="16775" b="19600"/>
          <a:stretch/>
        </p:blipFill>
        <p:spPr bwMode="auto">
          <a:xfrm>
            <a:off x="515435" y="3212134"/>
            <a:ext cx="3968470" cy="199298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697343" y="4291696"/>
            <a:ext cx="6574971" cy="2242441"/>
          </a:xfrm>
          <a:prstGeom prst="rect">
            <a:avLst/>
          </a:prstGeom>
        </p:spPr>
        <p:txBody>
          <a:bodyPr vert="horz" lIns="0" tIns="45720" rIns="0" bIns="45720" rtlCol="0" anchor="t">
            <a:normAutofit/>
          </a:bodyPr>
          <a:lstStyle>
            <a:lvl1pPr marL="91440" indent="-91440">
              <a:lnSpc>
                <a:spcPct val="90000"/>
              </a:lnSpc>
              <a:spcBef>
                <a:spcPts val="1200"/>
              </a:spcBef>
              <a:spcAft>
                <a:spcPts val="200"/>
              </a:spcAft>
              <a:buClr>
                <a:schemeClr val="accent1"/>
              </a:buClr>
              <a:buSzPct val="100000"/>
              <a:buFont typeface="Wingdings" panose="05000000000000000000" pitchFamily="2" charset="2"/>
              <a:buChar char="ü"/>
              <a:defRPr sz="2000">
                <a:solidFill>
                  <a:schemeClr val="tx1">
                    <a:lumMod val="75000"/>
                    <a:lumOff val="25000"/>
                  </a:schemeClr>
                </a:solidFill>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fr-FR" dirty="0" smtClean="0"/>
          </a:p>
          <a:p>
            <a:r>
              <a:rPr lang="fr-FR" dirty="0" smtClean="0"/>
              <a:t>S’assurer </a:t>
            </a:r>
            <a:r>
              <a:rPr lang="fr-FR" dirty="0"/>
              <a:t>que la base est </a:t>
            </a:r>
            <a:r>
              <a:rPr lang="fr-FR" dirty="0" smtClean="0"/>
              <a:t>lue</a:t>
            </a:r>
            <a:endParaRPr lang="fr-FR" dirty="0"/>
          </a:p>
          <a:p>
            <a:r>
              <a:rPr lang="fr-FR" dirty="0" smtClean="0"/>
              <a:t>S’assurer qu’elle modifiable selon niveau </a:t>
            </a:r>
            <a:r>
              <a:rPr lang="fr-FR" smtClean="0"/>
              <a:t>de sécurité</a:t>
            </a:r>
            <a:endParaRPr lang="fr-FR" dirty="0"/>
          </a:p>
          <a:p>
            <a:r>
              <a:rPr lang="fr-FR" dirty="0"/>
              <a:t>Utilisation des </a:t>
            </a:r>
            <a:r>
              <a:rPr lang="fr-FR" dirty="0" err="1"/>
              <a:t>Repository</a:t>
            </a:r>
            <a:r>
              <a:rPr lang="fr-FR" dirty="0"/>
              <a:t> et des Controller</a:t>
            </a:r>
          </a:p>
          <a:p>
            <a:endParaRPr lang="fr-FR" dirty="0"/>
          </a:p>
        </p:txBody>
      </p:sp>
      <p:pic>
        <p:nvPicPr>
          <p:cNvPr id="9" name="Imag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2991" y="2300060"/>
            <a:ext cx="5771429" cy="2342857"/>
          </a:xfrm>
          <a:prstGeom prst="rect">
            <a:avLst/>
          </a:prstGeom>
        </p:spPr>
      </p:pic>
    </p:spTree>
    <p:extLst>
      <p:ext uri="{BB962C8B-B14F-4D97-AF65-F5344CB8AC3E}">
        <p14:creationId xmlns:p14="http://schemas.microsoft.com/office/powerpoint/2010/main" val="3018691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3. Présentation de l’application</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18</a:t>
            </a:fld>
            <a:endParaRPr lang="fr-FR"/>
          </a:p>
        </p:txBody>
      </p:sp>
    </p:spTree>
    <p:extLst>
      <p:ext uri="{BB962C8B-B14F-4D97-AF65-F5344CB8AC3E}">
        <p14:creationId xmlns:p14="http://schemas.microsoft.com/office/powerpoint/2010/main" val="235910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0 : </a:t>
            </a:r>
            <a:endParaRPr lang="fr-FR" dirty="0"/>
          </a:p>
        </p:txBody>
      </p:sp>
      <p:sp>
        <p:nvSpPr>
          <p:cNvPr id="4" name="Espace réservé de la date 3"/>
          <p:cNvSpPr>
            <a:spLocks noGrp="1"/>
          </p:cNvSpPr>
          <p:nvPr>
            <p:ph type="dt" sz="half" idx="10"/>
          </p:nvPr>
        </p:nvSpPr>
        <p:spPr/>
        <p:txBody>
          <a:bodyPr/>
          <a:lstStyle/>
          <a:p>
            <a:fld id="{203A6D72-7833-440B-BF42-0A202C9F9BA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19</a:t>
            </a:fld>
            <a:endParaRPr lang="fr-FR"/>
          </a:p>
        </p:txBody>
      </p:sp>
      <p:sp>
        <p:nvSpPr>
          <p:cNvPr id="8" name="Espace réservé du contenu 7"/>
          <p:cNvSpPr>
            <a:spLocks noGrp="1"/>
          </p:cNvSpPr>
          <p:nvPr>
            <p:ph idx="1"/>
          </p:nvPr>
        </p:nvSpPr>
        <p:spPr/>
        <p:txBody>
          <a:bodyPr/>
          <a:lstStyle/>
          <a:p>
            <a:pPr>
              <a:buFont typeface="Wingdings" panose="05000000000000000000" pitchFamily="2" charset="2"/>
              <a:buChar char="q"/>
            </a:pPr>
            <a:r>
              <a:rPr lang="fr-FR" dirty="0"/>
              <a:t> </a:t>
            </a:r>
            <a:r>
              <a:rPr lang="fr-FR" dirty="0" smtClean="0"/>
              <a:t>Formation de l’équipe</a:t>
            </a:r>
          </a:p>
          <a:p>
            <a:pPr>
              <a:buFont typeface="Wingdings" panose="05000000000000000000" pitchFamily="2" charset="2"/>
              <a:buChar char="q"/>
            </a:pPr>
            <a:r>
              <a:rPr lang="fr-FR" dirty="0"/>
              <a:t> </a:t>
            </a:r>
            <a:r>
              <a:rPr lang="fr-FR" dirty="0" smtClean="0"/>
              <a:t>Analyse du projet</a:t>
            </a:r>
          </a:p>
          <a:p>
            <a:pPr>
              <a:buFont typeface="Wingdings" panose="05000000000000000000" pitchFamily="2" charset="2"/>
              <a:buChar char="q"/>
            </a:pPr>
            <a:r>
              <a:rPr lang="fr-FR" dirty="0"/>
              <a:t> </a:t>
            </a:r>
            <a:r>
              <a:rPr lang="fr-FR" dirty="0" smtClean="0"/>
              <a:t>Diagramme de classes</a:t>
            </a:r>
          </a:p>
          <a:p>
            <a:pPr>
              <a:buFont typeface="Wingdings" panose="05000000000000000000" pitchFamily="2" charset="2"/>
              <a:buChar char="q"/>
            </a:pPr>
            <a:r>
              <a:rPr lang="fr-FR" dirty="0"/>
              <a:t> </a:t>
            </a:r>
            <a:r>
              <a:rPr lang="fr-FR" dirty="0" smtClean="0"/>
              <a:t>Réflexion sur le sprint </a:t>
            </a:r>
            <a:r>
              <a:rPr lang="fr-FR" dirty="0" err="1" smtClean="0"/>
              <a:t>Backlog</a:t>
            </a:r>
            <a:endParaRPr lang="fr-FR" dirty="0" smtClean="0"/>
          </a:p>
          <a:p>
            <a:pPr>
              <a:buFont typeface="Wingdings" panose="05000000000000000000" pitchFamily="2" charset="2"/>
              <a:buChar char="q"/>
            </a:pPr>
            <a:r>
              <a:rPr lang="fr-FR" dirty="0"/>
              <a:t> </a:t>
            </a:r>
            <a:r>
              <a:rPr lang="fr-FR" dirty="0" smtClean="0"/>
              <a:t>Décisions pour les sprints suivants</a:t>
            </a:r>
          </a:p>
          <a:p>
            <a:pPr>
              <a:buFont typeface="Wingdings" panose="05000000000000000000" pitchFamily="2" charset="2"/>
              <a:buChar char="q"/>
            </a:pPr>
            <a:endParaRPr lang="fr-FR" dirty="0"/>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0,5 jour</a:t>
            </a:r>
            <a:endParaRPr lang="fr-FR" sz="2400" dirty="0"/>
          </a:p>
        </p:txBody>
      </p:sp>
    </p:spTree>
    <p:extLst>
      <p:ext uri="{BB962C8B-B14F-4D97-AF65-F5344CB8AC3E}">
        <p14:creationId xmlns:p14="http://schemas.microsoft.com/office/powerpoint/2010/main" val="361649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l’équipe</a:t>
            </a:r>
            <a:endParaRPr lang="fr-FR" dirty="0"/>
          </a:p>
        </p:txBody>
      </p:sp>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47989" y="2140887"/>
            <a:ext cx="1459150" cy="1945533"/>
          </a:xfr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0057" y="2140887"/>
            <a:ext cx="1459150" cy="1945533"/>
          </a:xfrm>
          <a:prstGeom prst="rect">
            <a:avLst/>
          </a:prstGeom>
          <a:effectLst>
            <a:outerShdw blurRad="50800" dist="50800" dir="5400000" algn="ctr" rotWithShape="0">
              <a:srgbClr val="000000">
                <a:alpha val="84000"/>
              </a:srgbClr>
            </a:outerShdw>
            <a:softEdge rad="190500"/>
          </a:effectLst>
          <a:scene3d>
            <a:camera prst="orthographicFront"/>
            <a:lightRig rig="threePt" dir="t"/>
          </a:scene3d>
          <a:sp3d>
            <a:bevelT w="95250"/>
          </a:sp3d>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5024" y="2140887"/>
            <a:ext cx="1506047" cy="2008062"/>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graphicFrame>
        <p:nvGraphicFramePr>
          <p:cNvPr id="7" name="Tableau 6"/>
          <p:cNvGraphicFramePr>
            <a:graphicFrameLocks noGrp="1"/>
          </p:cNvGraphicFramePr>
          <p:nvPr>
            <p:extLst>
              <p:ext uri="{D42A27DB-BD31-4B8C-83A1-F6EECF244321}">
                <p14:modId xmlns:p14="http://schemas.microsoft.com/office/powerpoint/2010/main" val="936194689"/>
              </p:ext>
            </p:extLst>
          </p:nvPr>
        </p:nvGraphicFramePr>
        <p:xfrm>
          <a:off x="1922835" y="4435881"/>
          <a:ext cx="8127999" cy="1112520"/>
        </p:xfrm>
        <a:graphic>
          <a:graphicData uri="http://schemas.openxmlformats.org/drawingml/2006/table">
            <a:tbl>
              <a:tblPr firstRow="1" bandRow="1">
                <a:effectLst>
                  <a:outerShdw blurRad="50800" dist="63500" dir="5400000" algn="ctr" rotWithShape="0">
                    <a:srgbClr val="000000">
                      <a:alpha val="64000"/>
                    </a:srgbClr>
                  </a:outerShdw>
                </a:effectLst>
                <a:tableStyleId>{5C22544A-7EE6-4342-B048-85BDC9FD1C3A}</a:tableStyleId>
              </a:tblPr>
              <a:tblGrid>
                <a:gridCol w="2709333"/>
                <a:gridCol w="2709333"/>
                <a:gridCol w="2709333"/>
              </a:tblGrid>
              <a:tr h="370840">
                <a:tc>
                  <a:txBody>
                    <a:bodyPr/>
                    <a:lstStyle/>
                    <a:p>
                      <a:pPr algn="ctr"/>
                      <a:r>
                        <a:rPr lang="fr-FR" dirty="0" smtClean="0"/>
                        <a:t>Arnaud</a:t>
                      </a:r>
                      <a:endParaRPr lang="fr-FR" dirty="0"/>
                    </a:p>
                  </a:txBody>
                  <a:tcPr/>
                </a:tc>
                <a:tc>
                  <a:txBody>
                    <a:bodyPr/>
                    <a:lstStyle/>
                    <a:p>
                      <a:pPr algn="ctr"/>
                      <a:r>
                        <a:rPr lang="fr-FR" dirty="0" smtClean="0"/>
                        <a:t>Adeline</a:t>
                      </a:r>
                      <a:endParaRPr lang="fr-FR" dirty="0"/>
                    </a:p>
                  </a:txBody>
                  <a:tcPr/>
                </a:tc>
                <a:tc>
                  <a:txBody>
                    <a:bodyPr/>
                    <a:lstStyle/>
                    <a:p>
                      <a:pPr algn="ctr"/>
                      <a:r>
                        <a:rPr lang="fr-FR" dirty="0" smtClean="0"/>
                        <a:t>Alexandre</a:t>
                      </a:r>
                      <a:endParaRPr lang="fr-FR" dirty="0"/>
                    </a:p>
                  </a:txBody>
                  <a:tcPr/>
                </a:tc>
              </a:tr>
              <a:tr h="370840">
                <a:tc>
                  <a:txBody>
                    <a:bodyPr/>
                    <a:lstStyle/>
                    <a:p>
                      <a:pPr algn="ctr"/>
                      <a:r>
                        <a:rPr lang="fr-FR" dirty="0" smtClean="0"/>
                        <a:t>Docteur en chimie</a:t>
                      </a:r>
                      <a:endParaRPr lang="fr-FR" dirty="0"/>
                    </a:p>
                  </a:txBody>
                  <a:tcPr/>
                </a:tc>
                <a:tc>
                  <a:txBody>
                    <a:bodyPr/>
                    <a:lstStyle/>
                    <a:p>
                      <a:pPr algn="ctr"/>
                      <a:r>
                        <a:rPr lang="fr-FR" dirty="0" err="1" smtClean="0"/>
                        <a:t>Ingenieur</a:t>
                      </a:r>
                      <a:r>
                        <a:rPr lang="fr-FR" dirty="0" smtClean="0"/>
                        <a:t> </a:t>
                      </a:r>
                      <a:r>
                        <a:rPr lang="fr-FR" dirty="0" err="1" smtClean="0"/>
                        <a:t>AgroAlimentaire</a:t>
                      </a:r>
                      <a:endParaRPr lang="fr-FR" dirty="0"/>
                    </a:p>
                  </a:txBody>
                  <a:tcPr/>
                </a:tc>
                <a:tc>
                  <a:txBody>
                    <a:bodyPr/>
                    <a:lstStyle/>
                    <a:p>
                      <a:pPr algn="ctr"/>
                      <a:r>
                        <a:rPr lang="fr-FR" dirty="0" smtClean="0"/>
                        <a:t>Ingénieur en Chimie</a:t>
                      </a:r>
                      <a:endParaRPr lang="fr-FR" dirty="0"/>
                    </a:p>
                  </a:txBody>
                  <a:tcPr/>
                </a:tc>
              </a:tr>
              <a:tr h="370840">
                <a:tc gridSpan="3">
                  <a:txBody>
                    <a:bodyPr/>
                    <a:lstStyle/>
                    <a:p>
                      <a:pPr algn="ctr"/>
                      <a:r>
                        <a:rPr lang="fr-FR" dirty="0" smtClean="0"/>
                        <a:t>En reconversion</a:t>
                      </a:r>
                      <a:r>
                        <a:rPr lang="fr-FR" baseline="0" dirty="0" smtClean="0"/>
                        <a:t> informatique pour le groupe </a:t>
                      </a:r>
                      <a:r>
                        <a:rPr lang="fr-FR" baseline="0" dirty="0" err="1" smtClean="0"/>
                        <a:t>Sopra</a:t>
                      </a:r>
                      <a:r>
                        <a:rPr lang="fr-FR" baseline="0" dirty="0" smtClean="0"/>
                        <a:t> </a:t>
                      </a:r>
                      <a:r>
                        <a:rPr lang="fr-FR" baseline="0" dirty="0" err="1" smtClean="0"/>
                        <a:t>Steria</a:t>
                      </a:r>
                      <a:endParaRPr lang="fr-FR" dirty="0"/>
                    </a:p>
                  </a:txBody>
                  <a:tcPr/>
                </a:tc>
                <a:tc hMerge="1">
                  <a:txBody>
                    <a:bodyPr/>
                    <a:lstStyle/>
                    <a:p>
                      <a:pPr algn="ctr"/>
                      <a:endParaRPr lang="fr-FR" dirty="0"/>
                    </a:p>
                  </a:txBody>
                  <a:tcPr/>
                </a:tc>
                <a:tc hMerge="1">
                  <a:txBody>
                    <a:bodyPr/>
                    <a:lstStyle/>
                    <a:p>
                      <a:pPr algn="ctr"/>
                      <a:endParaRPr lang="fr-FR" dirty="0"/>
                    </a:p>
                  </a:txBody>
                  <a:tcPr/>
                </a:tc>
              </a:tr>
            </a:tbl>
          </a:graphicData>
        </a:graphic>
      </p:graphicFrame>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9719" y="2140886"/>
            <a:ext cx="1459150" cy="1945533"/>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sp>
        <p:nvSpPr>
          <p:cNvPr id="9" name="Espace réservé de la date 8"/>
          <p:cNvSpPr>
            <a:spLocks noGrp="1"/>
          </p:cNvSpPr>
          <p:nvPr>
            <p:ph type="dt" sz="half" idx="10"/>
          </p:nvPr>
        </p:nvSpPr>
        <p:spPr/>
        <p:txBody>
          <a:bodyPr/>
          <a:lstStyle/>
          <a:p>
            <a:fld id="{58F1CF23-8438-4C8D-95AD-C632371C995F}" type="datetime1">
              <a:rPr lang="fr-FR" smtClean="0"/>
              <a:t>13/06/2018</a:t>
            </a:fld>
            <a:endParaRPr lang="fr-FR"/>
          </a:p>
        </p:txBody>
      </p:sp>
      <p:sp>
        <p:nvSpPr>
          <p:cNvPr id="10" name="Espace réservé du pied de page 9"/>
          <p:cNvSpPr>
            <a:spLocks noGrp="1"/>
          </p:cNvSpPr>
          <p:nvPr>
            <p:ph type="ftr" sz="quarter" idx="11"/>
          </p:nvPr>
        </p:nvSpPr>
        <p:spPr/>
        <p:txBody>
          <a:bodyPr/>
          <a:lstStyle/>
          <a:p>
            <a:r>
              <a:rPr lang="en-US" smtClean="0"/>
              <a:t>Projet Factory 2018  - SOPRA STERIA</a:t>
            </a:r>
            <a:endParaRPr lang="fr-FR"/>
          </a:p>
        </p:txBody>
      </p:sp>
      <p:sp>
        <p:nvSpPr>
          <p:cNvPr id="11" name="Espace réservé du numéro de diapositive 10"/>
          <p:cNvSpPr>
            <a:spLocks noGrp="1"/>
          </p:cNvSpPr>
          <p:nvPr>
            <p:ph type="sldNum" sz="quarter" idx="12"/>
          </p:nvPr>
        </p:nvSpPr>
        <p:spPr/>
        <p:txBody>
          <a:bodyPr/>
          <a:lstStyle/>
          <a:p>
            <a:fld id="{E506C3F7-4F35-43F5-8795-B10B1BF3F7E2}" type="slidenum">
              <a:rPr lang="fr-FR" smtClean="0"/>
              <a:t>2</a:t>
            </a:fld>
            <a:endParaRPr lang="fr-FR"/>
          </a:p>
        </p:txBody>
      </p:sp>
      <p:pic>
        <p:nvPicPr>
          <p:cNvPr id="3076" name="Picture 4" descr="RÃ©sultat de recherche d'images pour &quot;team&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5" y="0"/>
            <a:ext cx="29813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62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1 : </a:t>
            </a:r>
            <a:endParaRPr lang="fr-FR" dirty="0"/>
          </a:p>
        </p:txBody>
      </p:sp>
      <p:sp>
        <p:nvSpPr>
          <p:cNvPr id="4" name="Espace réservé de la date 3"/>
          <p:cNvSpPr>
            <a:spLocks noGrp="1"/>
          </p:cNvSpPr>
          <p:nvPr>
            <p:ph type="dt" sz="half" idx="10"/>
          </p:nvPr>
        </p:nvSpPr>
        <p:spPr/>
        <p:txBody>
          <a:bodyPr/>
          <a:lstStyle/>
          <a:p>
            <a:fld id="{203A6D72-7833-440B-BF42-0A202C9F9BA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20</a:t>
            </a:fld>
            <a:endParaRPr lang="fr-FR"/>
          </a:p>
        </p:txBody>
      </p:sp>
      <p:sp>
        <p:nvSpPr>
          <p:cNvPr id="8" name="Espace réservé du contenu 7"/>
          <p:cNvSpPr>
            <a:spLocks noGrp="1"/>
          </p:cNvSpPr>
          <p:nvPr>
            <p:ph idx="1"/>
          </p:nvPr>
        </p:nvSpPr>
        <p:spPr/>
        <p:txBody>
          <a:bodyPr/>
          <a:lstStyle/>
          <a:p>
            <a:pPr>
              <a:buFont typeface="Wingdings" panose="05000000000000000000" pitchFamily="2" charset="2"/>
              <a:buChar char="q"/>
            </a:pPr>
            <a:r>
              <a:rPr lang="fr-FR" dirty="0"/>
              <a:t> </a:t>
            </a:r>
            <a:r>
              <a:rPr lang="fr-FR" dirty="0" smtClean="0"/>
              <a:t>Partie </a:t>
            </a:r>
            <a:r>
              <a:rPr lang="fr-FR" dirty="0" err="1" smtClean="0"/>
              <a:t>SpringBoot</a:t>
            </a:r>
            <a:r>
              <a:rPr lang="fr-FR" dirty="0" smtClean="0"/>
              <a:t> </a:t>
            </a:r>
          </a:p>
          <a:p>
            <a:pPr>
              <a:buFont typeface="Wingdings" panose="05000000000000000000" pitchFamily="2" charset="2"/>
              <a:buChar char="q"/>
            </a:pPr>
            <a:r>
              <a:rPr lang="fr-FR" dirty="0"/>
              <a:t> </a:t>
            </a:r>
            <a:r>
              <a:rPr lang="fr-FR" dirty="0" smtClean="0"/>
              <a:t>Création des classes/entités</a:t>
            </a:r>
          </a:p>
          <a:p>
            <a:pPr>
              <a:buFont typeface="Wingdings" panose="05000000000000000000" pitchFamily="2" charset="2"/>
              <a:buChar char="q"/>
            </a:pPr>
            <a:r>
              <a:rPr lang="fr-FR" dirty="0"/>
              <a:t> </a:t>
            </a:r>
            <a:r>
              <a:rPr lang="fr-FR" dirty="0" smtClean="0"/>
              <a:t>Annotations des Java </a:t>
            </a:r>
            <a:r>
              <a:rPr lang="fr-FR" dirty="0" err="1" smtClean="0"/>
              <a:t>Beans</a:t>
            </a:r>
            <a:r>
              <a:rPr lang="fr-FR" dirty="0" smtClean="0"/>
              <a:t> </a:t>
            </a:r>
          </a:p>
          <a:p>
            <a:pPr>
              <a:buFont typeface="Wingdings" panose="05000000000000000000" pitchFamily="2" charset="2"/>
              <a:buChar char="q"/>
            </a:pPr>
            <a:r>
              <a:rPr lang="fr-FR" dirty="0"/>
              <a:t> </a:t>
            </a:r>
            <a:r>
              <a:rPr lang="fr-FR" dirty="0" smtClean="0"/>
              <a:t>Intégration à la base de données </a:t>
            </a:r>
          </a:p>
          <a:p>
            <a:pPr>
              <a:buFont typeface="Wingdings" panose="05000000000000000000" pitchFamily="2" charset="2"/>
              <a:buChar char="q"/>
            </a:pPr>
            <a:r>
              <a:rPr lang="fr-FR" dirty="0" smtClean="0"/>
              <a:t> Tests d’intégrité de la base de données</a:t>
            </a:r>
          </a:p>
          <a:p>
            <a:pPr>
              <a:buFont typeface="Wingdings" panose="05000000000000000000" pitchFamily="2" charset="2"/>
              <a:buChar char="q"/>
            </a:pPr>
            <a:r>
              <a:rPr lang="fr-FR" dirty="0"/>
              <a:t> Partie Angular2: Mise en place de la partie Web </a:t>
            </a:r>
          </a:p>
          <a:p>
            <a:pPr>
              <a:buFont typeface="Wingdings" panose="05000000000000000000" pitchFamily="2" charset="2"/>
              <a:buChar char="q"/>
            </a:pPr>
            <a:r>
              <a:rPr lang="fr-FR" dirty="0"/>
              <a:t> Création des différentes pages, modules et des redirections associées</a:t>
            </a:r>
          </a:p>
          <a:p>
            <a:pPr>
              <a:buFont typeface="Wingdings" panose="05000000000000000000" pitchFamily="2" charset="2"/>
              <a:buChar char="q"/>
            </a:pPr>
            <a:r>
              <a:rPr lang="fr-FR" dirty="0"/>
              <a:t> Modules d’addition, édition et suppression des différents éléments</a:t>
            </a:r>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2710836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2 :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Intégration d’une vue calendrier</a:t>
            </a:r>
          </a:p>
          <a:p>
            <a:pPr>
              <a:buFont typeface="Wingdings" panose="05000000000000000000" pitchFamily="2" charset="2"/>
              <a:buChar char="q"/>
            </a:pPr>
            <a:r>
              <a:rPr lang="fr-FR" dirty="0"/>
              <a:t> </a:t>
            </a:r>
            <a:r>
              <a:rPr lang="fr-FR" dirty="0" smtClean="0"/>
              <a:t>Mise en relation de la base de données et du calendrier</a:t>
            </a:r>
          </a:p>
          <a:p>
            <a:pPr>
              <a:buFont typeface="Wingdings" panose="05000000000000000000" pitchFamily="2" charset="2"/>
              <a:buChar char="q"/>
            </a:pPr>
            <a:r>
              <a:rPr lang="fr-FR" sz="2000" dirty="0"/>
              <a:t> </a:t>
            </a:r>
            <a:r>
              <a:rPr lang="fr-FR" dirty="0" smtClean="0"/>
              <a:t>Création </a:t>
            </a:r>
            <a:r>
              <a:rPr lang="fr-FR" dirty="0"/>
              <a:t>d’un calendrier avec intégration des données</a:t>
            </a:r>
          </a:p>
          <a:p>
            <a:pPr>
              <a:buFont typeface="Wingdings" panose="05000000000000000000" pitchFamily="2" charset="2"/>
              <a:buChar char="q"/>
            </a:pPr>
            <a:r>
              <a:rPr lang="fr-FR" sz="2000" dirty="0" smtClean="0"/>
              <a:t> Gestions des alertes et des disponibilités</a:t>
            </a:r>
          </a:p>
          <a:p>
            <a:pPr>
              <a:buFont typeface="Wingdings" panose="05000000000000000000" pitchFamily="2" charset="2"/>
              <a:buChar char="q"/>
            </a:pPr>
            <a:r>
              <a:rPr lang="fr-FR" sz="2000" dirty="0" smtClean="0"/>
              <a:t> Sauvegarde du calendrier en </a:t>
            </a:r>
            <a:r>
              <a:rPr lang="fr-FR" sz="2000" dirty="0" err="1" smtClean="0"/>
              <a:t>pdf</a:t>
            </a:r>
            <a:endParaRPr lang="fr-FR" sz="2000" dirty="0" smtClean="0"/>
          </a:p>
          <a:p>
            <a:pPr marL="0" lvl="1" indent="0">
              <a:spcBef>
                <a:spcPts val="1200"/>
              </a:spcBef>
              <a:spcAft>
                <a:spcPts val="200"/>
              </a:spcAft>
              <a:buSzPct val="100000"/>
              <a:buNone/>
            </a:pPr>
            <a:endParaRPr lang="fr-FR" sz="2000"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21</a:t>
            </a:fld>
            <a:endParaRPr lang="fr-FR"/>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38864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a:t>
            </a:r>
            <a:r>
              <a:rPr lang="fr-FR" dirty="0"/>
              <a:t>3</a:t>
            </a:r>
            <a:r>
              <a:rPr lang="fr-FR" dirty="0" smtClean="0"/>
              <a:t> :  </a:t>
            </a:r>
            <a:endParaRPr lang="fr-FR" dirty="0"/>
          </a:p>
        </p:txBody>
      </p:sp>
      <p:sp>
        <p:nvSpPr>
          <p:cNvPr id="3" name="Espace réservé du contenu 2"/>
          <p:cNvSpPr>
            <a:spLocks noGrp="1"/>
          </p:cNvSpPr>
          <p:nvPr>
            <p:ph idx="1"/>
          </p:nvPr>
        </p:nvSpPr>
        <p:spPr/>
        <p:txBody>
          <a:bodyPr/>
          <a:lstStyle/>
          <a:p>
            <a:pPr marL="342900" lvl="1" indent="-342900">
              <a:spcBef>
                <a:spcPts val="1200"/>
              </a:spcBef>
              <a:spcAft>
                <a:spcPts val="200"/>
              </a:spcAft>
              <a:buSzPct val="100000"/>
              <a:buFont typeface="Wingdings" panose="05000000000000000000" pitchFamily="2" charset="2"/>
              <a:buChar char="q"/>
            </a:pPr>
            <a:r>
              <a:rPr lang="fr-FR" sz="2000" dirty="0" smtClean="0"/>
              <a:t>Ajout du module d’authentification</a:t>
            </a:r>
          </a:p>
          <a:p>
            <a:pPr marL="342900" lvl="1" indent="-342900">
              <a:spcBef>
                <a:spcPts val="1200"/>
              </a:spcBef>
              <a:spcAft>
                <a:spcPts val="200"/>
              </a:spcAft>
              <a:buSzPct val="100000"/>
              <a:buFont typeface="Wingdings" panose="05000000000000000000" pitchFamily="2" charset="2"/>
              <a:buChar char="q"/>
            </a:pPr>
            <a:r>
              <a:rPr lang="fr-FR" sz="2000" dirty="0" smtClean="0"/>
              <a:t>Gestion des niveaux d’accès à l’application (Gestionnaire, formateur…)</a:t>
            </a:r>
          </a:p>
          <a:p>
            <a:pPr marL="342900" lvl="1" indent="-342900">
              <a:spcBef>
                <a:spcPts val="1200"/>
              </a:spcBef>
              <a:spcAft>
                <a:spcPts val="200"/>
              </a:spcAft>
              <a:buSzPct val="100000"/>
              <a:buFont typeface="Wingdings" panose="05000000000000000000" pitchFamily="2" charset="2"/>
              <a:buChar char="q"/>
            </a:pPr>
            <a:r>
              <a:rPr lang="fr-FR" sz="2000" dirty="0" smtClean="0"/>
              <a:t>Ajout d’une feuille de style complète</a:t>
            </a:r>
          </a:p>
          <a:p>
            <a:pPr marL="342900" lvl="1" indent="-342900">
              <a:spcBef>
                <a:spcPts val="1200"/>
              </a:spcBef>
              <a:spcAft>
                <a:spcPts val="200"/>
              </a:spcAft>
              <a:buSzPct val="100000"/>
              <a:buFont typeface="Wingdings" panose="05000000000000000000" pitchFamily="2" charset="2"/>
              <a:buChar char="q"/>
            </a:pPr>
            <a:r>
              <a:rPr lang="fr-FR" sz="2000" dirty="0" smtClean="0"/>
              <a:t>Vérification de l’intégrité de l’application</a:t>
            </a:r>
            <a:endParaRPr lang="fr-FR" sz="2000"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22</a:t>
            </a:fld>
            <a:endParaRPr lang="fr-FR"/>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2659772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me 14"/>
          <p:cNvGraphicFramePr/>
          <p:nvPr>
            <p:extLst>
              <p:ext uri="{D42A27DB-BD31-4B8C-83A1-F6EECF244321}">
                <p14:modId xmlns:p14="http://schemas.microsoft.com/office/powerpoint/2010/main" val="789266602"/>
              </p:ext>
            </p:extLst>
          </p:nvPr>
        </p:nvGraphicFramePr>
        <p:xfrm>
          <a:off x="1699654" y="1898086"/>
          <a:ext cx="8524470"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re 11"/>
          <p:cNvSpPr>
            <a:spLocks noGrp="1"/>
          </p:cNvSpPr>
          <p:nvPr>
            <p:ph type="title"/>
          </p:nvPr>
        </p:nvSpPr>
        <p:spPr/>
        <p:txBody>
          <a:bodyPr/>
          <a:lstStyle/>
          <a:p>
            <a:r>
              <a:rPr lang="fr-FR" dirty="0" smtClean="0"/>
              <a:t>Bilan d’avancement des Sprints</a:t>
            </a:r>
            <a:endParaRPr lang="fr-FR"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23</a:t>
            </a:fld>
            <a:endParaRPr lang="fr-FR"/>
          </a:p>
        </p:txBody>
      </p:sp>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1953767"/>
            <a:ext cx="687042" cy="687042"/>
          </a:xfrm>
          <a:prstGeom prst="rect">
            <a:avLst/>
          </a:prstGeom>
        </p:spPr>
      </p:pic>
      <p:pic>
        <p:nvPicPr>
          <p:cNvPr id="16" name="Imag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3031433"/>
            <a:ext cx="687042" cy="687042"/>
          </a:xfrm>
          <a:prstGeom prst="rect">
            <a:avLst/>
          </a:prstGeom>
        </p:spPr>
      </p:pic>
      <p:sp>
        <p:nvSpPr>
          <p:cNvPr id="18" name="ZoneTexte 17"/>
          <p:cNvSpPr txBox="1"/>
          <p:nvPr/>
        </p:nvSpPr>
        <p:spPr>
          <a:xfrm>
            <a:off x="5839968" y="2978290"/>
            <a:ext cx="4060490" cy="1046440"/>
          </a:xfrm>
          <a:prstGeom prst="rect">
            <a:avLst/>
          </a:prstGeom>
          <a:noFill/>
        </p:spPr>
        <p:txBody>
          <a:bodyPr wrap="square" rtlCol="0">
            <a:spAutoFit/>
          </a:bodyPr>
          <a:lstStyle/>
          <a:p>
            <a:pPr marL="342900" lvl="0" indent="-342900">
              <a:buFont typeface="Arial" panose="020B0604020202020204" pitchFamily="34" charset="0"/>
              <a:buChar char="•"/>
            </a:pPr>
            <a:r>
              <a:rPr lang="fr-FR" sz="2200" dirty="0"/>
              <a:t>Intégration de </a:t>
            </a:r>
            <a:r>
              <a:rPr lang="fr-FR" sz="2200" dirty="0" err="1"/>
              <a:t>SpringBoot</a:t>
            </a:r>
            <a:endParaRPr lang="fr-FR" sz="2200" dirty="0"/>
          </a:p>
          <a:p>
            <a:pPr marL="342900" lvl="0" indent="-342900">
              <a:buFont typeface="Arial" panose="020B0604020202020204" pitchFamily="34" charset="0"/>
              <a:buChar char="•"/>
            </a:pPr>
            <a:r>
              <a:rPr lang="fr-FR" sz="2200" dirty="0"/>
              <a:t>Intégration d’</a:t>
            </a:r>
            <a:r>
              <a:rPr lang="fr-FR" sz="2200" dirty="0" err="1"/>
              <a:t>Angular</a:t>
            </a:r>
            <a:endParaRPr lang="fr-FR" sz="2200" dirty="0"/>
          </a:p>
          <a:p>
            <a:endParaRPr lang="fr-FR" dirty="0"/>
          </a:p>
        </p:txBody>
      </p:sp>
      <p:pic>
        <p:nvPicPr>
          <p:cNvPr id="19" name="Imag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8488" y="4109099"/>
            <a:ext cx="662036" cy="662036"/>
          </a:xfrm>
          <a:prstGeom prst="rect">
            <a:avLst/>
          </a:prstGeom>
        </p:spPr>
      </p:pic>
      <p:pic>
        <p:nvPicPr>
          <p:cNvPr id="20" name="Imag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8488" y="5161759"/>
            <a:ext cx="662036" cy="662036"/>
          </a:xfrm>
          <a:prstGeom prst="rect">
            <a:avLst/>
          </a:prstGeom>
        </p:spPr>
      </p:pic>
    </p:spTree>
    <p:extLst>
      <p:ext uri="{BB962C8B-B14F-4D97-AF65-F5344CB8AC3E}">
        <p14:creationId xmlns:p14="http://schemas.microsoft.com/office/powerpoint/2010/main" val="874484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d’accueil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24</a:t>
            </a:fld>
            <a:endParaRPr lang="fr-FR"/>
          </a:p>
        </p:txBody>
      </p:sp>
      <p:pic>
        <p:nvPicPr>
          <p:cNvPr id="3" name="Image 2"/>
          <p:cNvPicPr>
            <a:picLocks noChangeAspect="1"/>
          </p:cNvPicPr>
          <p:nvPr/>
        </p:nvPicPr>
        <p:blipFill rotWithShape="1">
          <a:blip r:embed="rId2"/>
          <a:srcRect l="22720" t="6018" r="23280" b="45768"/>
          <a:stretch/>
        </p:blipFill>
        <p:spPr>
          <a:xfrm>
            <a:off x="2011680" y="1901952"/>
            <a:ext cx="8229600" cy="4133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2793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fonctionnalité : </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dirty="0" smtClean="0"/>
              <a:t> User Story : en tant que </a:t>
            </a:r>
            <a:r>
              <a:rPr lang="fr-FR" b="1" dirty="0" smtClean="0">
                <a:solidFill>
                  <a:schemeClr val="dk1"/>
                </a:solidFill>
              </a:rPr>
              <a:t>Gestionnaire</a:t>
            </a:r>
            <a:r>
              <a:rPr lang="fr-FR" dirty="0" smtClean="0"/>
              <a:t> </a:t>
            </a:r>
            <a:r>
              <a:rPr lang="fr-FR" dirty="0"/>
              <a:t>: </a:t>
            </a:r>
            <a:r>
              <a:rPr lang="fr-FR" dirty="0" smtClean="0"/>
              <a:t>je souhaite pouvoir ajouter, modifier ou supprimer une matière de mon centre de formation</a:t>
            </a:r>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r>
              <a:rPr lang="fr-FR" dirty="0" smtClean="0"/>
              <a:t>Critères d’acceptation : Ajout et modification possible avec envoi en base de données.</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25</a:t>
            </a:fld>
            <a:endParaRPr lang="fr-FR"/>
          </a:p>
        </p:txBody>
      </p:sp>
      <p:pic>
        <p:nvPicPr>
          <p:cNvPr id="7" name="Image 6"/>
          <p:cNvPicPr>
            <a:picLocks noChangeAspect="1"/>
          </p:cNvPicPr>
          <p:nvPr/>
        </p:nvPicPr>
        <p:blipFill rotWithShape="1">
          <a:blip r:embed="rId2"/>
          <a:srcRect l="23334" t="6784" r="23429" b="36327"/>
          <a:stretch/>
        </p:blipFill>
        <p:spPr>
          <a:xfrm>
            <a:off x="3569551" y="2496456"/>
            <a:ext cx="4670016" cy="2807022"/>
          </a:xfrm>
          <a:prstGeom prst="rect">
            <a:avLst/>
          </a:prstGeom>
          <a:ln>
            <a:solidFill>
              <a:schemeClr val="tx1"/>
            </a:solidFill>
          </a:ln>
        </p:spPr>
      </p:pic>
    </p:spTree>
    <p:extLst>
      <p:ext uri="{BB962C8B-B14F-4D97-AF65-F5344CB8AC3E}">
        <p14:creationId xmlns:p14="http://schemas.microsoft.com/office/powerpoint/2010/main" val="343009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26</a:t>
            </a:fld>
            <a:endParaRPr lang="fr-FR"/>
          </a:p>
        </p:txBody>
      </p:sp>
      <p:pic>
        <p:nvPicPr>
          <p:cNvPr id="7" name="Image 6"/>
          <p:cNvPicPr>
            <a:picLocks noChangeAspect="1"/>
          </p:cNvPicPr>
          <p:nvPr/>
        </p:nvPicPr>
        <p:blipFill rotWithShape="1">
          <a:blip r:embed="rId3"/>
          <a:srcRect l="23238" t="-498" r="24476" b="1"/>
          <a:stretch/>
        </p:blipFill>
        <p:spPr>
          <a:xfrm>
            <a:off x="3395026" y="216766"/>
            <a:ext cx="5405121" cy="5843856"/>
          </a:xfrm>
          <a:prstGeom prst="rect">
            <a:avLst/>
          </a:prstGeom>
        </p:spPr>
      </p:pic>
    </p:spTree>
    <p:extLst>
      <p:ext uri="{BB962C8B-B14F-4D97-AF65-F5344CB8AC3E}">
        <p14:creationId xmlns:p14="http://schemas.microsoft.com/office/powerpoint/2010/main" val="3674131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Intégration de la  vue calendrier</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27</a:t>
            </a:fld>
            <a:endParaRPr lang="fr-FR"/>
          </a:p>
        </p:txBody>
      </p:sp>
      <p:pic>
        <p:nvPicPr>
          <p:cNvPr id="8" name="Image 7"/>
          <p:cNvPicPr>
            <a:picLocks noChangeAspect="1"/>
          </p:cNvPicPr>
          <p:nvPr/>
        </p:nvPicPr>
        <p:blipFill rotWithShape="1">
          <a:blip r:embed="rId2"/>
          <a:srcRect l="22762" r="21905" b="10253"/>
          <a:stretch/>
        </p:blipFill>
        <p:spPr>
          <a:xfrm>
            <a:off x="3569551" y="1845734"/>
            <a:ext cx="4885101" cy="4456814"/>
          </a:xfrm>
          <a:prstGeom prst="rect">
            <a:avLst/>
          </a:prstGeom>
        </p:spPr>
      </p:pic>
    </p:spTree>
    <p:extLst>
      <p:ext uri="{BB962C8B-B14F-4D97-AF65-F5344CB8AC3E}">
        <p14:creationId xmlns:p14="http://schemas.microsoft.com/office/powerpoint/2010/main" val="2986260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4. Bilan et Perspective</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28</a:t>
            </a:fld>
            <a:endParaRPr lang="fr-FR"/>
          </a:p>
        </p:txBody>
      </p:sp>
    </p:spTree>
    <p:extLst>
      <p:ext uri="{BB962C8B-B14F-4D97-AF65-F5344CB8AC3E}">
        <p14:creationId xmlns:p14="http://schemas.microsoft.com/office/powerpoint/2010/main" val="21437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du projet :</a:t>
            </a:r>
            <a:endParaRPr lang="fr-FR" dirty="0"/>
          </a:p>
        </p:txBody>
      </p:sp>
      <p:sp>
        <p:nvSpPr>
          <p:cNvPr id="3" name="Espace réservé du contenu 2"/>
          <p:cNvSpPr>
            <a:spLocks noGrp="1"/>
          </p:cNvSpPr>
          <p:nvPr>
            <p:ph idx="1"/>
          </p:nvPr>
        </p:nvSpPr>
        <p:spPr>
          <a:xfrm>
            <a:off x="495300" y="1918769"/>
            <a:ext cx="5562600" cy="4023360"/>
          </a:xfrm>
        </p:spPr>
        <p:txBody>
          <a:bodyPr/>
          <a:lstStyle/>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endParaRPr lang="fr-FR" dirty="0"/>
          </a:p>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r>
              <a:rPr lang="fr-FR" dirty="0" smtClean="0"/>
              <a:t>Possibilités d’interagir sur toutes les ressources : humaines et matérielles </a:t>
            </a:r>
          </a:p>
          <a:p>
            <a:pPr>
              <a:buClr>
                <a:schemeClr val="accent4"/>
              </a:buClr>
              <a:buFont typeface="Wingdings" panose="05000000000000000000" pitchFamily="2" charset="2"/>
              <a:buChar char="§"/>
            </a:pPr>
            <a:r>
              <a:rPr lang="fr-FR" dirty="0"/>
              <a:t> </a:t>
            </a:r>
            <a:r>
              <a:rPr lang="fr-FR" dirty="0" smtClean="0"/>
              <a:t>Travail en équipe intéressant</a:t>
            </a:r>
          </a:p>
          <a:p>
            <a:pPr>
              <a:buClr>
                <a:schemeClr val="accent4"/>
              </a:buClr>
              <a:buFont typeface="Wingdings" panose="05000000000000000000" pitchFamily="2" charset="2"/>
              <a:buChar char="§"/>
            </a:pPr>
            <a:r>
              <a:rPr lang="fr-FR" dirty="0"/>
              <a:t> </a:t>
            </a:r>
            <a:r>
              <a:rPr lang="fr-FR" dirty="0" smtClean="0"/>
              <a:t>Tous les modules de la formation abordés</a:t>
            </a:r>
          </a:p>
          <a:p>
            <a:pPr>
              <a:buClr>
                <a:schemeClr val="accent4"/>
              </a:buClr>
              <a:buFont typeface="Wingdings" panose="05000000000000000000" pitchFamily="2" charset="2"/>
              <a:buChar char="§"/>
            </a:pPr>
            <a:r>
              <a:rPr lang="fr-FR" dirty="0" smtClean="0"/>
              <a:t> Bon apprentissage à partir de nos erreurs</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29</a:t>
            </a:fld>
            <a:endParaRPr lang="fr-FR"/>
          </a:p>
        </p:txBody>
      </p:sp>
      <p:pic>
        <p:nvPicPr>
          <p:cNvPr id="1026" name="Picture 2" descr="RÃ©sultat de recherche d'images pour &quot;avantage inconvÃ©nie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067" y="1757523"/>
            <a:ext cx="2857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5953135" y="1918769"/>
            <a:ext cx="55626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 Temps assez court (surtout pour l’utilisation d’agile)</a:t>
            </a:r>
          </a:p>
          <a:p>
            <a:pPr>
              <a:buClr>
                <a:srgbClr val="C00000"/>
              </a:buClr>
              <a:buFont typeface="Wingdings" panose="05000000000000000000" pitchFamily="2" charset="2"/>
              <a:buChar char="§"/>
            </a:pPr>
            <a:r>
              <a:rPr lang="fr-FR" dirty="0" smtClean="0"/>
              <a:t> Difficultés à se séparer les tâches correctement ou proprement</a:t>
            </a:r>
          </a:p>
          <a:p>
            <a:pPr>
              <a:buClr>
                <a:srgbClr val="C00000"/>
              </a:buClr>
              <a:buFont typeface="Wingdings" panose="05000000000000000000" pitchFamily="2" charset="2"/>
              <a:buChar char="§"/>
            </a:pPr>
            <a:r>
              <a:rPr lang="fr-FR" dirty="0"/>
              <a:t> </a:t>
            </a:r>
            <a:r>
              <a:rPr lang="fr-FR" dirty="0" smtClean="0"/>
              <a:t>Difficultés logicielles (outil de </a:t>
            </a:r>
            <a:r>
              <a:rPr lang="fr-FR" dirty="0" err="1" smtClean="0"/>
              <a:t>versionning</a:t>
            </a:r>
            <a:r>
              <a:rPr lang="fr-FR" dirty="0" smtClean="0"/>
              <a:t>)</a:t>
            </a:r>
          </a:p>
          <a:p>
            <a:pPr>
              <a:buClr>
                <a:srgbClr val="C00000"/>
              </a:buClr>
              <a:buFont typeface="Wingdings" panose="05000000000000000000" pitchFamily="2" charset="2"/>
              <a:buChar char="§"/>
            </a:pPr>
            <a:r>
              <a:rPr lang="fr-FR" dirty="0" smtClean="0"/>
              <a:t> Difficultés à savoir quels outils et connaissances utiliser</a:t>
            </a:r>
            <a:endParaRPr lang="fr-FR" dirty="0"/>
          </a:p>
        </p:txBody>
      </p:sp>
    </p:spTree>
    <p:extLst>
      <p:ext uri="{BB962C8B-B14F-4D97-AF65-F5344CB8AC3E}">
        <p14:creationId xmlns:p14="http://schemas.microsoft.com/office/powerpoint/2010/main" val="2977603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endParaRPr lang="fr-FR" dirty="0" smtClean="0">
              <a:solidFill>
                <a:srgbClr val="2C3E50"/>
              </a:solidFill>
              <a:latin typeface="Merriweather"/>
              <a:ea typeface="Merriweather"/>
              <a:cs typeface="Merriweather"/>
            </a:endParaRPr>
          </a:p>
          <a:p>
            <a:pPr marL="514350" indent="-514350">
              <a:buFont typeface="+mj-lt"/>
              <a:buAutoNum type="arabicPeriod"/>
            </a:pPr>
            <a:r>
              <a:rPr lang="fr-FR" dirty="0" smtClean="0">
                <a:solidFill>
                  <a:srgbClr val="2C3E50"/>
                </a:solidFill>
                <a:latin typeface="Merriweather"/>
                <a:ea typeface="Merriweather"/>
                <a:cs typeface="Merriweather"/>
              </a:rPr>
              <a:t>Environnement </a:t>
            </a:r>
            <a:r>
              <a:rPr lang="fr-FR" dirty="0">
                <a:solidFill>
                  <a:srgbClr val="2C3E50"/>
                </a:solidFill>
                <a:latin typeface="Merriweather"/>
                <a:ea typeface="Merriweather"/>
                <a:cs typeface="Merriweather"/>
              </a:rPr>
              <a:t>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de l’application</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Bilan et </a:t>
            </a:r>
            <a:r>
              <a:rPr lang="fr-FR" dirty="0" smtClean="0">
                <a:solidFill>
                  <a:srgbClr val="2C3E50"/>
                </a:solidFill>
                <a:latin typeface="Merriweather"/>
                <a:ea typeface="Merriweather"/>
                <a:cs typeface="Merriweather"/>
              </a:rPr>
              <a:t>perspective</a:t>
            </a:r>
            <a:endParaRPr lang="fr-FR" dirty="0">
              <a:solidFill>
                <a:srgbClr val="2C3E50"/>
              </a:solidFill>
              <a:latin typeface="Merriweather"/>
              <a:ea typeface="Merriweather"/>
              <a:cs typeface="Merriweather"/>
            </a:endParaRPr>
          </a:p>
        </p:txBody>
      </p:sp>
      <p:sp>
        <p:nvSpPr>
          <p:cNvPr id="4" name="Espace réservé de la date 3"/>
          <p:cNvSpPr>
            <a:spLocks noGrp="1"/>
          </p:cNvSpPr>
          <p:nvPr>
            <p:ph type="dt" sz="half" idx="10"/>
          </p:nvPr>
        </p:nvSpPr>
        <p:spPr/>
        <p:txBody>
          <a:bodyPr/>
          <a:lstStyle/>
          <a:p>
            <a:fld id="{51370182-7E74-4E80-8AD0-669478F1EFFA}"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a:t>
            </a:fld>
            <a:endParaRPr lang="fr-FR"/>
          </a:p>
        </p:txBody>
      </p:sp>
    </p:spTree>
    <p:extLst>
      <p:ext uri="{BB962C8B-B14F-4D97-AF65-F5344CB8AC3E}">
        <p14:creationId xmlns:p14="http://schemas.microsoft.com/office/powerpoint/2010/main" val="2110518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30</a:t>
            </a:fld>
            <a:endParaRPr lang="fr-FR"/>
          </a:p>
        </p:txBody>
      </p:sp>
      <p:graphicFrame>
        <p:nvGraphicFramePr>
          <p:cNvPr id="8" name="Diagramme 7"/>
          <p:cNvGraphicFramePr/>
          <p:nvPr>
            <p:extLst>
              <p:ext uri="{D42A27DB-BD31-4B8C-83A1-F6EECF244321}">
                <p14:modId xmlns:p14="http://schemas.microsoft.com/office/powerpoint/2010/main" val="1324636292"/>
              </p:ext>
            </p:extLst>
          </p:nvPr>
        </p:nvGraphicFramePr>
        <p:xfrm>
          <a:off x="1699654" y="1898086"/>
          <a:ext cx="8524470"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1953767"/>
            <a:ext cx="687042" cy="687042"/>
          </a:xfrm>
          <a:prstGeom prst="rect">
            <a:avLst/>
          </a:prstGeom>
        </p:spPr>
      </p:pic>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3031433"/>
            <a:ext cx="687042" cy="687042"/>
          </a:xfrm>
          <a:prstGeom prst="rect">
            <a:avLst/>
          </a:prstGeom>
        </p:spPr>
      </p:pic>
      <p:sp>
        <p:nvSpPr>
          <p:cNvPr id="11" name="ZoneTexte 10"/>
          <p:cNvSpPr txBox="1"/>
          <p:nvPr/>
        </p:nvSpPr>
        <p:spPr>
          <a:xfrm>
            <a:off x="5839968" y="2978290"/>
            <a:ext cx="4060490" cy="1046440"/>
          </a:xfrm>
          <a:prstGeom prst="rect">
            <a:avLst/>
          </a:prstGeom>
          <a:noFill/>
        </p:spPr>
        <p:txBody>
          <a:bodyPr wrap="square" rtlCol="0">
            <a:spAutoFit/>
          </a:bodyPr>
          <a:lstStyle/>
          <a:p>
            <a:pPr marL="342900" lvl="0" indent="-342900">
              <a:buFont typeface="Arial" panose="020B0604020202020204" pitchFamily="34" charset="0"/>
              <a:buChar char="•"/>
            </a:pPr>
            <a:r>
              <a:rPr lang="fr-FR" sz="2200" dirty="0"/>
              <a:t>Intégration de </a:t>
            </a:r>
            <a:r>
              <a:rPr lang="fr-FR" sz="2200" dirty="0" err="1"/>
              <a:t>SpringBoot</a:t>
            </a:r>
            <a:endParaRPr lang="fr-FR" sz="2200" dirty="0"/>
          </a:p>
          <a:p>
            <a:pPr marL="342900" lvl="0" indent="-342900">
              <a:buFont typeface="Arial" panose="020B0604020202020204" pitchFamily="34" charset="0"/>
              <a:buChar char="•"/>
            </a:pPr>
            <a:r>
              <a:rPr lang="fr-FR" sz="2200" dirty="0"/>
              <a:t>Intégration d’</a:t>
            </a:r>
            <a:r>
              <a:rPr lang="fr-FR" sz="2200" dirty="0" err="1"/>
              <a:t>Angular</a:t>
            </a:r>
            <a:endParaRPr lang="fr-FR" sz="2200" dirty="0"/>
          </a:p>
          <a:p>
            <a:endParaRPr lang="fr-FR" dirty="0"/>
          </a:p>
        </p:txBody>
      </p:sp>
      <p:sp>
        <p:nvSpPr>
          <p:cNvPr id="14" name="ZoneTexte 13"/>
          <p:cNvSpPr txBox="1"/>
          <p:nvPr/>
        </p:nvSpPr>
        <p:spPr>
          <a:xfrm>
            <a:off x="6289910" y="4029424"/>
            <a:ext cx="4060490" cy="430887"/>
          </a:xfrm>
          <a:prstGeom prst="rect">
            <a:avLst/>
          </a:prstGeom>
          <a:noFill/>
        </p:spPr>
        <p:txBody>
          <a:bodyPr wrap="square" rtlCol="0">
            <a:spAutoFit/>
          </a:bodyPr>
          <a:lstStyle/>
          <a:p>
            <a:pPr marL="342900" lvl="0" indent="-342900">
              <a:buFont typeface="Arial" panose="020B0604020202020204" pitchFamily="34" charset="0"/>
              <a:buChar char="•"/>
            </a:pPr>
            <a:r>
              <a:rPr lang="fr-FR" sz="2200" dirty="0" smtClean="0"/>
              <a:t>Création des alertes</a:t>
            </a:r>
            <a:endParaRPr lang="fr-FR" sz="2200" dirty="0"/>
          </a:p>
        </p:txBody>
      </p:sp>
    </p:spTree>
    <p:extLst>
      <p:ext uri="{BB962C8B-B14F-4D97-AF65-F5344CB8AC3E}">
        <p14:creationId xmlns:p14="http://schemas.microsoft.com/office/powerpoint/2010/main" val="2788915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Option pour le planning</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ajouter des participants </a:t>
            </a:r>
          </a:p>
          <a:p>
            <a:pPr>
              <a:buFont typeface="Wingdings" panose="05000000000000000000" pitchFamily="2" charset="2"/>
              <a:buChar char="q"/>
            </a:pPr>
            <a:r>
              <a:rPr lang="fr-FR" dirty="0"/>
              <a:t> </a:t>
            </a:r>
            <a:r>
              <a:rPr lang="fr-FR" dirty="0" smtClean="0"/>
              <a:t>Drag n Drop </a:t>
            </a:r>
          </a:p>
          <a:p>
            <a:pPr>
              <a:buFont typeface="Wingdings" panose="05000000000000000000" pitchFamily="2" charset="2"/>
              <a:buChar char="q"/>
            </a:pPr>
            <a:r>
              <a:rPr lang="fr-FR" dirty="0"/>
              <a:t> </a:t>
            </a:r>
            <a:r>
              <a:rPr lang="fr-FR" dirty="0" smtClean="0"/>
              <a:t>Changement durée évènements </a:t>
            </a:r>
          </a:p>
          <a:p>
            <a:pPr>
              <a:buFont typeface="Wingdings" panose="05000000000000000000" pitchFamily="2" charset="2"/>
              <a:buChar char="q"/>
            </a:pPr>
            <a:r>
              <a:rPr lang="fr-FR" dirty="0"/>
              <a:t> </a:t>
            </a:r>
            <a:r>
              <a:rPr lang="fr-FR" dirty="0" smtClean="0"/>
              <a:t>Couleur en fonction de certains critères</a:t>
            </a:r>
          </a:p>
          <a:p>
            <a:pPr>
              <a:buFont typeface="Wingdings" panose="05000000000000000000" pitchFamily="2" charset="2"/>
              <a:buChar char="q"/>
            </a:pPr>
            <a:r>
              <a:rPr lang="fr-FR" dirty="0"/>
              <a:t> </a:t>
            </a:r>
            <a:r>
              <a:rPr lang="fr-FR" dirty="0" smtClean="0"/>
              <a:t>Suppression possible sur le calendrier </a:t>
            </a:r>
          </a:p>
          <a:p>
            <a:pPr>
              <a:buFont typeface="Wingdings" panose="05000000000000000000" pitchFamily="2" charset="2"/>
              <a:buChar char="q"/>
            </a:pPr>
            <a:r>
              <a:rPr lang="fr-FR" dirty="0"/>
              <a:t> </a:t>
            </a:r>
            <a:r>
              <a:rPr lang="fr-FR" dirty="0" smtClean="0"/>
              <a:t>Plage horaire limitée : 9h00 – 17h30</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31</a:t>
            </a:fld>
            <a:endParaRPr lang="fr-FR"/>
          </a:p>
        </p:txBody>
      </p:sp>
    </p:spTree>
    <p:extLst>
      <p:ext uri="{BB962C8B-B14F-4D97-AF65-F5344CB8AC3E}">
        <p14:creationId xmlns:p14="http://schemas.microsoft.com/office/powerpoint/2010/main" val="2096907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Administrateur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32</a:t>
            </a:fld>
            <a:endParaRPr lang="fr-FR"/>
          </a:p>
        </p:txBody>
      </p:sp>
      <p:graphicFrame>
        <p:nvGraphicFramePr>
          <p:cNvPr id="33" name="Diagramme 32"/>
          <p:cNvGraphicFramePr/>
          <p:nvPr>
            <p:extLst>
              <p:ext uri="{D42A27DB-BD31-4B8C-83A1-F6EECF244321}">
                <p14:modId xmlns:p14="http://schemas.microsoft.com/office/powerpoint/2010/main" val="3673432361"/>
              </p:ext>
            </p:extLst>
          </p:nvPr>
        </p:nvGraphicFramePr>
        <p:xfrm>
          <a:off x="3002971" y="1922317"/>
          <a:ext cx="6286502" cy="4416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ZoneTexte 33"/>
          <p:cNvSpPr txBox="1"/>
          <p:nvPr/>
        </p:nvSpPr>
        <p:spPr>
          <a:xfrm>
            <a:off x="8104909" y="4572000"/>
            <a:ext cx="2057400" cy="523220"/>
          </a:xfrm>
          <a:prstGeom prst="rect">
            <a:avLst/>
          </a:prstGeom>
          <a:noFill/>
        </p:spPr>
        <p:txBody>
          <a:bodyPr wrap="square" rtlCol="0">
            <a:spAutoFit/>
          </a:bodyPr>
          <a:lstStyle/>
          <a:p>
            <a:r>
              <a:rPr lang="fr-FR" sz="1400" dirty="0" smtClean="0"/>
              <a:t>Dans le cas d’une modification </a:t>
            </a:r>
            <a:endParaRPr lang="fr-FR" sz="1400" dirty="0"/>
          </a:p>
        </p:txBody>
      </p:sp>
      <p:sp>
        <p:nvSpPr>
          <p:cNvPr id="35" name="Rectangle 34"/>
          <p:cNvSpPr/>
          <p:nvPr/>
        </p:nvSpPr>
        <p:spPr>
          <a:xfrm>
            <a:off x="4488873" y="2468079"/>
            <a:ext cx="779318" cy="63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Arc 43"/>
          <p:cNvSpPr/>
          <p:nvPr/>
        </p:nvSpPr>
        <p:spPr>
          <a:xfrm>
            <a:off x="3906982" y="3521878"/>
            <a:ext cx="3148445" cy="384463"/>
          </a:xfrm>
          <a:prstGeom prst="arc">
            <a:avLst>
              <a:gd name="adj1" fmla="val 16200000"/>
              <a:gd name="adj2" fmla="val 21314184"/>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48" name="Connecteur droit avec flèche 47"/>
          <p:cNvCxnSpPr/>
          <p:nvPr/>
        </p:nvCxnSpPr>
        <p:spPr>
          <a:xfrm>
            <a:off x="6757986" y="3605214"/>
            <a:ext cx="100965" cy="175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6851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Identification Utilisateur/</a:t>
            </a:r>
            <a:r>
              <a:rPr lang="fr-FR" dirty="0" err="1" smtClean="0"/>
              <a:t>Admin</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4057178108"/>
              </p:ext>
            </p:extLst>
          </p:nvPr>
        </p:nvGraphicFramePr>
        <p:xfrm>
          <a:off x="1154083" y="2036763"/>
          <a:ext cx="10058400" cy="3505200"/>
        </p:xfrm>
        <a:graphic>
          <a:graphicData uri="http://schemas.openxmlformats.org/drawingml/2006/table">
            <a:tbl>
              <a:tblPr firstRow="1" bandRow="1">
                <a:tableStyleId>{5C22544A-7EE6-4342-B048-85BDC9FD1C3A}</a:tableStyleId>
              </a:tblPr>
              <a:tblGrid>
                <a:gridCol w="5029200"/>
                <a:gridCol w="5029200"/>
              </a:tblGrid>
              <a:tr h="370840">
                <a:tc>
                  <a:txBody>
                    <a:bodyPr/>
                    <a:lstStyle/>
                    <a:p>
                      <a:pPr algn="ctr"/>
                      <a:r>
                        <a:rPr lang="fr-FR" sz="2000" dirty="0" err="1" smtClean="0"/>
                        <a:t>Admin</a:t>
                      </a:r>
                      <a:endParaRPr lang="fr-FR" sz="2000" dirty="0"/>
                    </a:p>
                  </a:txBody>
                  <a:tcPr/>
                </a:tc>
                <a:tc>
                  <a:txBody>
                    <a:bodyPr/>
                    <a:lstStyle/>
                    <a:p>
                      <a:pPr algn="ctr"/>
                      <a:r>
                        <a:rPr lang="fr-FR" sz="2000" dirty="0" smtClean="0"/>
                        <a:t>User</a:t>
                      </a:r>
                      <a:endParaRPr lang="fr-FR" sz="2000" dirty="0"/>
                    </a:p>
                  </a:txBody>
                  <a:tcPr/>
                </a:tc>
              </a:tr>
              <a:tr h="370840">
                <a:tc>
                  <a:txBody>
                    <a:bodyPr/>
                    <a:lstStyle/>
                    <a:p>
                      <a:pPr algn="ctr"/>
                      <a:r>
                        <a:rPr lang="fr-FR" sz="2000" dirty="0" smtClean="0"/>
                        <a:t>Peut créer des login/mot de passe</a:t>
                      </a:r>
                      <a:endParaRPr lang="fr-FR" sz="2000" dirty="0"/>
                    </a:p>
                  </a:txBody>
                  <a:tcPr/>
                </a:tc>
                <a:tc>
                  <a:txBody>
                    <a:bodyPr/>
                    <a:lstStyle/>
                    <a:p>
                      <a:pPr algn="ctr"/>
                      <a:r>
                        <a:rPr lang="fr-FR" sz="2000" dirty="0" smtClean="0"/>
                        <a:t>A accès à ses données : tâches à faire, cours à</a:t>
                      </a:r>
                      <a:r>
                        <a:rPr lang="fr-FR" sz="2000" baseline="0" dirty="0" smtClean="0"/>
                        <a:t> donner, cours à suivre (avec toutes les infos utiles)</a:t>
                      </a:r>
                      <a:endParaRPr lang="fr-FR" sz="2000" dirty="0"/>
                    </a:p>
                  </a:txBody>
                  <a:tcPr/>
                </a:tc>
              </a:tr>
              <a:tr h="370840">
                <a:tc>
                  <a:txBody>
                    <a:bodyPr/>
                    <a:lstStyle/>
                    <a:p>
                      <a:pPr algn="ctr"/>
                      <a:r>
                        <a:rPr lang="fr-FR" sz="2000" dirty="0" smtClean="0"/>
                        <a:t>Peut créer des formations, modules, </a:t>
                      </a:r>
                      <a:r>
                        <a:rPr lang="fr-FR" sz="2000" dirty="0" err="1" smtClean="0"/>
                        <a:t>etc</a:t>
                      </a:r>
                      <a:endParaRPr lang="fr-FR" sz="2000" dirty="0"/>
                    </a:p>
                  </a:txBody>
                  <a:tcPr/>
                </a:tc>
                <a:tc>
                  <a:txBody>
                    <a:bodyPr/>
                    <a:lstStyle/>
                    <a:p>
                      <a:pPr algn="ctr"/>
                      <a:r>
                        <a:rPr lang="fr-FR" sz="2000" dirty="0" smtClean="0"/>
                        <a:t>Doit avoir son login/mot de passe pour accéder au site </a:t>
                      </a:r>
                      <a:endParaRPr lang="fr-FR" sz="2000" dirty="0"/>
                    </a:p>
                  </a:txBody>
                  <a:tcPr/>
                </a:tc>
              </a:tr>
              <a:tr h="370840">
                <a:tc>
                  <a:txBody>
                    <a:bodyPr/>
                    <a:lstStyle/>
                    <a:p>
                      <a:pPr algn="ctr"/>
                      <a:r>
                        <a:rPr lang="fr-FR" sz="2000" dirty="0" smtClean="0"/>
                        <a:t>Peut gérer les affectations</a:t>
                      </a:r>
                      <a:r>
                        <a:rPr lang="fr-FR" sz="2000" baseline="0" dirty="0" smtClean="0"/>
                        <a:t> des ressources humaines et matérielles</a:t>
                      </a:r>
                      <a:endParaRPr lang="fr-FR" sz="2000" dirty="0"/>
                    </a:p>
                  </a:txBody>
                  <a:tcPr/>
                </a:tc>
                <a:tc>
                  <a:txBody>
                    <a:bodyPr/>
                    <a:lstStyle/>
                    <a:p>
                      <a:pPr algn="ctr"/>
                      <a:r>
                        <a:rPr lang="fr-FR" sz="2000" dirty="0" smtClean="0"/>
                        <a:t>Ne peut</a:t>
                      </a:r>
                      <a:r>
                        <a:rPr lang="fr-FR" sz="2000" baseline="0" dirty="0" smtClean="0"/>
                        <a:t> pas avoir accès à un autre emploi du temps que le sien </a:t>
                      </a:r>
                      <a:endParaRPr lang="fr-FR" sz="2000" dirty="0"/>
                    </a:p>
                  </a:txBody>
                  <a:tcPr/>
                </a:tc>
              </a:tr>
              <a:tr h="370840">
                <a:tc>
                  <a:txBody>
                    <a:bodyPr/>
                    <a:lstStyle/>
                    <a:p>
                      <a:pPr algn="ctr"/>
                      <a:r>
                        <a:rPr lang="fr-FR" sz="2000" dirty="0" smtClean="0"/>
                        <a:t>Doit renseigner</a:t>
                      </a:r>
                      <a:r>
                        <a:rPr lang="fr-FR" sz="2000" baseline="0" dirty="0" smtClean="0"/>
                        <a:t> tous les champs lors de la création de formation, etc.</a:t>
                      </a:r>
                      <a:endParaRPr lang="fr-FR" sz="2000" dirty="0"/>
                    </a:p>
                  </a:txBody>
                  <a:tcPr/>
                </a:tc>
                <a:tc>
                  <a:txBody>
                    <a:bodyPr/>
                    <a:lstStyle/>
                    <a:p>
                      <a:pPr algn="ctr"/>
                      <a:endParaRPr lang="fr-FR" sz="2000" dirty="0"/>
                    </a:p>
                  </a:txBody>
                  <a:tcPr/>
                </a:tc>
              </a:tr>
            </a:tbl>
          </a:graphicData>
        </a:graphic>
      </p:graphicFrame>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33</a:t>
            </a:fld>
            <a:endParaRPr lang="fr-FR"/>
          </a:p>
        </p:txBody>
      </p:sp>
    </p:spTree>
    <p:extLst>
      <p:ext uri="{BB962C8B-B14F-4D97-AF65-F5344CB8AC3E}">
        <p14:creationId xmlns:p14="http://schemas.microsoft.com/office/powerpoint/2010/main" val="3350037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d’édition d’un module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Choisir le prof associé,</a:t>
            </a:r>
          </a:p>
          <a:p>
            <a:pPr>
              <a:buFont typeface="Wingdings" panose="05000000000000000000" pitchFamily="2" charset="2"/>
              <a:buChar char="q"/>
            </a:pPr>
            <a:r>
              <a:rPr lang="fr-FR" dirty="0" smtClean="0"/>
              <a:t> Choisir la salle </a:t>
            </a:r>
          </a:p>
          <a:p>
            <a:pPr>
              <a:buFont typeface="Wingdings" panose="05000000000000000000" pitchFamily="2" charset="2"/>
              <a:buChar char="q"/>
            </a:pPr>
            <a:r>
              <a:rPr lang="fr-FR" dirty="0" smtClean="0"/>
              <a:t> Choisir les élèves </a:t>
            </a:r>
          </a:p>
          <a:p>
            <a:pPr>
              <a:buFont typeface="Wingdings" panose="05000000000000000000" pitchFamily="2" charset="2"/>
              <a:buChar char="q"/>
            </a:pPr>
            <a:r>
              <a:rPr lang="fr-FR" dirty="0"/>
              <a:t> C</a:t>
            </a:r>
            <a:r>
              <a:rPr lang="fr-FR" dirty="0" smtClean="0"/>
              <a:t>hoisir la matière </a:t>
            </a:r>
          </a:p>
          <a:p>
            <a:pPr>
              <a:buFont typeface="Wingdings" panose="05000000000000000000" pitchFamily="2" charset="2"/>
              <a:buChar char="q"/>
            </a:pPr>
            <a:r>
              <a:rPr lang="fr-FR" dirty="0" smtClean="0"/>
              <a:t> Associer un </a:t>
            </a:r>
            <a:r>
              <a:rPr lang="fr-FR" dirty="0" err="1" smtClean="0"/>
              <a:t>vidéo-projecteur</a:t>
            </a:r>
            <a:endParaRPr lang="fr-FR" dirty="0" smtClean="0"/>
          </a:p>
          <a:p>
            <a:pPr>
              <a:buFont typeface="Wingdings" panose="05000000000000000000" pitchFamily="2" charset="2"/>
              <a:buChar char="q"/>
            </a:pPr>
            <a:r>
              <a:rPr lang="fr-FR" dirty="0"/>
              <a:t> D</a:t>
            </a:r>
            <a:r>
              <a:rPr lang="fr-FR" dirty="0" smtClean="0"/>
              <a:t>éfinir les dates de début et fin </a:t>
            </a:r>
          </a:p>
          <a:p>
            <a:pPr>
              <a:buFont typeface="Wingdings" panose="05000000000000000000" pitchFamily="2" charset="2"/>
              <a:buChar char="q"/>
            </a:pPr>
            <a:r>
              <a:rPr lang="fr-FR" dirty="0"/>
              <a:t> D</a:t>
            </a:r>
            <a:r>
              <a:rPr lang="fr-FR" dirty="0" smtClean="0"/>
              <a:t>éfinir à quelle formation le module appartient.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34</a:t>
            </a:fld>
            <a:endParaRPr lang="fr-FR"/>
          </a:p>
        </p:txBody>
      </p:sp>
    </p:spTree>
    <p:extLst>
      <p:ext uri="{BB962C8B-B14F-4D97-AF65-F5344CB8AC3E}">
        <p14:creationId xmlns:p14="http://schemas.microsoft.com/office/powerpoint/2010/main" val="375028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questions ? </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1082" y="2666834"/>
            <a:ext cx="2410161" cy="2381582"/>
          </a:xfrm>
        </p:spPr>
      </p:pic>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35</a:t>
            </a:fld>
            <a:endParaRPr lang="fr-FR"/>
          </a:p>
        </p:txBody>
      </p:sp>
      <p:pic>
        <p:nvPicPr>
          <p:cNvPr id="2052" name="Picture 4" descr="RÃ©sultat de recherche d'images pour &quot;Merci&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368" y="2040093"/>
            <a:ext cx="5510438" cy="385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93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1. Environnement du projet</a:t>
            </a:r>
            <a:endParaRPr lang="fr-FR" dirty="0"/>
          </a:p>
        </p:txBody>
      </p:sp>
      <p:sp>
        <p:nvSpPr>
          <p:cNvPr id="10" name="Espace réservé de la date 9"/>
          <p:cNvSpPr>
            <a:spLocks noGrp="1"/>
          </p:cNvSpPr>
          <p:nvPr>
            <p:ph type="dt" sz="half" idx="10"/>
          </p:nvPr>
        </p:nvSpPr>
        <p:spPr/>
        <p:txBody>
          <a:bodyPr/>
          <a:lstStyle/>
          <a:p>
            <a:fld id="{F5520EF4-BD81-468D-A505-02BA056FED9E}" type="datetime1">
              <a:rPr lang="fr-FR" smtClean="0"/>
              <a:t>13/06/2018</a:t>
            </a:fld>
            <a:endParaRPr lang="fr-FR"/>
          </a:p>
        </p:txBody>
      </p:sp>
      <p:sp>
        <p:nvSpPr>
          <p:cNvPr id="11" name="Espace réservé du pied de page 10"/>
          <p:cNvSpPr>
            <a:spLocks noGrp="1"/>
          </p:cNvSpPr>
          <p:nvPr>
            <p:ph type="ftr" sz="quarter" idx="11"/>
          </p:nvPr>
        </p:nvSpPr>
        <p:spPr/>
        <p:txBody>
          <a:bodyPr/>
          <a:lstStyle/>
          <a:p>
            <a:r>
              <a:rPr lang="en-US" smtClean="0"/>
              <a:t>Projet Factory 2018  - SOPRA STERIA</a:t>
            </a:r>
            <a:endParaRPr lang="fr-FR"/>
          </a:p>
        </p:txBody>
      </p:sp>
      <p:sp>
        <p:nvSpPr>
          <p:cNvPr id="12" name="Espace réservé du numéro de diapositive 11"/>
          <p:cNvSpPr>
            <a:spLocks noGrp="1"/>
          </p:cNvSpPr>
          <p:nvPr>
            <p:ph type="sldNum" sz="quarter" idx="12"/>
          </p:nvPr>
        </p:nvSpPr>
        <p:spPr/>
        <p:txBody>
          <a:bodyPr/>
          <a:lstStyle/>
          <a:p>
            <a:fld id="{47A8EBE8-E40C-4622-964D-C2866BE5CEB4}" type="slidenum">
              <a:rPr lang="fr-FR" smtClean="0"/>
              <a:t>4</a:t>
            </a:fld>
            <a:endParaRPr lang="fr-FR"/>
          </a:p>
        </p:txBody>
      </p:sp>
    </p:spTree>
    <p:extLst>
      <p:ext uri="{BB962C8B-B14F-4D97-AF65-F5344CB8AC3E}">
        <p14:creationId xmlns:p14="http://schemas.microsoft.com/office/powerpoint/2010/main" val="340656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contexte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sz="2800" cap="all" dirty="0" err="1" smtClean="0"/>
              <a:t>Factory</a:t>
            </a:r>
            <a:r>
              <a:rPr lang="fr-FR" sz="2800" dirty="0" smtClean="0"/>
              <a:t> : école </a:t>
            </a:r>
            <a:r>
              <a:rPr lang="fr-FR" sz="2800" dirty="0"/>
              <a:t>de formation professionnelle .</a:t>
            </a:r>
          </a:p>
          <a:p>
            <a:pPr>
              <a:buFont typeface="Wingdings" panose="05000000000000000000" pitchFamily="2" charset="2"/>
              <a:buChar char="q"/>
            </a:pPr>
            <a:r>
              <a:rPr lang="fr-FR" sz="2800" dirty="0" smtClean="0"/>
              <a:t> L’organisation des cursus difficile </a:t>
            </a:r>
          </a:p>
          <a:p>
            <a:pPr>
              <a:buFont typeface="Wingdings" panose="05000000000000000000" pitchFamily="2" charset="2"/>
              <a:buChar char="q"/>
            </a:pPr>
            <a:r>
              <a:rPr lang="fr-FR" sz="2800" dirty="0" smtClean="0"/>
              <a:t> Beaucoup d’intervenants avec différents supports de travail </a:t>
            </a:r>
          </a:p>
          <a:p>
            <a:pPr>
              <a:buFont typeface="Wingdings" panose="05000000000000000000" pitchFamily="2" charset="2"/>
              <a:buChar char="q"/>
            </a:pPr>
            <a:r>
              <a:rPr lang="fr-FR" sz="2800" dirty="0" smtClean="0"/>
              <a:t> Redondance d’informations et trop de saisie par les gestionnaires</a:t>
            </a:r>
          </a:p>
          <a:p>
            <a:pPr>
              <a:buFont typeface="Wingdings" panose="05000000000000000000" pitchFamily="2" charset="2"/>
              <a:buChar char="q"/>
            </a:pPr>
            <a:r>
              <a:rPr lang="fr-FR" sz="2800" dirty="0" smtClean="0"/>
              <a:t> Nécessite une informatisation efficace du  </a:t>
            </a:r>
            <a:r>
              <a:rPr lang="fr-FR" sz="2800" dirty="0"/>
              <a:t>processus de création, planification et organisation des cursus de formation.</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709942CD-7A76-4ADB-AEE2-5513CD7D5B2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5</a:t>
            </a:fld>
            <a:endParaRPr lang="fr-FR"/>
          </a:p>
        </p:txBody>
      </p:sp>
    </p:spTree>
    <p:extLst>
      <p:ext uri="{BB962C8B-B14F-4D97-AF65-F5344CB8AC3E}">
        <p14:creationId xmlns:p14="http://schemas.microsoft.com/office/powerpoint/2010/main" val="136606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attentes du client</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2800" dirty="0" smtClean="0"/>
              <a:t> faciliter la gestion des plannings </a:t>
            </a:r>
          </a:p>
          <a:p>
            <a:pPr>
              <a:buFont typeface="Wingdings" panose="05000000000000000000" pitchFamily="2" charset="2"/>
              <a:buChar char="q"/>
            </a:pPr>
            <a:r>
              <a:rPr lang="fr-FR" sz="2800" dirty="0"/>
              <a:t> </a:t>
            </a:r>
            <a:r>
              <a:rPr lang="fr-FR" sz="2800" dirty="0" smtClean="0"/>
              <a:t>permettre d’identifier les utilisateurs </a:t>
            </a:r>
          </a:p>
          <a:p>
            <a:pPr>
              <a:buFont typeface="Wingdings" panose="05000000000000000000" pitchFamily="2" charset="2"/>
              <a:buChar char="q"/>
            </a:pPr>
            <a:r>
              <a:rPr lang="fr-FR" sz="2800" dirty="0"/>
              <a:t> </a:t>
            </a:r>
            <a:r>
              <a:rPr lang="fr-FR" sz="2800" dirty="0" smtClean="0"/>
              <a:t>permettre l’affichage des supports (planning, cours, etc.) </a:t>
            </a:r>
          </a:p>
          <a:p>
            <a:pPr>
              <a:buFont typeface="Wingdings" panose="05000000000000000000" pitchFamily="2" charset="2"/>
              <a:buChar char="q"/>
            </a:pPr>
            <a:r>
              <a:rPr lang="fr-FR" sz="2800" dirty="0"/>
              <a:t> </a:t>
            </a:r>
            <a:r>
              <a:rPr lang="fr-FR" sz="2800" dirty="0" smtClean="0"/>
              <a:t>avoir un administrateur de l’outil </a:t>
            </a:r>
          </a:p>
          <a:p>
            <a:pPr>
              <a:buFont typeface="Wingdings" panose="05000000000000000000" pitchFamily="2" charset="2"/>
              <a:buChar char="q"/>
            </a:pPr>
            <a:r>
              <a:rPr lang="fr-FR" sz="2800" dirty="0" smtClean="0"/>
              <a:t> avoir différents modules pour créer, modifier, supprimer ou juste lire les informations</a:t>
            </a:r>
          </a:p>
          <a:p>
            <a:pPr>
              <a:buFont typeface="Wingdings" panose="05000000000000000000" pitchFamily="2" charset="2"/>
              <a:buChar char="q"/>
            </a:pPr>
            <a:r>
              <a:rPr lang="fr-FR" sz="2800" dirty="0" smtClean="0"/>
              <a:t> pouvoir gérer des </a:t>
            </a:r>
            <a:r>
              <a:rPr lang="fr-FR" sz="2800" dirty="0"/>
              <a:t>ressources matérielles </a:t>
            </a:r>
            <a:r>
              <a:rPr lang="fr-FR" sz="2800" dirty="0" smtClean="0"/>
              <a:t>ET humaines</a:t>
            </a:r>
          </a:p>
          <a:p>
            <a:pPr>
              <a:buFont typeface="Wingdings" panose="05000000000000000000" pitchFamily="2" charset="2"/>
              <a:buChar char="q"/>
            </a:pPr>
            <a:r>
              <a:rPr lang="fr-FR" sz="2800" dirty="0" smtClean="0"/>
              <a:t> avoir un outil évolutif</a:t>
            </a:r>
          </a:p>
        </p:txBody>
      </p:sp>
      <p:sp>
        <p:nvSpPr>
          <p:cNvPr id="4" name="Espace réservé de la date 3"/>
          <p:cNvSpPr>
            <a:spLocks noGrp="1"/>
          </p:cNvSpPr>
          <p:nvPr>
            <p:ph type="dt" sz="half" idx="10"/>
          </p:nvPr>
        </p:nvSpPr>
        <p:spPr/>
        <p:txBody>
          <a:bodyPr/>
          <a:lstStyle/>
          <a:p>
            <a:fld id="{735DA9B3-37F2-43C1-AF9E-3607DC1981A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6</a:t>
            </a:fld>
            <a:endParaRPr lang="fr-FR"/>
          </a:p>
        </p:txBody>
      </p:sp>
      <p:sp>
        <p:nvSpPr>
          <p:cNvPr id="8" name="AutoShape 4" descr="RÃ©sultat de recherche d'images pour &quot;satisfaction client&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2" name="Picture 6" descr="RÃ©sultat de recherche d'images pour &quot;satisfaction client&quo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0458" y="35625"/>
            <a:ext cx="1759356" cy="16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02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contraintes techniques</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3200" dirty="0" smtClean="0"/>
              <a:t> Application WEB (client léger)</a:t>
            </a:r>
          </a:p>
          <a:p>
            <a:pPr>
              <a:buFont typeface="Wingdings" panose="05000000000000000000" pitchFamily="2" charset="2"/>
              <a:buChar char="q"/>
            </a:pPr>
            <a:r>
              <a:rPr lang="fr-FR" sz="3200" dirty="0"/>
              <a:t> </a:t>
            </a:r>
            <a:r>
              <a:rPr lang="fr-FR" sz="3200" dirty="0" smtClean="0"/>
              <a:t>Back-End : JAVA J2EE (</a:t>
            </a:r>
            <a:r>
              <a:rPr lang="fr-FR" sz="3200" dirty="0" err="1" smtClean="0"/>
              <a:t>framework</a:t>
            </a:r>
            <a:r>
              <a:rPr lang="fr-FR" sz="3200" dirty="0" smtClean="0"/>
              <a:t> </a:t>
            </a:r>
            <a:r>
              <a:rPr lang="fr-FR" sz="3200" dirty="0" err="1" smtClean="0"/>
              <a:t>SpringBoot</a:t>
            </a:r>
            <a:r>
              <a:rPr lang="fr-FR" sz="3200" dirty="0" smtClean="0"/>
              <a:t>)</a:t>
            </a:r>
          </a:p>
          <a:p>
            <a:pPr>
              <a:buFont typeface="Wingdings" panose="05000000000000000000" pitchFamily="2" charset="2"/>
              <a:buChar char="q"/>
            </a:pPr>
            <a:r>
              <a:rPr lang="fr-FR" sz="3200" dirty="0"/>
              <a:t> </a:t>
            </a:r>
            <a:r>
              <a:rPr lang="fr-FR" sz="3200" dirty="0" smtClean="0"/>
              <a:t>Front-End : </a:t>
            </a:r>
            <a:r>
              <a:rPr lang="fr-FR" sz="3200" dirty="0" err="1" smtClean="0"/>
              <a:t>Angular</a:t>
            </a:r>
            <a:r>
              <a:rPr lang="fr-FR" sz="3200" dirty="0" smtClean="0"/>
              <a:t> </a:t>
            </a:r>
          </a:p>
          <a:p>
            <a:pPr>
              <a:buFont typeface="Wingdings" panose="05000000000000000000" pitchFamily="2" charset="2"/>
              <a:buChar char="q"/>
            </a:pPr>
            <a:r>
              <a:rPr lang="fr-FR" sz="3200" dirty="0"/>
              <a:t> </a:t>
            </a:r>
            <a:r>
              <a:rPr lang="fr-FR" sz="3200" dirty="0" smtClean="0"/>
              <a:t>BDD : </a:t>
            </a:r>
            <a:r>
              <a:rPr lang="fr-FR" sz="3200" dirty="0" err="1" smtClean="0"/>
              <a:t>PostGreSQL</a:t>
            </a:r>
            <a:r>
              <a:rPr lang="fr-FR" sz="3200" dirty="0" smtClean="0"/>
              <a:t> </a:t>
            </a:r>
          </a:p>
          <a:p>
            <a:pPr>
              <a:buFont typeface="Wingdings" panose="05000000000000000000" pitchFamily="2" charset="2"/>
              <a:buChar char="q"/>
            </a:pPr>
            <a:r>
              <a:rPr lang="fr-FR" sz="3200" dirty="0"/>
              <a:t> </a:t>
            </a:r>
            <a:r>
              <a:rPr lang="fr-FR" sz="3200" dirty="0" smtClean="0"/>
              <a:t>Sécurité : </a:t>
            </a:r>
            <a:r>
              <a:rPr lang="fr-FR" sz="3200" dirty="0" err="1" smtClean="0"/>
              <a:t>Spring</a:t>
            </a:r>
            <a:r>
              <a:rPr lang="fr-FR" sz="3200" dirty="0" smtClean="0"/>
              <a:t> Security</a:t>
            </a:r>
          </a:p>
          <a:p>
            <a:pPr>
              <a:buFont typeface="Wingdings" panose="05000000000000000000" pitchFamily="2" charset="2"/>
              <a:buChar char="q"/>
            </a:pPr>
            <a:r>
              <a:rPr lang="fr-FR" sz="3200" dirty="0"/>
              <a:t> </a:t>
            </a:r>
            <a:r>
              <a:rPr lang="fr-FR" sz="3200" dirty="0" err="1" smtClean="0"/>
              <a:t>Versionning</a:t>
            </a:r>
            <a:r>
              <a:rPr lang="fr-FR" sz="3200" dirty="0" smtClean="0"/>
              <a:t> : Git et </a:t>
            </a:r>
            <a:r>
              <a:rPr lang="fr-FR" sz="3200" dirty="0" err="1" smtClean="0"/>
              <a:t>KrakenGit</a:t>
            </a:r>
            <a:endParaRPr lang="fr-FR" sz="3200" dirty="0" smtClean="0"/>
          </a:p>
          <a:p>
            <a:pPr>
              <a:buFont typeface="Wingdings" panose="05000000000000000000" pitchFamily="2" charset="2"/>
              <a:buChar char="q"/>
            </a:pPr>
            <a:r>
              <a:rPr lang="fr-FR" sz="3200" dirty="0" smtClean="0"/>
              <a:t>Test : </a:t>
            </a:r>
            <a:r>
              <a:rPr lang="fr-FR" sz="3200" dirty="0" err="1" smtClean="0"/>
              <a:t>Postman</a:t>
            </a:r>
            <a:endParaRPr lang="fr-FR" sz="3200" dirty="0" smtClean="0"/>
          </a:p>
        </p:txBody>
      </p:sp>
      <p:sp>
        <p:nvSpPr>
          <p:cNvPr id="4" name="Espace réservé de la date 3"/>
          <p:cNvSpPr>
            <a:spLocks noGrp="1"/>
          </p:cNvSpPr>
          <p:nvPr>
            <p:ph type="dt" sz="half" idx="10"/>
          </p:nvPr>
        </p:nvSpPr>
        <p:spPr/>
        <p:txBody>
          <a:bodyPr/>
          <a:lstStyle/>
          <a:p>
            <a:fld id="{303909ED-43CC-431B-9325-E2536E4B4DC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7</a:t>
            </a:fld>
            <a:endParaRPr lang="fr-FR"/>
          </a:p>
        </p:txBody>
      </p:sp>
    </p:spTree>
    <p:extLst>
      <p:ext uri="{BB962C8B-B14F-4D97-AF65-F5344CB8AC3E}">
        <p14:creationId xmlns:p14="http://schemas.microsoft.com/office/powerpoint/2010/main" val="1366904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identifiés du projet </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400" dirty="0"/>
              <a:t> </a:t>
            </a:r>
            <a:r>
              <a:rPr lang="fr-FR" sz="2400" dirty="0" smtClean="0"/>
              <a:t>Temps court et non reconductible : livraison d’un projet incomplet</a:t>
            </a:r>
          </a:p>
          <a:p>
            <a:pPr>
              <a:buFont typeface="Wingdings" panose="05000000000000000000" pitchFamily="2" charset="2"/>
              <a:buChar char="q"/>
            </a:pPr>
            <a:r>
              <a:rPr lang="fr-FR" sz="2400" dirty="0" smtClean="0"/>
              <a:t> Attentes du client </a:t>
            </a:r>
          </a:p>
          <a:p>
            <a:pPr>
              <a:buFont typeface="Wingdings" panose="05000000000000000000" pitchFamily="2" charset="2"/>
              <a:buChar char="q"/>
            </a:pPr>
            <a:r>
              <a:rPr lang="fr-FR" sz="2400" dirty="0"/>
              <a:t> </a:t>
            </a:r>
            <a:r>
              <a:rPr lang="fr-FR" sz="2400" dirty="0" smtClean="0"/>
              <a:t>Gestion des alertes</a:t>
            </a:r>
          </a:p>
          <a:p>
            <a:pPr>
              <a:buFont typeface="Wingdings" panose="05000000000000000000" pitchFamily="2" charset="2"/>
              <a:buChar char="q"/>
            </a:pPr>
            <a:r>
              <a:rPr lang="fr-FR" sz="2400" dirty="0" smtClean="0"/>
              <a:t> Intégration et automatisation d’un calendrier (commun)</a:t>
            </a:r>
          </a:p>
          <a:p>
            <a:pPr>
              <a:buFont typeface="Wingdings" panose="05000000000000000000" pitchFamily="2" charset="2"/>
              <a:buChar char="q"/>
            </a:pPr>
            <a:r>
              <a:rPr lang="fr-FR" sz="2400" dirty="0" smtClean="0"/>
              <a:t> Équipe nouvelle sur les technologies employées </a:t>
            </a:r>
          </a:p>
        </p:txBody>
      </p:sp>
      <p:sp>
        <p:nvSpPr>
          <p:cNvPr id="4" name="Espace réservé de la date 3"/>
          <p:cNvSpPr>
            <a:spLocks noGrp="1"/>
          </p:cNvSpPr>
          <p:nvPr>
            <p:ph type="dt" sz="half" idx="10"/>
          </p:nvPr>
        </p:nvSpPr>
        <p:spPr/>
        <p:txBody>
          <a:bodyPr/>
          <a:lstStyle/>
          <a:p>
            <a:fld id="{AE5DF892-7EB5-477D-A5C0-5F0CD5DAE47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dirty="0" err="1" smtClean="0"/>
              <a:t>Projet</a:t>
            </a:r>
            <a:r>
              <a:rPr lang="en-US" dirty="0" smtClean="0"/>
              <a:t> Factory 2018  - SOPRA STERIA</a:t>
            </a:r>
            <a:endParaRPr lang="fr-FR" dirty="0"/>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8</a:t>
            </a:fld>
            <a:endParaRPr lang="fr-FR"/>
          </a:p>
        </p:txBody>
      </p:sp>
    </p:spTree>
    <p:extLst>
      <p:ext uri="{BB962C8B-B14F-4D97-AF65-F5344CB8AC3E}">
        <p14:creationId xmlns:p14="http://schemas.microsoft.com/office/powerpoint/2010/main" val="2141549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attendu</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800" dirty="0" smtClean="0">
                <a:solidFill>
                  <a:srgbClr val="2C3E50"/>
                </a:solidFill>
                <a:latin typeface="Merriweather"/>
                <a:ea typeface="Merriweather"/>
                <a:cs typeface="Merriweather"/>
              </a:rPr>
              <a:t> Réduire </a:t>
            </a:r>
            <a:r>
              <a:rPr lang="fr-FR" sz="2800" dirty="0">
                <a:solidFill>
                  <a:srgbClr val="2C3E50"/>
                </a:solidFill>
                <a:latin typeface="Merriweather"/>
                <a:ea typeface="Merriweather"/>
                <a:cs typeface="Merriweather"/>
              </a:rPr>
              <a:t>la durée nécessaire pour créer un emploi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Meilleure gestion des ressources humaines</a:t>
            </a:r>
            <a:endParaRPr lang="fr-FR" sz="2800" dirty="0">
              <a:solidFill>
                <a:srgbClr val="2C3E50"/>
              </a:solidFill>
              <a:latin typeface="Merriweather"/>
              <a:ea typeface="Merriweather"/>
              <a:cs typeface="Merriweather"/>
            </a:endParaRPr>
          </a:p>
          <a:p>
            <a:pPr>
              <a:buFont typeface="Wingdings" panose="05000000000000000000" pitchFamily="2" charset="2"/>
              <a:buChar char="q"/>
            </a:pPr>
            <a:r>
              <a:rPr lang="fr-FR" sz="2800" dirty="0" smtClean="0">
                <a:solidFill>
                  <a:srgbClr val="2C3E50"/>
                </a:solidFill>
                <a:latin typeface="Merriweather"/>
                <a:ea typeface="Merriweather"/>
                <a:cs typeface="Merriweather"/>
              </a:rPr>
              <a:t> Synchronisation des </a:t>
            </a:r>
            <a:r>
              <a:rPr lang="fr-FR" sz="2800" dirty="0">
                <a:solidFill>
                  <a:srgbClr val="2C3E50"/>
                </a:solidFill>
                <a:latin typeface="Merriweather"/>
                <a:ea typeface="Merriweather"/>
                <a:cs typeface="Merriweather"/>
              </a:rPr>
              <a:t>emplois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Fiabilité </a:t>
            </a:r>
            <a:r>
              <a:rPr lang="fr-FR" sz="2800" dirty="0">
                <a:solidFill>
                  <a:srgbClr val="2C3E50"/>
                </a:solidFill>
                <a:latin typeface="Merriweather"/>
                <a:ea typeface="Merriweather"/>
                <a:cs typeface="Merriweather"/>
              </a:rPr>
              <a:t>des </a:t>
            </a:r>
            <a:r>
              <a:rPr lang="fr-FR" sz="2800" dirty="0" smtClean="0">
                <a:solidFill>
                  <a:srgbClr val="2C3E50"/>
                </a:solidFill>
                <a:latin typeface="Merriweather"/>
                <a:ea typeface="Merriweather"/>
                <a:cs typeface="Merriweather"/>
              </a:rPr>
              <a:t>informations</a:t>
            </a:r>
          </a:p>
          <a:p>
            <a:pPr>
              <a:buFont typeface="Wingdings" panose="05000000000000000000" pitchFamily="2" charset="2"/>
              <a:buChar char="q"/>
            </a:pPr>
            <a:r>
              <a:rPr lang="fr-FR" sz="2800" dirty="0">
                <a:solidFill>
                  <a:srgbClr val="2C3E50"/>
                </a:solidFill>
                <a:latin typeface="Merriweather"/>
                <a:ea typeface="Merriweather"/>
                <a:cs typeface="Merriweather"/>
              </a:rPr>
              <a:t> </a:t>
            </a:r>
            <a:r>
              <a:rPr lang="fr-FR" sz="2800" dirty="0" smtClean="0">
                <a:solidFill>
                  <a:srgbClr val="2C3E50"/>
                </a:solidFill>
                <a:latin typeface="Merriweather"/>
                <a:ea typeface="Merriweather"/>
                <a:cs typeface="Merriweather"/>
              </a:rPr>
              <a:t>Meilleure gestion du matériel</a:t>
            </a:r>
            <a:endParaRPr lang="fr-FR" sz="2800" dirty="0">
              <a:solidFill>
                <a:srgbClr val="2C3E50"/>
              </a:solidFill>
              <a:latin typeface="Merriweather"/>
              <a:ea typeface="Merriweather"/>
              <a:cs typeface="Merriweather"/>
            </a:endParaRPr>
          </a:p>
          <a:p>
            <a:endParaRPr lang="fr-FR" sz="2800" dirty="0"/>
          </a:p>
          <a:p>
            <a:endParaRPr lang="fr-FR" sz="2800" dirty="0"/>
          </a:p>
        </p:txBody>
      </p:sp>
      <p:sp>
        <p:nvSpPr>
          <p:cNvPr id="4" name="Espace réservé de la date 3"/>
          <p:cNvSpPr>
            <a:spLocks noGrp="1"/>
          </p:cNvSpPr>
          <p:nvPr>
            <p:ph type="dt" sz="half" idx="10"/>
          </p:nvPr>
        </p:nvSpPr>
        <p:spPr/>
        <p:txBody>
          <a:bodyPr/>
          <a:lstStyle/>
          <a:p>
            <a:fld id="{AD75710E-CB32-49E8-AA84-7E5AD91BEC32}"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9</a:t>
            </a:fld>
            <a:endParaRPr lang="fr-FR"/>
          </a:p>
        </p:txBody>
      </p:sp>
    </p:spTree>
    <p:extLst>
      <p:ext uri="{BB962C8B-B14F-4D97-AF65-F5344CB8AC3E}">
        <p14:creationId xmlns:p14="http://schemas.microsoft.com/office/powerpoint/2010/main" val="2963087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Personnalisé 2">
      <a:dk1>
        <a:srgbClr val="000000"/>
      </a:dk1>
      <a:lt1>
        <a:sysClr val="window" lastClr="FFFFFF"/>
      </a:lt1>
      <a:dk2>
        <a:srgbClr val="637052"/>
      </a:dk2>
      <a:lt2>
        <a:srgbClr val="CCDDEA"/>
      </a:lt2>
      <a:accent1>
        <a:srgbClr val="FFC000"/>
      </a:accent1>
      <a:accent2>
        <a:srgbClr val="FFC000"/>
      </a:accent2>
      <a:accent3>
        <a:srgbClr val="FF0000"/>
      </a:accent3>
      <a:accent4>
        <a:srgbClr val="00B050"/>
      </a:accent4>
      <a:accent5>
        <a:srgbClr val="7030A0"/>
      </a:accent5>
      <a:accent6>
        <a:srgbClr val="FF2929"/>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496</TotalTime>
  <Words>2168</Words>
  <Application>Microsoft Office PowerPoint</Application>
  <PresentationFormat>Grand écran</PresentationFormat>
  <Paragraphs>374</Paragraphs>
  <Slides>35</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Amatic SC</vt:lpstr>
      <vt:lpstr>Arial</vt:lpstr>
      <vt:lpstr>Calibri</vt:lpstr>
      <vt:lpstr>Calibri Light</vt:lpstr>
      <vt:lpstr>Merriweather</vt:lpstr>
      <vt:lpstr>Wingdings</vt:lpstr>
      <vt:lpstr>Rétrospective</vt:lpstr>
      <vt:lpstr>Projet Factory – Groupe AAA</vt:lpstr>
      <vt:lpstr>Présentation de l’équipe</vt:lpstr>
      <vt:lpstr>Sommaire</vt:lpstr>
      <vt:lpstr>1. Environnement du projet</vt:lpstr>
      <vt:lpstr>Le contexte</vt:lpstr>
      <vt:lpstr>Les attentes du client</vt:lpstr>
      <vt:lpstr>Les contraintes techniques</vt:lpstr>
      <vt:lpstr>Les risques identifiés du projet </vt:lpstr>
      <vt:lpstr>Résultat attendu</vt:lpstr>
      <vt:lpstr>2. Présentation du projet</vt:lpstr>
      <vt:lpstr>Présentation du projet</vt:lpstr>
      <vt:lpstr>Organisation agile</vt:lpstr>
      <vt:lpstr>Le product Backlog</vt:lpstr>
      <vt:lpstr>Organisation du travail </vt:lpstr>
      <vt:lpstr>Le début du développement</vt:lpstr>
      <vt:lpstr>Présentation PowerPoint</vt:lpstr>
      <vt:lpstr>Lien avec la base de données </vt:lpstr>
      <vt:lpstr>3. Présentation de l’application</vt:lpstr>
      <vt:lpstr>Sprint 0 : </vt:lpstr>
      <vt:lpstr>Sprint 1 : </vt:lpstr>
      <vt:lpstr>Sprint 2 :  </vt:lpstr>
      <vt:lpstr>Sprint 3 :  </vt:lpstr>
      <vt:lpstr>Bilan d’avancement des Sprints</vt:lpstr>
      <vt:lpstr>Page d’accueil </vt:lpstr>
      <vt:lpstr>Exemple fonctionnalité : </vt:lpstr>
      <vt:lpstr>Présentation PowerPoint</vt:lpstr>
      <vt:lpstr>Intégration de la  vue calendrier</vt:lpstr>
      <vt:lpstr>4. Bilan et Perspective</vt:lpstr>
      <vt:lpstr>Bilan du projet :</vt:lpstr>
      <vt:lpstr>Perspectives : </vt:lpstr>
      <vt:lpstr>Option pour le planning</vt:lpstr>
      <vt:lpstr>Processus Administrateur :</vt:lpstr>
      <vt:lpstr>Identification Utilisateur/Admin</vt:lpstr>
      <vt:lpstr>Exemple d’édition d’un module </vt:lpstr>
      <vt:lpstr>Des 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ajc</dc:creator>
  <cp:lastModifiedBy>ajc</cp:lastModifiedBy>
  <cp:revision>170</cp:revision>
  <dcterms:created xsi:type="dcterms:W3CDTF">2018-06-11T13:37:43Z</dcterms:created>
  <dcterms:modified xsi:type="dcterms:W3CDTF">2018-06-13T15:10:44Z</dcterms:modified>
</cp:coreProperties>
</file>