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77E38-83C8-23A9-FF7F-D6DAACD3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52BFA5-5143-6533-0480-A395BD784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1E258-6B31-A5C9-890F-BE99FD01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CF9A1-85A9-D4E0-8608-42BF6417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71D39-49D6-22CE-59EE-820C8C9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5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E182-2779-616A-A007-00DF2281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D67B3-E7F6-12F4-D2C4-540EF9F52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E3F46-2215-D214-C4DB-2E1C939E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33BC5-FF40-9BF3-F6B3-2643BFC8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BCD45-1FC6-6AED-1FB5-5AB7248B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F2AD76-C3A9-2B10-EFBC-37AC83DAD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BA6AF-838D-3878-416D-DEA94005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CF343-08CB-6279-AEF2-3DC53ECB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0F4DC-2F32-4D43-10FE-97097DA7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53C49-C3EB-99FE-8E5C-FF01DA9F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41AE-CAF6-EFAC-085C-A21BF912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5F511-E385-E2AD-4AE9-B8513CE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D446D-3B74-663C-170F-08D070D7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B8A37-780E-6B01-AE98-9D277FDA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C8E65-4578-D67B-8D04-62E6FB9E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2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78596-5DC8-D5B8-EB61-6E2EC30D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01AB1-712F-BDE5-83A5-FA8B4637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B9F2E-A3A1-31C3-D0A4-BF09EA59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CE92D-485E-1ADE-7900-8CEE3B56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6A241-47EF-AFD6-5D94-07032080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58DAC-AA4E-1F3F-D30D-C3073C50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AA7CB-2E81-A01F-15AA-A05EA72B1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172DE-B3D9-1BC3-CA56-4B4DDF366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5A351-B5BA-2567-0DD3-0EC122A1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C43FA-78E0-2A3C-038D-8C35EEAA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F3F75-7CF9-841F-B76C-E01870BE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4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F3026-DF39-934B-7E55-34E19562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2DFCA-E696-9068-5E15-DE7D3A67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F41DB-7C6C-6754-0DB3-1013C0E0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D6132-FF14-A2BB-339E-16D1544D4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B9993-AA2F-EA4C-94E9-E53B8FDB0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DA980-CAE7-2B30-45F6-705906E0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59DBB5-17EA-8EDF-3FED-53D1C1F0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AD5289-803E-3A83-633C-04321154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6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DDF0E-9245-063B-EABC-045A6AAC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3A7625-A4E5-D297-FB4E-A0AE9E8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2CD734-F4D0-4223-A7D3-B93D4B99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76013-5E25-6DEB-9BA0-DB8DFF4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3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B84ED2-D450-8F49-08D7-9E7FAD63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47C521-1D6F-0E29-B025-BC27B5AE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243C8-2B95-7C3F-D08A-286E6A7B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3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9331A-980A-2DAD-853C-80106503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82798-E0FC-5355-1581-B23A8C17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499C2-F3E6-292B-4F57-B3F284AB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DF059-9B7E-BA26-FA6F-CD8C8E8A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4ED16-DD3A-3DFA-9B57-75857374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05B965-3C6D-6BDE-BBAB-3F244368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4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22F12-0C1F-9CF4-99C5-1E56100E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8B480-1A4D-8768-1ECD-41152330A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8DA6A-24F2-D168-6962-1C0783A1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2D87B-6E73-0405-452E-430B87DB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61FD9-DBFC-BC81-9A79-B9925FD1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F02CE-152F-3FB2-7C17-A6D47EB0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8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5793A2-1F72-726D-8350-664C954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C5944-3996-7D6A-CBBE-AE0CF18D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2F909-1F5B-F47E-6523-3B7DBF751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2EAA-1407-4800-AF1A-9C1F95E4A30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E76E5-BE98-DEE0-73F9-D05CB7C3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4A2E8-806F-D74B-9372-DBEC41FF1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BB5B-9E3C-49B5-B96A-DFA380BC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25A197-5D69-E8D1-EA38-60B6D0641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99369"/>
              </p:ext>
            </p:extLst>
          </p:nvPr>
        </p:nvGraphicFramePr>
        <p:xfrm>
          <a:off x="0" y="-1"/>
          <a:ext cx="12192000" cy="675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8143310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432459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791571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608041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55688191"/>
                    </a:ext>
                  </a:extLst>
                </a:gridCol>
              </a:tblGrid>
              <a:tr h="8441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Layer No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90839"/>
                  </a:ext>
                </a:extLst>
              </a:tr>
              <a:tr h="8441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L7(Firewall)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HTTPS, FTP, SCP, DNS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84529"/>
                  </a:ext>
                </a:extLst>
              </a:tr>
              <a:tr h="8441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14723"/>
                  </a:ext>
                </a:extLst>
              </a:tr>
              <a:tr h="8441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10223"/>
                  </a:ext>
                </a:extLst>
              </a:tr>
              <a:tr h="8441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UDP, ICMP?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07730"/>
                  </a:ext>
                </a:extLst>
              </a:tr>
              <a:tr h="8441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L3(Router)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99708"/>
                  </a:ext>
                </a:extLst>
              </a:tr>
              <a:tr h="8441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L2(Switch)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7605"/>
                  </a:ext>
                </a:extLst>
              </a:tr>
              <a:tr h="8441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1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17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원경 박</dc:creator>
  <cp:lastModifiedBy>원경 박</cp:lastModifiedBy>
  <cp:revision>2</cp:revision>
  <dcterms:created xsi:type="dcterms:W3CDTF">2025-07-21T11:01:07Z</dcterms:created>
  <dcterms:modified xsi:type="dcterms:W3CDTF">2025-07-21T11:53:04Z</dcterms:modified>
</cp:coreProperties>
</file>