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B347-42D9-406A-9507-E8E16E759CE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53D9-8634-4A50-8EC9-FA1641E5AA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 smtClean="0">
                <a:solidFill>
                  <a:srgbClr val="FF0000"/>
                </a:solidFill>
              </a:rPr>
              <a:t>BurpSuite</a:t>
            </a:r>
            <a:r>
              <a:rPr lang="en-US" sz="9600" dirty="0" smtClean="0">
                <a:solidFill>
                  <a:srgbClr val="FF0000"/>
                </a:solidFill>
              </a:rPr>
              <a:t> Tips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1. Use “TLS Pass Through” to cancel out as much noise as possible, and save your configuration to file. Here’s a small portion of my personal </a:t>
            </a:r>
            <a:r>
              <a:rPr lang="en-US" sz="2400" dirty="0" err="1" smtClean="0">
                <a:solidFill>
                  <a:srgbClr val="C00000"/>
                </a:solidFill>
              </a:rPr>
              <a:t>config</a:t>
            </a:r>
            <a:r>
              <a:rPr lang="en-US" sz="2400" dirty="0" smtClean="0">
                <a:solidFill>
                  <a:srgbClr val="C00000"/>
                </a:solidFill>
              </a:rPr>
              <a:t>. Alternatively, you can use scoping, but I find that as being more restrictive.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TLS Pass Throug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977459"/>
            <a:ext cx="8078953" cy="395187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2. Use </a:t>
            </a:r>
            <a:r>
              <a:rPr lang="en-US" sz="2400" dirty="0" err="1" smtClean="0">
                <a:solidFill>
                  <a:srgbClr val="C00000"/>
                </a:solidFill>
              </a:rPr>
              <a:t>regex</a:t>
            </a:r>
            <a:r>
              <a:rPr lang="en-US" sz="2400" dirty="0" smtClean="0">
                <a:solidFill>
                  <a:srgbClr val="C00000"/>
                </a:solidFill>
              </a:rPr>
              <a:t> filtering with negative search in “HTTP History” and Target “Site map” to further clean your testing. Here’s how my personal </a:t>
            </a:r>
            <a:r>
              <a:rPr lang="en-US" sz="2400" dirty="0" err="1" smtClean="0">
                <a:solidFill>
                  <a:srgbClr val="C00000"/>
                </a:solidFill>
              </a:rPr>
              <a:t>config</a:t>
            </a:r>
            <a:r>
              <a:rPr lang="en-US" sz="2400" dirty="0" smtClean="0">
                <a:solidFill>
                  <a:srgbClr val="C00000"/>
                </a:solidFill>
              </a:rPr>
              <a:t> looks like.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Filter Sett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48" y="1928802"/>
            <a:ext cx="8676660" cy="385765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Extensions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3. Use the Extensions library to put your testing on steroids. My personal favorites are </a:t>
            </a:r>
            <a:r>
              <a:rPr lang="en-US" dirty="0" err="1" smtClean="0">
                <a:solidFill>
                  <a:schemeClr val="accent2"/>
                </a:solidFill>
              </a:rPr>
              <a:t>GraphQL</a:t>
            </a:r>
            <a:r>
              <a:rPr lang="en-US" dirty="0" smtClean="0">
                <a:solidFill>
                  <a:schemeClr val="accent2"/>
                </a:solidFill>
              </a:rPr>
              <a:t> Raider, </a:t>
            </a:r>
            <a:r>
              <a:rPr lang="en-US" dirty="0" err="1" smtClean="0">
                <a:solidFill>
                  <a:schemeClr val="accent2"/>
                </a:solidFill>
              </a:rPr>
              <a:t>Autorize</a:t>
            </a:r>
            <a:r>
              <a:rPr lang="en-US" dirty="0" smtClean="0">
                <a:solidFill>
                  <a:schemeClr val="accent2"/>
                </a:solidFill>
              </a:rPr>
              <a:t> and Upload Scanner.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4. Save user and project settings as a template and adapt for each </a:t>
            </a:r>
            <a:r>
              <a:rPr lang="en-US" dirty="0" err="1" smtClean="0">
                <a:solidFill>
                  <a:srgbClr val="C00000"/>
                </a:solidFill>
              </a:rPr>
              <a:t>pentest</a:t>
            </a:r>
            <a:r>
              <a:rPr lang="en-US" dirty="0" smtClean="0">
                <a:solidFill>
                  <a:srgbClr val="C00000"/>
                </a:solidFill>
              </a:rPr>
              <a:t> (very time saving!)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5. Automatic backup every 15 minutes (or less!). This feature alone has saved me from a lot of trouble countless times.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6. (Bonus): Name your repeater tabs I usually do the majority of testing first, then the report writing. It’s much easier when writing the report, if beforehand, I name my tabs accordingly.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BurpSuite Tips</vt:lpstr>
      <vt:lpstr>1. Use “TLS Pass Through” to cancel out as much noise as possible, and save your configuration to file. Here’s a small portion of my personal config. Alternatively, you can use scoping, but I find that as being more restrictive.</vt:lpstr>
      <vt:lpstr>2. Use regex filtering with negative search in “HTTP History” and Target “Site map” to further clean your testing. Here’s how my personal config looks like.</vt:lpstr>
      <vt:lpstr>Extensions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BurpSuite Tips</dc:title>
  <dc:creator>BLACK HAT ANONYMOUS</dc:creator>
  <cp:lastModifiedBy>BLACK HAT ANONYMOUS</cp:lastModifiedBy>
  <cp:revision>2</cp:revision>
  <dcterms:created xsi:type="dcterms:W3CDTF">2022-12-19T22:24:58Z</dcterms:created>
  <dcterms:modified xsi:type="dcterms:W3CDTF">2022-12-19T22:36:21Z</dcterms:modified>
</cp:coreProperties>
</file>