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c98143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c98143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Additionally, Apache, NGINX, and many other HTTP servers have proxy functionalities for paths where HTTP requests are forwarded.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1c98143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1c98143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c98143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1c98143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1c981436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1c981436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1f4f9d05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1f4f9d05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1f4f9d05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1f4f9d0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1f4f9d05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1f4f9d0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1f4f9d05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1f4f9d05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f4f9d05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1f4f9d05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f4f9d05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1f4f9d05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15fe7a91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15fe7a91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f4f9d05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f4f9d05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f4f9d05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f4f9d05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1f4f9d05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1f4f9d05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1f4f9d057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1f4f9d057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1f4f9d05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1f4f9d05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1f4f9d057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1f4f9d057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1f4f9d057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1f4f9d05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1f4f9d057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1f4f9d057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f4f9d057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f4f9d057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2807e23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2807e23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1ab6c90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1ab6c90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2807e23a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2807e23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2807e23a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2807e23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22ec9d5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22ec9d5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ab6c90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1ab6c90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ab6c90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1ab6c90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1ab6c90e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1ab6c90e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ab6c90e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ab6c90e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ab6c90e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1ab6c90e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ab6c90e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ab6c90e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jp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agarri.fr/blog/archives/2011/11/12/traceroute-like_http_scanner/index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8151" l="0" r="0" t="17934"/>
          <a:stretch/>
        </p:blipFill>
        <p:spPr>
          <a:xfrm>
            <a:off x="219925" y="0"/>
            <a:ext cx="870415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87500" y="1056213"/>
            <a:ext cx="8169000" cy="26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Attacking Secondary Contexts in Web Applications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608988"/>
            <a:ext cx="85206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Curry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issues with secondary contexts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48175" y="1108700"/>
            <a:ext cx="85206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being served across extra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Introduces translation issues like HTTP request smuggling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CRLF injection in weird places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Developers do not expect users to be able to control parameters/paths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Functionality you would normally see in a development environment is accessible</a:t>
            </a:r>
            <a:br>
              <a:rPr lang="en"/>
            </a:br>
            <a:r>
              <a:rPr lang="en"/>
              <a:t>(?debug=1, /server-status)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disclosure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 HTTP headers, access token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SSRF and XSS via manipulating response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an open redirect in 2nd context = server issuing/potentially rendering arbitrary request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application routing - </a:t>
            </a:r>
            <a:r>
              <a:rPr lang="en"/>
              <a:t>Examples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56125"/>
            <a:ext cx="5895975" cy="20288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49272" l="0" r="0" t="0"/>
          <a:stretch/>
        </p:blipFill>
        <p:spPr>
          <a:xfrm>
            <a:off x="311688" y="914819"/>
            <a:ext cx="4267200" cy="17829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608700" y="1055263"/>
            <a:ext cx="4070400" cy="15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Passing in “%23” turns into “#” and makes the underlying request fail as the parameters are dropped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6318000" y="2537275"/>
            <a:ext cx="2514300" cy="15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control do we have over the second request?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could this be exploited by an attacker?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application routing - </a:t>
            </a:r>
            <a:r>
              <a:rPr lang="en"/>
              <a:t>Examples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7300"/>
            <a:ext cx="8839199" cy="285703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152400" y="3895925"/>
            <a:ext cx="88392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Traversing backwards allows us to overwrite the API paths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Indexing for user ID is based on the session cookie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application routing - </a:t>
            </a:r>
            <a:r>
              <a:rPr lang="en"/>
              <a:t>Examples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152400" y="3472775"/>
            <a:ext cx="88392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traverse the internal API, overwrite the user ID, then read a victim’s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other API calls are also accessible</a:t>
            </a:r>
            <a:br>
              <a:rPr lang="en"/>
            </a:br>
            <a:br>
              <a:rPr lang="en"/>
            </a:br>
            <a:r>
              <a:rPr lang="en"/>
              <a:t>GET /files/..%2f..%2f + victim ID + %2f + victim filename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8225"/>
            <a:ext cx="8839200" cy="2292788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" name="Google Shape;158;p25"/>
          <p:cNvSpPr/>
          <p:nvPr/>
        </p:nvSpPr>
        <p:spPr>
          <a:xfrm>
            <a:off x="182425" y="1991725"/>
            <a:ext cx="4464900" cy="131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issues attacking secondary contexts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APIs will oftentimes not normalize request URLs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Impossible to traverse API calls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13" y="2175588"/>
            <a:ext cx="5191125" cy="18954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275" y="1710050"/>
            <a:ext cx="4044100" cy="3227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issues attacking secondary contexts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Underlying authentication makes access control issues impossible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if an API is internal, there isn’t any benefit besides widened attack surface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75" y="1887775"/>
            <a:ext cx="7058025" cy="29146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application routing - Examples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786875" y="3481588"/>
            <a:ext cx="75702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request loads the specified invoice 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IDOR doesn’t work, returns 404 (somewhat interesting)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they doing anything weird/exploitable here?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75" y="2668088"/>
            <a:ext cx="7570250" cy="7040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75" y="935462"/>
            <a:ext cx="7570251" cy="15766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application routing - Examples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</a:t>
            </a:r>
            <a:r>
              <a:rPr lang="en"/>
              <a:t>/my-services</a:t>
            </a:r>
            <a:r>
              <a:rPr lang="en">
                <a:highlight>
                  <a:srgbClr val="434343"/>
                </a:highlight>
              </a:rPr>
              <a:t>/invoices/</a:t>
            </a:r>
            <a:r>
              <a:rPr lang="en"/>
              <a:t>..</a:t>
            </a:r>
            <a:r>
              <a:rPr lang="en">
                <a:highlight>
                  <a:srgbClr val="434343"/>
                </a:highlight>
              </a:rPr>
              <a:t>%2finvoices%2f</a:t>
            </a:r>
            <a:r>
              <a:rPr lang="en"/>
              <a:t>INV08179455/pdf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works (200 with PDF content)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</a:t>
            </a:r>
            <a:r>
              <a:rPr lang="en">
                <a:highlight>
                  <a:srgbClr val="434343"/>
                </a:highlight>
              </a:rPr>
              <a:t>/my-services/invoices/</a:t>
            </a:r>
            <a:r>
              <a:rPr lang="en"/>
              <a:t>..%2f..</a:t>
            </a:r>
            <a:r>
              <a:rPr lang="en">
                <a:highlight>
                  <a:srgbClr val="434343"/>
                </a:highlight>
              </a:rPr>
              <a:t>%2fmy-services%2finvoices%2f</a:t>
            </a:r>
            <a:r>
              <a:rPr lang="en"/>
              <a:t>INV08179455/pdf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doesn’t (404 </a:t>
            </a:r>
            <a:r>
              <a:rPr lang="en"/>
              <a:t>without</a:t>
            </a:r>
            <a:r>
              <a:rPr lang="en"/>
              <a:t> PDF content)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doesn’t really prove anything, but it’s interesting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were traversing on the same box/normally, it’d likely load both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probably worth at least investigating a little bit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25" y="4158900"/>
            <a:ext cx="5402725" cy="2632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725" y="2720725"/>
            <a:ext cx="2313800" cy="23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application routing - Examples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1205" l="0" r="0" t="0"/>
          <a:stretch/>
        </p:blipFill>
        <p:spPr>
          <a:xfrm>
            <a:off x="4779375" y="872700"/>
            <a:ext cx="3647350" cy="40300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" name="Google Shape;196;p30"/>
          <p:cNvSpPr txBox="1"/>
          <p:nvPr/>
        </p:nvSpPr>
        <p:spPr>
          <a:xfrm>
            <a:off x="486075" y="1033200"/>
            <a:ext cx="42933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There’s a possibility a directory before “/invoices/” is indexing our uploads</a:t>
            </a:r>
            <a:br>
              <a:rPr lang="en" sz="1800">
                <a:solidFill>
                  <a:schemeClr val="lt2"/>
                </a:solidFill>
              </a:rPr>
            </a:br>
            <a:r>
              <a:rPr lang="en" sz="1800">
                <a:solidFill>
                  <a:schemeClr val="lt2"/>
                </a:solidFill>
              </a:rPr>
              <a:t>(/:userid/invoices/:invoiceid)</a:t>
            </a:r>
            <a:br>
              <a:rPr lang="en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If we can guess this directory, we can potentially view other users invoices</a:t>
            </a:r>
            <a:br>
              <a:rPr lang="en" sz="1800">
                <a:solidFill>
                  <a:schemeClr val="lt2"/>
                </a:solidFill>
              </a:rPr>
            </a:b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Lots of things to guess here...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application routing - Examples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311713" y="1763625"/>
            <a:ext cx="42933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Intruder (0-1000000) not working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Email not working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Username not working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4" y="3458700"/>
            <a:ext cx="8783074" cy="6210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31"/>
          <p:cNvSpPr txBox="1"/>
          <p:nvPr/>
        </p:nvSpPr>
        <p:spPr>
          <a:xfrm>
            <a:off x="4572000" y="1413975"/>
            <a:ext cx="4293300" cy="18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Error message on another part of the app discloses the following…</a:t>
            </a:r>
            <a:br>
              <a:rPr lang="en" sz="1800">
                <a:solidFill>
                  <a:schemeClr val="lt2"/>
                </a:solidFill>
              </a:rPr>
            </a:b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{"error":"Id samwcurry@gmail.com#vj does not have permission to modify the domain example.com."}</a:t>
            </a:r>
            <a:b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Moment of truth...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3768675" y="2269275"/>
            <a:ext cx="110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chemeClr val="lt2"/>
                </a:solidFill>
              </a:rPr>
              <a:t>… but ...</a:t>
            </a:r>
            <a:endParaRPr i="1"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594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Sam Curry</a:t>
            </a:r>
            <a:br>
              <a:rPr lang="en" sz="2200"/>
            </a:br>
            <a:r>
              <a:rPr lang="en" sz="2200"/>
              <a:t>(@samwcyo)</a:t>
            </a:r>
            <a:br>
              <a:rPr lang="en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Full time bug bounty hunter</a:t>
            </a:r>
            <a:br>
              <a:rPr lang="en" sz="2200"/>
            </a:br>
            <a:r>
              <a:rPr lang="en" sz="2200"/>
              <a:t>(3 years on-and-off)</a:t>
            </a:r>
            <a:br>
              <a:rPr lang="en" sz="2200"/>
            </a:b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Passionate about application security/research</a:t>
            </a:r>
            <a:br>
              <a:rPr lang="en" sz="2200"/>
            </a:br>
            <a:r>
              <a:rPr lang="en" sz="2200"/>
              <a:t>(run blog @ samcurry.net)</a:t>
            </a:r>
            <a:endParaRPr sz="22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750" y="994063"/>
            <a:ext cx="3155374" cy="315537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application routing - Examples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 b="46164" l="0" r="0" t="0"/>
          <a:stretch/>
        </p:blipFill>
        <p:spPr>
          <a:xfrm>
            <a:off x="157100" y="882725"/>
            <a:ext cx="8829826" cy="21960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32"/>
          <p:cNvSpPr txBox="1"/>
          <p:nvPr/>
        </p:nvSpPr>
        <p:spPr>
          <a:xfrm>
            <a:off x="157050" y="3202025"/>
            <a:ext cx="8829900" cy="1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Attacker can read anyones PDF if they know their…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Email address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Invoice number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An alright bug… I guess</a:t>
            </a:r>
            <a:r>
              <a:rPr lang="en" sz="1800">
                <a:solidFill>
                  <a:schemeClr val="lt2"/>
                </a:solidFill>
              </a:rPr>
              <a:t>...</a:t>
            </a:r>
            <a:r>
              <a:rPr lang="en" sz="1800">
                <a:solidFill>
                  <a:schemeClr val="lt2"/>
                </a:solidFill>
              </a:rPr>
              <a:t>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Is this behavior anywhere else on the app?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application routing - Examples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25" y="1101650"/>
            <a:ext cx="8193925" cy="23531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33"/>
          <p:cNvSpPr txBox="1"/>
          <p:nvPr/>
        </p:nvSpPr>
        <p:spPr>
          <a:xfrm>
            <a:off x="157050" y="3516500"/>
            <a:ext cx="8829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Definitely a more interesting part of the website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How is payment information fetched?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application routing - Examples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 b="18752" l="0" r="0" t="0"/>
          <a:stretch/>
        </p:blipFill>
        <p:spPr>
          <a:xfrm>
            <a:off x="198200" y="860850"/>
            <a:ext cx="8747600" cy="28453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6" name="Google Shape;226;p34"/>
          <p:cNvSpPr txBox="1"/>
          <p:nvPr/>
        </p:nvSpPr>
        <p:spPr>
          <a:xfrm>
            <a:off x="157050" y="3807600"/>
            <a:ext cx="88299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Maybe this is stored the same way, but if so…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What is the directory name?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How can we retrieve that unique ID?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application routing - Examples</a:t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 rotWithShape="1">
          <a:blip r:embed="rId3">
            <a:alphaModFix/>
          </a:blip>
          <a:srcRect b="4570" l="0" r="0" t="4570"/>
          <a:stretch/>
        </p:blipFill>
        <p:spPr>
          <a:xfrm>
            <a:off x="198200" y="860850"/>
            <a:ext cx="8747602" cy="28453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35"/>
          <p:cNvSpPr txBox="1"/>
          <p:nvPr/>
        </p:nvSpPr>
        <p:spPr>
          <a:xfrm>
            <a:off x="157050" y="3807600"/>
            <a:ext cx="88299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Maybe this is stored the same way, but if so…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 strike="sngStrike">
                <a:solidFill>
                  <a:schemeClr val="lt2"/>
                </a:solidFill>
              </a:rPr>
              <a:t>What is the directory name?</a:t>
            </a:r>
            <a:r>
              <a:rPr lang="en" sz="1800">
                <a:solidFill>
                  <a:schemeClr val="lt2"/>
                </a:solidFill>
              </a:rPr>
              <a:t> (/paymentmethods/)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>
                <a:solidFill>
                  <a:schemeClr val="lt2"/>
                </a:solidFill>
              </a:rPr>
              <a:t>How can we retrieve that unique ID?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025" y="1960925"/>
            <a:ext cx="8534400" cy="419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application routing - Examples</a:t>
            </a:r>
            <a:endParaRPr/>
          </a:p>
        </p:txBody>
      </p:sp>
      <p:sp>
        <p:nvSpPr>
          <p:cNvPr id="240" name="Google Shape;240;p36"/>
          <p:cNvSpPr txBox="1"/>
          <p:nvPr/>
        </p:nvSpPr>
        <p:spPr>
          <a:xfrm>
            <a:off x="157050" y="3807600"/>
            <a:ext cx="88299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Maybe this is stored the same way, but if so…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 strike="sngStrike">
                <a:solidFill>
                  <a:schemeClr val="lt2"/>
                </a:solidFill>
              </a:rPr>
              <a:t>What is the directory name?</a:t>
            </a:r>
            <a:r>
              <a:rPr lang="en" sz="1800">
                <a:solidFill>
                  <a:schemeClr val="lt2"/>
                </a:solidFill>
              </a:rPr>
              <a:t> (/paymentmethods/)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</a:pPr>
            <a:r>
              <a:rPr lang="en" sz="1800" strike="sngStrike">
                <a:solidFill>
                  <a:schemeClr val="lt2"/>
                </a:solidFill>
              </a:rPr>
              <a:t>How can we retrieve that unique ID?</a:t>
            </a:r>
            <a:r>
              <a:rPr lang="en" sz="1800">
                <a:solidFill>
                  <a:schemeClr val="lt2"/>
                </a:solidFill>
              </a:rPr>
              <a:t> (trick with /subscriptions/)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400" y="1046151"/>
            <a:ext cx="3627675" cy="20148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p36"/>
          <p:cNvSpPr txBox="1"/>
          <p:nvPr/>
        </p:nvSpPr>
        <p:spPr>
          <a:xfrm>
            <a:off x="1224925" y="1002388"/>
            <a:ext cx="3226800" cy="25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GET /subscriptions/:id</a:t>
            </a:r>
            <a:br>
              <a:rPr lang="en" sz="1800">
                <a:solidFill>
                  <a:schemeClr val="lt2"/>
                </a:solidFill>
              </a:rPr>
            </a:br>
            <a:r>
              <a:rPr lang="en" sz="1800">
                <a:solidFill>
                  <a:schemeClr val="lt2"/>
                </a:solidFill>
              </a:rPr>
              <a:t>                +</a:t>
            </a:r>
            <a:br>
              <a:rPr lang="en" sz="1800">
                <a:solidFill>
                  <a:schemeClr val="lt2"/>
                </a:solidFill>
              </a:rPr>
            </a:br>
            <a:r>
              <a:rPr lang="en" sz="1800">
                <a:solidFill>
                  <a:schemeClr val="lt2"/>
                </a:solidFill>
              </a:rPr>
              <a:t>Same trick from before</a:t>
            </a:r>
            <a:br>
              <a:rPr lang="en" sz="1800">
                <a:solidFill>
                  <a:schemeClr val="lt2"/>
                </a:solidFill>
              </a:rPr>
            </a:br>
            <a:r>
              <a:rPr lang="en" sz="1800">
                <a:solidFill>
                  <a:schemeClr val="lt2"/>
                </a:solidFill>
              </a:rPr>
              <a:t>                =</a:t>
            </a:r>
            <a:br>
              <a:rPr lang="en" sz="1800">
                <a:solidFill>
                  <a:schemeClr val="lt2"/>
                </a:solidFill>
              </a:rPr>
            </a:br>
            <a:r>
              <a:rPr lang="en" sz="1800">
                <a:solidFill>
                  <a:schemeClr val="lt2"/>
                </a:solidFill>
              </a:rPr>
              <a:t>Traversing to view payment method IDs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157050" y="3177138"/>
            <a:ext cx="882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800">
                <a:solidFill>
                  <a:schemeClr val="lt2"/>
                </a:solidFill>
              </a:rPr>
              <a:t>https://www.luminate.com/subscriptions/..%2f..%2f + email + %2f + id</a:t>
            </a:r>
            <a:endParaRPr i="1"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application routing - Examples</a:t>
            </a:r>
            <a:endParaRPr/>
          </a:p>
        </p:txBody>
      </p:sp>
      <p:sp>
        <p:nvSpPr>
          <p:cNvPr id="249" name="Google Shape;249;p37"/>
          <p:cNvSpPr txBox="1"/>
          <p:nvPr/>
        </p:nvSpPr>
        <p:spPr>
          <a:xfrm>
            <a:off x="0" y="4186050"/>
            <a:ext cx="91440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2"/>
                </a:solidFill>
              </a:rPr>
              <a:t>GET /my-services/edit-payment-method?uid=../../</a:t>
            </a:r>
            <a:br>
              <a:rPr i="1" lang="en" sz="1800">
                <a:solidFill>
                  <a:schemeClr val="lt2"/>
                </a:solidFill>
              </a:rPr>
            </a:br>
            <a:r>
              <a:rPr i="1" lang="en" sz="1800">
                <a:solidFill>
                  <a:schemeClr val="lt2"/>
                </a:solidFill>
              </a:rPr>
              <a:t>samwcurry@gmail.com%23vj/paymentmethods/2c92a00871083a4600fa287ce52fe</a:t>
            </a:r>
            <a:endParaRPr i="1"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697" y="834200"/>
            <a:ext cx="6876604" cy="33518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application routing - Examples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0" y="1221700"/>
            <a:ext cx="91440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Escalated severity from reading users invoices to reading payment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piece of information we need is the victim’s email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subscription ID can be brute forced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obtain the payment ID from the subscription ID traversal</a:t>
            </a: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66400"/>
            <a:ext cx="9144004" cy="12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898" y="3114375"/>
            <a:ext cx="1677650" cy="167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all possibilities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directory traversal is useful for these types of bugs,</a:t>
            </a:r>
            <a:br>
              <a:rPr lang="en"/>
            </a:br>
            <a:r>
              <a:rPr lang="en"/>
              <a:t>it isn’t necessary for various attacks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some cases, API calls behave similarly to a SQL query evaluating to true/false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course varies per case, but there are lots of interesting possibilities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63" y="3045250"/>
            <a:ext cx="8488274" cy="11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- Authy 2FA bypass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0" y="906100"/>
            <a:ext cx="91440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Authy - 2FA service, installable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-&gt; [Client -&gt; Authy]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975" y="1824599"/>
            <a:ext cx="5252050" cy="3072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- Authy 2FA bypass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0" y="1245000"/>
            <a:ext cx="91440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reading the response from Authy, the server only checked for…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 {“success”:true}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200 OK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the users token sent to Authy?</a:t>
            </a:r>
            <a:br>
              <a:rPr lang="en"/>
            </a:br>
            <a:r>
              <a:rPr b="1" lang="en" sz="1400">
                <a:solidFill>
                  <a:srgbClr val="BD240D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  <a:t>this._request("get", "/protected/json/verify/" + token + "/" + id, {}, callback, qs);</a:t>
            </a:r>
            <a:br>
              <a:rPr b="1" lang="en" sz="1400">
                <a:solidFill>
                  <a:srgbClr val="BD240D"/>
                </a:solidFill>
                <a:highlight>
                  <a:srgbClr val="EEEE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/protected/json returns both 200 OK and JSON {“success”:true}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Is it really that simple?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previously thought all HTTP servers worked...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files are stored/accessed in webserver folder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/var/www/html/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/usr/share/nginx/html/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 etc …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/index.html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Tries to load in /webserver/index.html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/folder/index.html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Tries to load in /webserver/folder/index.html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straightforward and simple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25" y="1996100"/>
            <a:ext cx="2982425" cy="23415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- Authy 2FA bypass</a:t>
            </a:r>
            <a:endParaRPr/>
          </a:p>
        </p:txBody>
      </p:sp>
      <p:pic>
        <p:nvPicPr>
          <p:cNvPr id="284" name="Google Shape;2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512" y="1026887"/>
            <a:ext cx="4082574" cy="308972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5" name="Google Shape;285;p42"/>
          <p:cNvSpPr txBox="1"/>
          <p:nvPr>
            <p:ph idx="1" type="body"/>
          </p:nvPr>
        </p:nvSpPr>
        <p:spPr>
          <a:xfrm>
            <a:off x="-39200" y="4171250"/>
            <a:ext cx="91440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Universal 2FA bypass for huge portion of Authy libraries</a:t>
            </a:r>
            <a:br>
              <a:rPr lang="en"/>
            </a:br>
            <a:r>
              <a:rPr lang="en"/>
              <a:t>(credit: Egor Homakov, @homakov)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311700" y="1112575"/>
            <a:ext cx="8520600" cy="3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unique </a:t>
            </a:r>
            <a:r>
              <a:rPr lang="en"/>
              <a:t>opportunities</a:t>
            </a:r>
            <a:r>
              <a:rPr lang="en"/>
              <a:t> in </a:t>
            </a:r>
            <a:r>
              <a:rPr lang="en"/>
              <a:t>attacking</a:t>
            </a:r>
            <a:r>
              <a:rPr lang="en"/>
              <a:t> secondary contexts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Requests often sent internally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less restrictive environments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Authorization sometimes seemingly arbitrary (200 v.s. 403 when you control route)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complicated problem for developers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Requests sent between servers with different behaviors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isolate internal APIs where user data isn’t dangerous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Sanitizing for paths is relatively difficult 2-3 proxies deep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new research relative to similar approaches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“Max-Forwards” header to figure out more information about your requests</a:t>
            </a:r>
            <a:br>
              <a:rPr lang="en"/>
            </a:br>
            <a:r>
              <a:rPr lang="en"/>
              <a:t>(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https://www.agarri.fr/blog/archives/2011/11/12/traceroute-like_http_scanner/index.html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Kernelcon!</a:t>
            </a:r>
            <a:endParaRPr/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311700" y="1017725"/>
            <a:ext cx="85206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Questions? Maybe answers?</a:t>
            </a:r>
            <a:endParaRPr/>
          </a:p>
        </p:txBody>
      </p:sp>
      <p:sp>
        <p:nvSpPr>
          <p:cNvPr id="298" name="Google Shape;298;p44"/>
          <p:cNvSpPr/>
          <p:nvPr/>
        </p:nvSpPr>
        <p:spPr>
          <a:xfrm>
            <a:off x="3822751" y="2736399"/>
            <a:ext cx="2364146" cy="436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@samwcyo</a:t>
            </a:r>
          </a:p>
        </p:txBody>
      </p:sp>
      <p:sp>
        <p:nvSpPr>
          <p:cNvPr id="299" name="Google Shape;299;p44"/>
          <p:cNvSpPr/>
          <p:nvPr/>
        </p:nvSpPr>
        <p:spPr>
          <a:xfrm>
            <a:off x="3906613" y="2300375"/>
            <a:ext cx="2196428" cy="4360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Sam Curry</a:t>
            </a:r>
          </a:p>
        </p:txBody>
      </p:sp>
      <p:pic>
        <p:nvPicPr>
          <p:cNvPr id="300" name="Google Shape;3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124" y="2334951"/>
            <a:ext cx="783800" cy="7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ways web applications do routing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actually dealing with stored files, rather using defined routes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1584" r="0" t="16261"/>
          <a:stretch/>
        </p:blipFill>
        <p:spPr>
          <a:xfrm>
            <a:off x="448475" y="1832650"/>
            <a:ext cx="5483350" cy="27362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975" y="2299200"/>
            <a:ext cx="4589400" cy="18031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ways web applications do routing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 across middleware and proxies, sometimes through load balancers...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638" y="1838875"/>
            <a:ext cx="3793575" cy="8286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6687" y="1834100"/>
            <a:ext cx="3248675" cy="8382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625" y="2858450"/>
            <a:ext cx="7206725" cy="7810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8613" y="3825625"/>
            <a:ext cx="7206725" cy="69236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ways web applications do routing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859150" y="1332275"/>
            <a:ext cx="4276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Fetching content from 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Sending a 2nd HTTP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a different host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lack of input validation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carries auth info to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Underlying authentication 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Sometimes not present…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1448" l="0" r="0" t="0"/>
          <a:stretch/>
        </p:blipFill>
        <p:spPr>
          <a:xfrm>
            <a:off x="5135563" y="1332275"/>
            <a:ext cx="2594850" cy="3416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 </a:t>
            </a:r>
            <a:r>
              <a:rPr lang="en"/>
              <a:t>i</a:t>
            </a:r>
            <a:r>
              <a:rPr lang="en"/>
              <a:t>dentifying application routing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Directory traversal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“/api/../” return something different than “/”?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Fuzzing using control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%23 (#), %3f (?), %26 (&amp;), %2e (.), %2f (/), %40 (@)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Double/triple URL encoding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the behavior suddenly change for certain directories?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does “/images/” return different headers than “/”?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there any nice bits of information we can catch?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“internal.company.com:8080 returned the following: ‘500 internal server error’”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application routing - Examples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3801050"/>
            <a:ext cx="85206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identify /favicon.ico* is being served through CloudFront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this was being served through an S3 bucket?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/favicon.ico/..%2f..%2fattackersbucket%2fxss.html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(Proxied as https://s3.amazonaws.com/yahoo-bucket/favicon.ico/../../attackersbucket/xss.html)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138" y="901599"/>
            <a:ext cx="6469726" cy="2814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8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application routing - </a:t>
            </a:r>
            <a:r>
              <a:rPr lang="en"/>
              <a:t>Examples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32" y="4342700"/>
            <a:ext cx="3774681" cy="4858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125" y="926175"/>
            <a:ext cx="4215325" cy="39323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26975" y="903875"/>
            <a:ext cx="37746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Requesting the webroot behaves totally normally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Browsing to /api/v1/ reveals different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headers, content-type,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confirm the routing is </a:t>
            </a:r>
            <a:r>
              <a:rPr lang="en"/>
              <a:t>separate</a:t>
            </a:r>
            <a:r>
              <a:rPr lang="en"/>
              <a:t> via traversing backwards to “/” on the API server via “/../../../”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7112775" y="4346225"/>
            <a:ext cx="1335000" cy="1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5558550" y="1362125"/>
            <a:ext cx="1430700" cy="1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5338600" y="3042350"/>
            <a:ext cx="1335000" cy="1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5777775" y="3444525"/>
            <a:ext cx="1335000" cy="1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4755325" y="4346225"/>
            <a:ext cx="1335000" cy="1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5707288" y="4722575"/>
            <a:ext cx="1335000" cy="1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5166275" y="3969875"/>
            <a:ext cx="1335000" cy="1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267125" y="4079375"/>
            <a:ext cx="1335000" cy="1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6164875" y="4613075"/>
            <a:ext cx="1335000" cy="1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6090325" y="3554025"/>
            <a:ext cx="1335000" cy="1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4755325" y="3151850"/>
            <a:ext cx="1335000" cy="1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883575" y="4585775"/>
            <a:ext cx="1688100" cy="17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