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21d576f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421d576f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2292906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2292906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02292906f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02292906f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21d576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21d576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21d576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21d576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21d576f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21d576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421d576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421d576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21d576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21d576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421d576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421d576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Hunting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Pollution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Arjun Shibu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729450" y="2313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632850"/>
            <a:ext cx="19575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325075" y="1595425"/>
            <a:ext cx="41715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s</a:t>
            </a:r>
            <a:r>
              <a:rPr lang="en" sz="1500"/>
              <a:t>tudent, s</a:t>
            </a:r>
            <a:r>
              <a:rPr lang="en" sz="1500"/>
              <a:t>ecurity hobbyist, bug hunter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open-source contributor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more than 500 contributions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collaborated with maintainers of well known packages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40+ vulnerability disclosures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90+ security fixes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https://</a:t>
            </a:r>
            <a:r>
              <a:rPr lang="en" sz="1500"/>
              <a:t>a</a:t>
            </a:r>
            <a:r>
              <a:rPr lang="en" sz="1500"/>
              <a:t>rjunshibu.tech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https://huntr.dev/users/arjunshibu</a:t>
            </a:r>
            <a:endParaRPr sz="15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827" y="564650"/>
            <a:ext cx="2799600" cy="25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755" y="3334980"/>
            <a:ext cx="303616" cy="24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4753" y="3751459"/>
            <a:ext cx="303626" cy="29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4749" y="4221918"/>
            <a:ext cx="303627" cy="28943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6179975" y="3280098"/>
            <a:ext cx="150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@0xsegf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179972" y="3723577"/>
            <a:ext cx="207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arjun-shibu-906882b7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179975" y="4192728"/>
            <a:ext cx="150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arjunshibu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729450" y="1474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Prototype Pollution,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w</a:t>
            </a:r>
            <a:r>
              <a:rPr lang="en" sz="4100"/>
              <a:t>hat?</a:t>
            </a:r>
            <a:endParaRPr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25200" y="1699650"/>
            <a:ext cx="3612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Abusing the feature of JavaScript </a:t>
            </a: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inject properties into existing language constructs, called prototypes.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050" y="1223963"/>
            <a:ext cx="44386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4294967295"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Impact</a:t>
            </a:r>
            <a:endParaRPr sz="4300"/>
          </a:p>
        </p:txBody>
      </p:sp>
      <p:sp>
        <p:nvSpPr>
          <p:cNvPr id="117" name="Google Shape;117;p17"/>
          <p:cNvSpPr txBox="1"/>
          <p:nvPr/>
        </p:nvSpPr>
        <p:spPr>
          <a:xfrm>
            <a:off x="896650" y="3429175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5116650" y="1539800"/>
            <a:ext cx="3755700" cy="24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Lato"/>
              <a:buChar char="➔"/>
            </a:pP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Denial of service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Lato"/>
              <a:buChar char="➔"/>
            </a:pP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Change business logic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Lato"/>
              <a:buChar char="➔"/>
            </a:pPr>
            <a:r>
              <a:rPr lang="en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Remote code execution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OMG </a:t>
            </a:r>
            <a:r>
              <a:rPr lang="en" sz="4500"/>
              <a:t>P</a:t>
            </a:r>
            <a:r>
              <a:rPr lang="en" sz="5500"/>
              <a:t>1</a:t>
            </a:r>
            <a:r>
              <a:rPr lang="en" sz="4500"/>
              <a:t>!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them?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600" y="1128346"/>
            <a:ext cx="4307525" cy="27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53800" y="15472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➔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Google (As always)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➔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Npm repository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➔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➔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Grep.app, CodeQL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➔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Obsolete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dependencies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5326625" y="11240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Some keywords include: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</a:t>
            </a:r>
            <a:r>
              <a:rPr lang="en" sz="1700"/>
              <a:t>lone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</a:t>
            </a:r>
            <a:r>
              <a:rPr lang="en" sz="1700"/>
              <a:t>erge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</a:t>
            </a:r>
            <a:r>
              <a:rPr lang="en" sz="1700"/>
              <a:t>et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</a:t>
            </a:r>
            <a:r>
              <a:rPr lang="en" sz="1700"/>
              <a:t>eep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copy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assign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</a:t>
            </a:r>
            <a:r>
              <a:rPr lang="en" sz="1700"/>
              <a:t>ecursive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</a:t>
            </a:r>
            <a:r>
              <a:rPr lang="en" sz="1700"/>
              <a:t>xtend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729450" y="1398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729625" y="2538525"/>
            <a:ext cx="7688100" cy="22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b="1" lang="en" sz="1700"/>
              <a:t>Very easy: </a:t>
            </a:r>
            <a:r>
              <a:rPr lang="en" sz="1700"/>
              <a:t>avoid writing to object prototype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b="1" lang="en" sz="1700"/>
              <a:t>Ignore dangerous keys</a:t>
            </a:r>
            <a:r>
              <a:rPr lang="en" sz="1700"/>
              <a:t>: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__proto__,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constructor.prototype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b="1" lang="en" sz="1700"/>
              <a:t>Freeze the prototype: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Object.freeze(Object.prototype)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729450" y="1398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729625" y="2386125"/>
            <a:ext cx="7688100" cy="22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https://portswigger.net/daily-swig/prototype-pollution-the-dangerous-and-underrated-vulnerability-impacting-javascript-application</a:t>
            </a:r>
            <a:r>
              <a:rPr lang="en" sz="1500"/>
              <a:t>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https://medium.com/node-modules/what-is-prototype-pollution-and-why-is-it-such-a-big-deal-2dd8d89a93c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https://infosecwriteups.com/javascript-prototype-pollution-practice-of-finding-and-exploitation-f97284333b2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https://blog.p6.is/Real-World-JS-1/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