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0376-49C8-426D-943E-C5928E7F730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258-30E3-4004-8388-092094BE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Sensitive information, detecting possible threats and vulnerabilities, out-of-date technologies…</a:t>
            </a:r>
          </a:p>
          <a:p>
            <a:r>
              <a:rPr lang="en-US" dirty="0"/>
              <a:t>Blackbox: Tester don’t know anything about the system, simulate a threat actor with limited time</a:t>
            </a:r>
          </a:p>
          <a:p>
            <a:r>
              <a:rPr lang="en-US" dirty="0"/>
              <a:t>Whitebox: Tester have internal information, generally do static code analysis. Fast and cheap.</a:t>
            </a:r>
          </a:p>
          <a:p>
            <a:r>
              <a:rPr lang="en-US" dirty="0" err="1"/>
              <a:t>Graybox</a:t>
            </a:r>
            <a:r>
              <a:rPr lang="en-US" dirty="0"/>
              <a:t>: Combine of them according to the company’s aim.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Preload used by Google, google bots uses https if preload sets.</a:t>
            </a:r>
          </a:p>
          <a:p>
            <a:r>
              <a:rPr lang="en-US" dirty="0"/>
              <a:t>Good for also SEO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Gathering: Passive &amp; Active -&gt; Search engines, </a:t>
            </a:r>
            <a:r>
              <a:rPr lang="en-US" dirty="0" err="1"/>
              <a:t>shodan</a:t>
            </a:r>
            <a:r>
              <a:rPr lang="en-US" dirty="0"/>
              <a:t>, surfing on the website</a:t>
            </a:r>
          </a:p>
          <a:p>
            <a:r>
              <a:rPr lang="en-US" dirty="0"/>
              <a:t>Research: Looking for exploits, known vulnerabilities then exploit</a:t>
            </a:r>
          </a:p>
          <a:p>
            <a:r>
              <a:rPr lang="en-US" dirty="0"/>
              <a:t>Report: Provide answer for “how to fix” question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err="1"/>
              <a:t>pentest</a:t>
            </a:r>
            <a:r>
              <a:rPr lang="en-US" dirty="0"/>
              <a:t> automation tool for information gathering and pre-exploitation steps.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the scope of resource accessing.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all directories and files.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pages include input fields, brute-force attack.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method used for debugging</a:t>
            </a:r>
          </a:p>
          <a:p>
            <a:r>
              <a:rPr lang="en-US" dirty="0"/>
              <a:t>Changes in proxy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Clickjacking vulnerability</a:t>
            </a:r>
          </a:p>
          <a:p>
            <a:r>
              <a:rPr lang="en-US" dirty="0"/>
              <a:t>XSS Vulnerability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258-30E3-4004-8388-092094BE06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EA5C5E-0A96-BCD3-BA92-802FB1AB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27E043-A3C5-0EAA-DC1A-574C5B2D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B589E4-DF43-1807-5329-299EB990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1C15B6-B5D7-B7FA-67E9-D4868C0B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62D848-4063-30AB-7903-FDE3756D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A017F-2668-AA92-EBC7-0A53B35B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073615-C4A2-01A2-7D20-E66657A8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A168D9-E155-07F3-61B8-94EA5612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F695A-D76E-68A1-CAD5-CCF1BD4D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732BD-EB16-8B51-8F07-BC06FBE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06E7DDD-FD6A-4000-3526-5F3009453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8D22B3-F572-5101-1488-D9FCBF00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019220-FDD3-70EB-5182-D75E88C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9CD61A-DF9C-6F76-06A0-4BAEAE7B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BD3D9-E2F1-84D2-91E7-436C9AE4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59FAFA-4A83-B5BD-9FA2-8D414612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23AF3-F07D-B054-0E1B-A4F87EB8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C4FACD-890A-B272-0E8C-CA134FFF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2832A6-4023-9C70-4EBF-DECE062A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F7F3BA-A172-AB73-47F9-5DE04A64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CFEA6-F5F3-C22D-119E-EE7C305A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F6486C-1457-96CA-44BE-A9C4C058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AD5ADC-6A2E-5BDA-E1F9-48367ED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770EEB-9849-4874-7200-FCAF95EC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A937F-C38D-2748-2AFD-CB7A3627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0D5CE-8807-E34A-26BF-393718D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C65168-F03B-E3DD-6699-E95B961B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FB4DD-BD91-9312-7E83-DF395D5D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DA361E-11C1-92BC-78DB-211451A5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A3C6FB-0A56-8601-AAE5-08C64E24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D0D1CF-859A-EA2A-B75A-EC675511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0EA8FF-32E8-7325-E282-A4EB5262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748ADA-2F48-0433-415D-9C58E89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36C557-A8E6-6A5F-10A4-D1F56B56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79017B-AE24-B837-445C-012627823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7411AA-ADA3-851E-B1F6-D7D94D03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7E02AB-9A02-EC4A-31D8-F739ED2B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1F34C9-10D9-10AB-968B-A7E37AD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E798FA8-2DF9-EA92-E440-541FE185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3178F6-D0A9-FCE2-D350-91368472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C4F13A1-D30B-BE4F-0571-FFDE296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759F37-638E-4F41-2343-80E9904D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71B6177-F105-1470-DE64-8A542FC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A9AABE-1DCE-D944-79B5-2F93BD73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1855302-790E-98E2-BD66-39116B46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919E9D-3550-C4FA-6DFD-5EBC838B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8FE84-F2E0-B79C-620A-A5BE8D83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D252E9-8C37-4D93-AA0F-5A91AEAF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EBD9B8-4776-4867-58BB-86AEEC35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D1845F-AF2E-647F-6E1B-1777990B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4B90D4-464A-A426-5C57-81B674C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F34ABE-32D2-3580-DA7C-79B91040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C140DF-5427-1620-26C6-CCD75E6A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BFDECF6-DEDD-42C5-5809-20277130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8D3C86-DE79-9354-B3AC-360E3982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6FA289-A7A8-291F-9743-3B41E5D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8AAE96-FCEA-DB12-DC05-340CF44A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D96193-5C8F-1A7F-88FE-FAA9412D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60D4BC4-BD82-6265-C5C3-7727A742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501386-B7D8-3499-6688-7668063A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21EF32-E243-878B-C224-D360FAE6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AA02-68FA-47E1-B4CE-48651AC832C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EA47C5-5D4C-EF9F-E15D-EA731809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F73E2A-BE11-1477-E00C-DBDB6C26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F071-389F-4306-940D-52450A1B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21F5F-3CCA-CCC5-4B5E-EE37AEF1D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Gokit</a:t>
            </a:r>
            <a:br>
              <a:rPr lang="en-US" dirty="0"/>
            </a:br>
            <a:r>
              <a:rPr lang="en-US" sz="4000" i="1" dirty="0"/>
              <a:t>Automated Web Application Penetration Testing</a:t>
            </a:r>
            <a:endParaRPr lang="en-US" i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0FA662-82F8-3294-AA54-11E0E080D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 Bozburun</a:t>
            </a:r>
          </a:p>
        </p:txBody>
      </p:sp>
    </p:spTree>
    <p:extLst>
      <p:ext uri="{BB962C8B-B14F-4D97-AF65-F5344CB8AC3E}">
        <p14:creationId xmlns:p14="http://schemas.microsoft.com/office/powerpoint/2010/main" val="259940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7707A717-1D5A-CBAF-49F0-129046D2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-122861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xframeoptions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45F2F06-2ACC-0659-5055-6391DC24A059}"/>
              </a:ext>
            </a:extLst>
          </p:cNvPr>
          <p:cNvSpPr txBox="1"/>
          <p:nvPr/>
        </p:nvSpPr>
        <p:spPr>
          <a:xfrm>
            <a:off x="835270" y="1139310"/>
            <a:ext cx="69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X-Frame-Options HTTP </a:t>
            </a:r>
            <a:r>
              <a:rPr lang="en-US" dirty="0" err="1"/>
              <a:t>başlığını</a:t>
            </a:r>
            <a:r>
              <a:rPr lang="en-US" dirty="0"/>
              <a:t> </a:t>
            </a:r>
            <a:r>
              <a:rPr lang="en-US" dirty="0" err="1"/>
              <a:t>kullanıp</a:t>
            </a:r>
            <a:r>
              <a:rPr lang="en-US" dirty="0"/>
              <a:t> </a:t>
            </a:r>
            <a:r>
              <a:rPr lang="en-US" dirty="0" err="1"/>
              <a:t>kullanmadığını</a:t>
            </a:r>
            <a:r>
              <a:rPr lang="en-US" dirty="0"/>
              <a:t> control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30E8482-46FB-B405-F3B2-32FDE30E6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00"/>
          <a:stretch/>
        </p:blipFill>
        <p:spPr>
          <a:xfrm>
            <a:off x="8990045" y="1072409"/>
            <a:ext cx="3201955" cy="6096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8216F0-890D-D77B-FCE3-A27FE162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14" y="1889333"/>
            <a:ext cx="7354119" cy="4392043"/>
          </a:xfrm>
          <a:prstGeom prst="rect">
            <a:avLst/>
          </a:prstGeom>
        </p:spPr>
      </p:pic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016127B-F4BC-8619-126C-892108DC567C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0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61F78A0-751B-8DFC-2CB1-3792CC6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1" y="-19199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hsts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C35DEB-F9FC-A54E-A19D-CDDB01F7C9FF}"/>
              </a:ext>
            </a:extLst>
          </p:cNvPr>
          <p:cNvSpPr txBox="1"/>
          <p:nvPr/>
        </p:nvSpPr>
        <p:spPr>
          <a:xfrm>
            <a:off x="923191" y="1150139"/>
            <a:ext cx="1009356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Strict-Transport-Security </a:t>
            </a:r>
            <a:r>
              <a:rPr lang="en-US" dirty="0" err="1"/>
              <a:t>başlığını</a:t>
            </a:r>
            <a:r>
              <a:rPr lang="en-US" dirty="0"/>
              <a:t> </a:t>
            </a:r>
            <a:r>
              <a:rPr lang="en-US" dirty="0" err="1"/>
              <a:t>kullanıp</a:t>
            </a:r>
            <a:r>
              <a:rPr lang="en-US" dirty="0"/>
              <a:t> </a:t>
            </a:r>
            <a:r>
              <a:rPr lang="en-US" dirty="0" err="1"/>
              <a:t>kullanmadığını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max-age=&lt;expire-time&gt;: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Tarayıcıya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websitesine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beliritlen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boyunca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erişebileceğini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ifade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includeSubDomains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HSTS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kuralını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adları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geçerli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olduğunu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ifade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Preload: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tarafından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sağlanan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tarayıcıların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baüğlantı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kurmasına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talimat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(directive)</a:t>
            </a:r>
          </a:p>
          <a:p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4142FD2-7689-F632-883E-B0FA39AF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144" y="2961536"/>
            <a:ext cx="6743700" cy="3724275"/>
          </a:xfrm>
          <a:prstGeom prst="rect">
            <a:avLst/>
          </a:prstGeom>
        </p:spPr>
      </p:pic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83CD94CD-2C9C-4562-04D7-BA4E1D88799F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E39403-B484-A7F6-6902-35EE279B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7" y="8792"/>
            <a:ext cx="10515600" cy="1325563"/>
          </a:xfrm>
        </p:spPr>
        <p:txBody>
          <a:bodyPr/>
          <a:lstStyle/>
          <a:p>
            <a:r>
              <a:rPr lang="en-US" dirty="0"/>
              <a:t>--all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6827CF-2E14-9993-5CBD-0D51C418D8CE}"/>
              </a:ext>
            </a:extLst>
          </p:cNvPr>
          <p:cNvSpPr txBox="1"/>
          <p:nvPr/>
        </p:nvSpPr>
        <p:spPr>
          <a:xfrm>
            <a:off x="923192" y="1306364"/>
            <a:ext cx="100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kontrollerini</a:t>
            </a:r>
            <a:r>
              <a:rPr lang="en-US" dirty="0"/>
              <a:t> </a:t>
            </a:r>
            <a:r>
              <a:rPr lang="en-US" dirty="0" err="1"/>
              <a:t>senkronize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2C29A9-9551-2FCB-2887-DB8204B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09" y="1044239"/>
            <a:ext cx="4351995" cy="5203473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94C98AB6-B19D-04F6-D9BC-DBC595934CDA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4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90E8B7-048B-8D24-37F4-4D9189AA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Sızma</a:t>
            </a:r>
            <a:r>
              <a:rPr lang="en-US" sz="2000" dirty="0"/>
              <a:t> </a:t>
            </a:r>
            <a:r>
              <a:rPr lang="en-US" sz="2000" dirty="0" err="1"/>
              <a:t>testi</a:t>
            </a:r>
            <a:r>
              <a:rPr lang="en-US" sz="2000" dirty="0"/>
              <a:t> (</a:t>
            </a:r>
            <a:r>
              <a:rPr lang="en-US" sz="2000" dirty="0" err="1"/>
              <a:t>pentest</a:t>
            </a:r>
            <a:r>
              <a:rPr lang="en-US" sz="2000" dirty="0"/>
              <a:t>); </a:t>
            </a:r>
            <a:r>
              <a:rPr lang="en-US" sz="2000" dirty="0" err="1"/>
              <a:t>zafiyetlerin</a:t>
            </a:r>
            <a:r>
              <a:rPr lang="en-US" sz="2000" dirty="0"/>
              <a:t>, </a:t>
            </a:r>
            <a:r>
              <a:rPr lang="en-US" sz="2000" dirty="0" err="1"/>
              <a:t>potansiyel</a:t>
            </a:r>
            <a:r>
              <a:rPr lang="en-US" sz="2000" dirty="0"/>
              <a:t> </a:t>
            </a:r>
            <a:r>
              <a:rPr lang="en-US" sz="2000" dirty="0" err="1"/>
              <a:t>tehditlerin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risklerinin</a:t>
            </a:r>
            <a:r>
              <a:rPr lang="en-US" sz="2000" dirty="0"/>
              <a:t> </a:t>
            </a:r>
            <a:r>
              <a:rPr lang="en-US" sz="2000" dirty="0" err="1"/>
              <a:t>tespit</a:t>
            </a:r>
            <a:r>
              <a:rPr lang="en-US" sz="2000" dirty="0"/>
              <a:t> </a:t>
            </a:r>
            <a:r>
              <a:rPr lang="en-US" sz="2000" dirty="0" err="1"/>
              <a:t>edilmesi</a:t>
            </a:r>
            <a:r>
              <a:rPr lang="en-US" sz="2000" dirty="0"/>
              <a:t> </a:t>
            </a:r>
            <a:r>
              <a:rPr lang="en-US" sz="2000" dirty="0" err="1"/>
              <a:t>işlemidir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Hedef</a:t>
            </a:r>
            <a:r>
              <a:rPr lang="en-US" sz="2000" dirty="0"/>
              <a:t> system </a:t>
            </a:r>
            <a:r>
              <a:rPr lang="en-US" sz="2000" dirty="0" err="1"/>
              <a:t>bir</a:t>
            </a:r>
            <a:r>
              <a:rPr lang="en-US" sz="2000" dirty="0"/>
              <a:t> web </a:t>
            </a:r>
            <a:r>
              <a:rPr lang="en-US" sz="2000" dirty="0" err="1"/>
              <a:t>uygulaması</a:t>
            </a:r>
            <a:r>
              <a:rPr lang="en-US" sz="2000" dirty="0"/>
              <a:t>,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uygulaması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ağ</a:t>
            </a:r>
            <a:r>
              <a:rPr lang="en-US" sz="2000" dirty="0"/>
              <a:t> </a:t>
            </a:r>
            <a:r>
              <a:rPr lang="en-US" sz="2000" dirty="0" err="1"/>
              <a:t>cihazı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Pentest </a:t>
            </a:r>
            <a:r>
              <a:rPr lang="en-US" sz="2000" dirty="0" err="1"/>
              <a:t>sadece</a:t>
            </a:r>
            <a:r>
              <a:rPr lang="en-US" sz="2000" dirty="0"/>
              <a:t> “</a:t>
            </a:r>
            <a:r>
              <a:rPr lang="en-US" sz="2000" dirty="0" err="1"/>
              <a:t>sisteme</a:t>
            </a:r>
            <a:r>
              <a:rPr lang="en-US" sz="2000" dirty="0"/>
              <a:t> </a:t>
            </a:r>
            <a:r>
              <a:rPr lang="en-US" sz="2000" dirty="0" err="1"/>
              <a:t>sızmak</a:t>
            </a:r>
            <a:r>
              <a:rPr lang="en-US" sz="2000" dirty="0"/>
              <a:t>” </a:t>
            </a:r>
            <a:r>
              <a:rPr lang="en-US" sz="2000" dirty="0" err="1"/>
              <a:t>değildir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Kara kutu, </a:t>
            </a:r>
            <a:r>
              <a:rPr lang="en-US" sz="2000" dirty="0" err="1"/>
              <a:t>gri</a:t>
            </a:r>
            <a:r>
              <a:rPr lang="en-US" sz="2000" dirty="0"/>
              <a:t> kutu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beyaz</a:t>
            </a:r>
            <a:r>
              <a:rPr lang="en-US" sz="2000" dirty="0"/>
              <a:t> kutu </a:t>
            </a:r>
            <a:r>
              <a:rPr lang="en-US" sz="2000" dirty="0" err="1"/>
              <a:t>pentest</a:t>
            </a:r>
            <a:r>
              <a:rPr lang="en-US" sz="2000" dirty="0"/>
              <a:t> </a:t>
            </a:r>
            <a:r>
              <a:rPr lang="en-US" sz="2000" dirty="0" err="1"/>
              <a:t>metodolojileri</a:t>
            </a:r>
            <a:r>
              <a:rPr lang="en-US" sz="2000" dirty="0"/>
              <a:t> </a:t>
            </a:r>
            <a:r>
              <a:rPr lang="en-US" sz="2000" dirty="0" err="1"/>
              <a:t>bulunmaktadır</a:t>
            </a:r>
            <a:r>
              <a:rPr lang="en-US" sz="20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C99B0C8-B493-297F-322B-3DF069AE6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765065-A2E1-B4DF-4610-35596DAE7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72" y="914400"/>
            <a:ext cx="8833456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37484-34A4-5576-7E9E-278455A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1" y="-122861"/>
            <a:ext cx="10515600" cy="1325563"/>
          </a:xfrm>
        </p:spPr>
        <p:txBody>
          <a:bodyPr/>
          <a:lstStyle/>
          <a:p>
            <a:r>
              <a:rPr lang="en-US" dirty="0" err="1"/>
              <a:t>Gokit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BEF1C38-9E15-C776-1C47-826A596B3630}"/>
              </a:ext>
            </a:extLst>
          </p:cNvPr>
          <p:cNvSpPr txBox="1"/>
          <p:nvPr/>
        </p:nvSpPr>
        <p:spPr>
          <a:xfrm>
            <a:off x="634261" y="1153394"/>
            <a:ext cx="87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Bilgi </a:t>
            </a:r>
            <a:r>
              <a:rPr lang="en-US" b="1" dirty="0" err="1"/>
              <a:t>toplama</a:t>
            </a:r>
            <a:r>
              <a:rPr lang="en-US" b="1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kontrolleri</a:t>
            </a:r>
            <a:r>
              <a:rPr lang="en-US" b="1" dirty="0"/>
              <a:t> </a:t>
            </a:r>
            <a:r>
              <a:rPr lang="en-US" dirty="0" err="1"/>
              <a:t>aşamasına</a:t>
            </a:r>
            <a:r>
              <a:rPr lang="en-US" dirty="0"/>
              <a:t> </a:t>
            </a:r>
            <a:r>
              <a:rPr lang="en-US" dirty="0" err="1"/>
              <a:t>odaklanmış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1AE709B-DF77-ED7E-3574-45E3C7B1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69" y="1986832"/>
            <a:ext cx="9742593" cy="3549726"/>
          </a:xfrm>
          <a:prstGeom prst="rect">
            <a:avLst/>
          </a:prstGeom>
        </p:spPr>
      </p:pic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7537B59-B73D-8613-45EA-285627E6519E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00DF8-2E29-9E6A-9776-0C0EB360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-122861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crossdomainxml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BF721AC-E2C4-5C7A-4CB1-5D3B2AA23000}"/>
              </a:ext>
            </a:extLst>
          </p:cNvPr>
          <p:cNvSpPr txBox="1"/>
          <p:nvPr/>
        </p:nvSpPr>
        <p:spPr>
          <a:xfrm>
            <a:off x="539262" y="1045139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Crossdomain.xml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5D6F010-422B-AEA7-706C-C9A878DF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1" y="1549752"/>
            <a:ext cx="4519926" cy="4370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934AAF1-BB9E-29F8-03DC-977724FC1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43" y="1473418"/>
            <a:ext cx="6398677" cy="4560053"/>
          </a:xfrm>
          <a:prstGeom prst="rect">
            <a:avLst/>
          </a:prstGeom>
        </p:spPr>
      </p:pic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AEB86646-3609-E8E1-9C0B-1ECE9CCB67AB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C7ACA15F-C125-004A-09C3-6F9AF4FD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9" y="-92586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dirlisting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8A3846D-EA44-21CE-2B1E-AB6E0A37ADA3}"/>
              </a:ext>
            </a:extLst>
          </p:cNvPr>
          <p:cNvSpPr txBox="1"/>
          <p:nvPr/>
        </p:nvSpPr>
        <p:spPr>
          <a:xfrm>
            <a:off x="565639" y="1014141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listeleme</a:t>
            </a:r>
            <a:r>
              <a:rPr lang="en-US" dirty="0"/>
              <a:t> </a:t>
            </a:r>
            <a:r>
              <a:rPr lang="en-US" dirty="0" err="1"/>
              <a:t>özelliğinin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44A133A-4265-409F-F1AA-0C1BBD9A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6" y="2745972"/>
            <a:ext cx="5050292" cy="22322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24044C8-6850-0970-3A62-CD793AEC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18" y="1400553"/>
            <a:ext cx="6652578" cy="4727608"/>
          </a:xfrm>
          <a:prstGeom prst="rect">
            <a:avLst/>
          </a:prstGeom>
        </p:spPr>
      </p:pic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2DD60FB3-3B8C-9D40-22A4-538421825313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C59ACFB0-028F-C78F-8A1D-0B07B3C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26" y="-12123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loginpagefinder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5D1BC07-D319-5AA7-795F-E96E4C7E3399}"/>
              </a:ext>
            </a:extLst>
          </p:cNvPr>
          <p:cNvSpPr txBox="1"/>
          <p:nvPr/>
        </p:nvSpPr>
        <p:spPr>
          <a:xfrm>
            <a:off x="634261" y="1137566"/>
            <a:ext cx="69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Taranan</a:t>
            </a:r>
            <a:r>
              <a:rPr lang="en-US" dirty="0"/>
              <a:t>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oturum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sayfası</a:t>
            </a:r>
            <a:endParaRPr lang="en-US" dirty="0"/>
          </a:p>
          <a:p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0661710-3A59-605A-85F7-3877C8AB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68" y="1251893"/>
            <a:ext cx="6027673" cy="5062109"/>
          </a:xfrm>
          <a:prstGeom prst="rect">
            <a:avLst/>
          </a:prstGeom>
        </p:spPr>
      </p:pic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7088B4C7-3577-9EAE-689E-0BF1BDC767AA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96D2638E-91D5-7516-3042-DA078CC9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1" y="-122861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tracedetector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F89E59-6FF2-9C4A-4818-E8FE6B17F714}"/>
              </a:ext>
            </a:extLst>
          </p:cNvPr>
          <p:cNvSpPr txBox="1"/>
          <p:nvPr/>
        </p:nvSpPr>
        <p:spPr>
          <a:xfrm>
            <a:off x="835269" y="1095349"/>
            <a:ext cx="1022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TRACE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destekleyip</a:t>
            </a:r>
            <a:r>
              <a:rPr lang="en-US" dirty="0"/>
              <a:t> </a:t>
            </a:r>
            <a:r>
              <a:rPr lang="en-US" dirty="0" err="1"/>
              <a:t>desteklemediğini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0A7C70F-FD22-D9F2-4518-0EB8D626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5" y="1628044"/>
            <a:ext cx="7469338" cy="4693625"/>
          </a:xfrm>
          <a:prstGeom prst="rect">
            <a:avLst/>
          </a:prstGeom>
        </p:spPr>
      </p:pic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C9CCF4F-4FBF-30CE-DCED-F70664618985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762C67F6-8F88-6B41-8CD0-C035DA88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9" y="-101227"/>
            <a:ext cx="10515600" cy="1325563"/>
          </a:xfrm>
        </p:spPr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serverdetector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BFCBDC0-CDAD-B80F-5F71-FDC893FBABB2}"/>
              </a:ext>
            </a:extLst>
          </p:cNvPr>
          <p:cNvSpPr txBox="1"/>
          <p:nvPr/>
        </p:nvSpPr>
        <p:spPr>
          <a:xfrm>
            <a:off x="888023" y="1179010"/>
            <a:ext cx="69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Server HTTP </a:t>
            </a:r>
            <a:r>
              <a:rPr lang="en-US" dirty="0" err="1"/>
              <a:t>başlığını</a:t>
            </a:r>
            <a:r>
              <a:rPr lang="en-US" dirty="0"/>
              <a:t> control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66962C8-7CE9-5C3B-6031-108715BF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60" y="1965198"/>
            <a:ext cx="7629525" cy="3886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2211183-31A4-5D31-D604-AD0007D0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15" y="2604856"/>
            <a:ext cx="3633409" cy="2433539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5EF61B21-40CD-01C5-B731-9F9B72806BA0}"/>
              </a:ext>
            </a:extLst>
          </p:cNvPr>
          <p:cNvCxnSpPr/>
          <p:nvPr/>
        </p:nvCxnSpPr>
        <p:spPr>
          <a:xfrm>
            <a:off x="634261" y="931985"/>
            <a:ext cx="101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381</Words>
  <Application>Microsoft Office PowerPoint</Application>
  <PresentationFormat>Geniş ekran</PresentationFormat>
  <Paragraphs>55</Paragraphs>
  <Slides>12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Teması</vt:lpstr>
      <vt:lpstr>Gokit Automated Web Application Penetration Testing</vt:lpstr>
      <vt:lpstr>PowerPoint Sunusu</vt:lpstr>
      <vt:lpstr>PowerPoint Sunusu</vt:lpstr>
      <vt:lpstr>Gokit</vt:lpstr>
      <vt:lpstr>--crossdomainxml</vt:lpstr>
      <vt:lpstr>--dirlisting</vt:lpstr>
      <vt:lpstr>--loginpagefinder</vt:lpstr>
      <vt:lpstr>--tracedetector</vt:lpstr>
      <vt:lpstr>--serverdetector</vt:lpstr>
      <vt:lpstr>--xframeoptions</vt:lpstr>
      <vt:lpstr>--hsts</vt:lpstr>
      <vt:lpstr>--all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Gokit Automated Web Application Penetration Testing</dc:title>
  <dc:creator>resulbozburun@posta.mu.edu.tr</dc:creator>
  <cp:lastModifiedBy>resulbozburun@posta.mu.edu.tr</cp:lastModifiedBy>
  <cp:revision>18</cp:revision>
  <dcterms:created xsi:type="dcterms:W3CDTF">2022-06-05T12:36:51Z</dcterms:created>
  <dcterms:modified xsi:type="dcterms:W3CDTF">2022-07-29T15:09:25Z</dcterms:modified>
</cp:coreProperties>
</file>