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dee394b3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dee394b3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df13ef5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df13ef5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df13ef5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df13ef5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df13ef5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df13ef5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ddee394b3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ddee394b3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ddee394b3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ddee394b3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df13ef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df13ef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df13ef5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df13ef5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ddee394b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ddee394b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ddee394b3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ddee394b3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dee394b3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dee394b3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f13ef5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f13ef5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f13ef5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f13ef5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dee394b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dee394b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dee394b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dee394b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dee394b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ddee394b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0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Temel Windows Zararlı Yazılım Analizi</a:t>
            </a:r>
            <a:endParaRPr sz="3600"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tr" sz="3600"/>
              <a:t>Gün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3275" y="266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M. Akil Gündoğan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akilgundogan | https://r3act0r.dev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200" y="3066400"/>
            <a:ext cx="288624" cy="2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Online Zararlı Yazılım Analiz Servisleri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VirusTotal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VirusJotti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Hybrid-Analysis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Any.Run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Intezer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Joe Sandbox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CAPE Sandbox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Filescan.IO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625" y="1195548"/>
            <a:ext cx="2654976" cy="5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95" y="3471445"/>
            <a:ext cx="1067150" cy="9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818" y="1644231"/>
            <a:ext cx="2108899" cy="10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1450" y="2238463"/>
            <a:ext cx="818150" cy="8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0950" y="2355013"/>
            <a:ext cx="1253425" cy="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0825" y="3515975"/>
            <a:ext cx="1966419" cy="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3800"/>
              <a:t>Soru - Cevap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Polimorfik, Metamorfik, Olimorfik Zararlılar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Polimorfik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Kendisini rastgele şifreler ve çözer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Net çıkarım yapmak zordur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Metamorfik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Sürekli kendisini her bulaşmada yeniden yazar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İmza tabanlı güvenlik yazılımlarını atlatma yeteneği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Kimi zaman polimorfik özelliklerini de bulundurur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Olimorfik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Kısıtlı sayıda şifreleme anahtarı ile koruma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Anahtarları yakalayıp brute-force ile çözebilme imkanı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125" y="1889250"/>
            <a:ext cx="2873676" cy="13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Makro, Loader, Dropper, Stub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Loader ve Dropper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Şüphe çekmeyecek, basit programlar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Program içinde bir başka program (kimi zaman sadece script)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İnternetten indirme veya extract işlemleri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Amaç kalıcılık ve tespiti zorlaştırmak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Makro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Rutin işlemleri hızlandırmaya yarayan otomasyon scriptleridir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Kötü amaçlı makrolar yazılarak sisteme zararlı bulaştırılabilir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İnsan psikolojisi; EXE’ye tıklatamazsın fakat DOCX, XLSX olunca başka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Temelde masum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Loader ve dropperlarda gömülen zararlıyı çıkartan şey.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Tespit Önleme Teknikleri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017725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Anti-Reverse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Anti-Tamper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Anti-Debug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Anti-Diassembly, Obfuscation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Public ve private packerlar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Anti-Sandbox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Process kontrolü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Bellek kontrolü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Anti-VM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Anti-Forensic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Prefetch ve Temp temizliği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cipher /w:C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Sanal bellek ve hibernate (pagefil.sys) kapatma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ADS, EventLog Killer, ISLC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Laboratuvar Ortamı Hazırlama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Hypervisor ve snapshot destekli sanal makine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VirtualBox, VMWare Workstation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Dışarıyla kısıtlı ağ bağlantısı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Ana sistemden izole ortam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Her zararlı incelemesinden sonra temiz sistem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Kişisel araç setini oluşturmak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DiE, ExeInfoPE, Pe-Bear, PeStudio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IDA, NSA Ghidra, Binary Ninja, x64Dbg, OllyDbg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ProcMon, Process Hacker, Process Explore</a:t>
            </a:r>
            <a:r>
              <a:rPr lang="tr"/>
              <a:t>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Wireshark, Fiddler, BurpSuite, FakeNet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Hazır VM’ler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SentinelOne RevCore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FireEye Flare-VM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Remnux (İkincil sistem)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049" y="613300"/>
            <a:ext cx="3029951" cy="40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LAB’ı kurduk, şimdi napıcaz?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Analiz ortamının yeterince güvenli olduğundan emin 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İnceleyecek malware bul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MalwareBazaar, VX-Underground, Any.Run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Dosyanın bilgilerini topla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Nasıl çalıştığını gözlemle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Processleri izle, programı debug 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Network trafiğini analiz 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Sonuçları al ve çıkarımda bulun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 be continued…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Dinlediğiniz için teşekkür ederim.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“Malware ne ola ki?”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Trojan, Worm, Ransomware, Stealer vs…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Kim çıkıyor bu taşın altından?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Suçlular, devletler, bilişim uzmanları, VX’erlar, script kiddie’ler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APT - Advanced Persistent Threat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DPT - Dumb Persistent Threat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Ana gaye;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İzinsiz bilgi alışverişi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Maddi ve manevi zarar/kazanç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0" y="2301925"/>
            <a:ext cx="35414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500" y="2571750"/>
            <a:ext cx="3062800" cy="2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Genel Yayılma Teknikleri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Kandırmacalar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Tebrikler, beleş ayfon ve abibas ayakkabı kazandınız :D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Nijeryalı prens, Amerikalı kadın asker, 500k dolarez iş teklifi…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Özetle zaafların kötüye kullanılması (para, duygular, cinsellik)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Şüphe çekmeyen sahte mail adresleri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Wormable güvenlik açıkları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Örn; Eternalblue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Wannacry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Petya, NotPetya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İllegal yazılımlar ve güvensiz kaynaklar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Warez, hile, hack, crack siteleri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Watering hole ve supply chain saldırıları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Sahte web siteleri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500" y="2489525"/>
            <a:ext cx="3535501" cy="223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975" y="845125"/>
            <a:ext cx="2300724" cy="1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Analistler Ne Yapar?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Bir dosyanın gerçekten zararlı olup olmadığını analiz eder.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Güvenlik yazılımlarının tespit edemediği vakaları aydınlatır.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IOC çıkartır, signature toplar, detaylı raporlar çıkarır, anormallik tespit eder.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Machine learning kullanan güvenlik çözümlerini örneklerle eğitir.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CINT uzmanlarıyla birlikte saldırganların ortaya çıkarılması için çalışır.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950" y="2942425"/>
            <a:ext cx="3285399" cy="18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Ön Gereksinimler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Herhangi bir dilde anlayacak kadar programlama bilgisi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Önerilen C fakat fark etmez.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Hedef işletim sistemini iyi tanımak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Windows or Linux Internals? Seç yiğen.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PE ve temel seviye x86 Assembly bilgisi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Komutlar: JMP, CALL, RET, CMP, MOV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Yazmaçlar: EAX, EDX, EDI, ECX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Sık kullanılan araçlara hakimiyet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En önemlisi: Merak ve sıkılmamak…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Azimle s**an mermeri bile deler… - Atasözü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525" y="2735768"/>
            <a:ext cx="3160200" cy="17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375" y="155825"/>
            <a:ext cx="3487351" cy="48318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40250" y="127088"/>
            <a:ext cx="351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Gözünüzü Korkutmasın…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50" y="598100"/>
            <a:ext cx="3102900" cy="43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101 Muhabbetler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Statik Zararlı Analizi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Zararlıyla etkileşime girilmez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Bilgi toplama aşaması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Online servisler, PE bilgileri, diassemblerlar, stringler, PDB’ler ve dahası…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Dinamik Zararlı Analizi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Zararlıyla etkileşime girilir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Davranışlara odaklanır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Statik analizden çıkarım yapılamadığında başvurulur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Karaman’ın koyunu, sonra çıkar oyunu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Sanal makineler, debuggerlar, network, process, memory vs.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75" y="3314100"/>
            <a:ext cx="4578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275" y="2507050"/>
            <a:ext cx="1912000" cy="13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Temel Kavramlar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String: Dosyada yer alan karakter dizileri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Entropy: Verilerdeki düzensizliği gösterir, düzensizlik arttıkça şüphe artar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PE (Portable Exec.): Windows sistemlerdeki çalıştırılabilir dosya formatı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Import Table: Yazılım çalışırken kullanılan kütüphaneler ve API’lar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Debugger: Programı izleyebileceğimiz, değişiklikler yapabileceğimiz araç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Diassembler: Programları Assembly kodu şeklinde görüntüleyen araç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Detector: Dosyanın ne olduğunu detaylı analiz eden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VM: Hypervisor aracılığıyla sanal makine oluşturan programlar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Memory Image: Sanal veya fiziksel bellekten alınan saf veri imajı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Sandbox: Şüpheli dosyanın davranışlarını izleyebileceğimiz izole ortam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Packer: Bir dosyadaki verileri farklı hale getirip çalışma anında düzelten şey.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Neleri Arayacağız?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Şüpheli bağlantılar ve adresleri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C2 - Komuta Kontrol Sunucuları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Veri Kapıları (Gate)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Kayıt girdileri ve kalıcılık mekanizmaları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CLSID, Schedule Task, Startup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REG Add, REG Delete, Run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Genel anormallikler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Yüksek kaynak tüketimi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Şüpheli servisler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Dosya oluşturma, dosya silme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Şüpheli API ve kütüphane kullanımı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Tuhaf karakter dizileri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5N1K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Ne? Neden? Niçin? Ne zaman? Nerede? Kim?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125" y="721100"/>
            <a:ext cx="3394875" cy="33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