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65" r:id="rId5"/>
    <p:sldId id="283" r:id="rId6"/>
    <p:sldId id="258" r:id="rId7"/>
    <p:sldId id="259" r:id="rId8"/>
    <p:sldId id="281" r:id="rId9"/>
    <p:sldId id="278" r:id="rId10"/>
    <p:sldId id="260" r:id="rId11"/>
    <p:sldId id="261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84" r:id="rId24"/>
    <p:sldId id="262" r:id="rId25"/>
    <p:sldId id="26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56" autoAdjust="0"/>
  </p:normalViewPr>
  <p:slideViewPr>
    <p:cSldViewPr snapToGrid="0">
      <p:cViewPr>
        <p:scale>
          <a:sx n="125" d="100"/>
          <a:sy n="125" d="100"/>
        </p:scale>
        <p:origin x="-6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5A26-4C0D-4355-8463-1E989754975B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A1A52-8FE6-4E3A-AD6D-7B97FD5B96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6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современном мира всё чаще и чаще люди пользуются авиа-транспортом от сюда следует необходимость выбора и покупки авиабилетов, что наиболее удобно делать дистанционно.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заключении хочется сказать следующее: требования, представленные в</a:t>
            </a:r>
            <a:r>
              <a:rPr lang="ru-RU" baseline="0" dirty="0" smtClean="0"/>
              <a:t> техническом задании были выполнены в полном объёме. Были разработаны клиентские и серверные части приложения, а так же создана база данных и выполнены различные </a:t>
            </a:r>
            <a:r>
              <a:rPr lang="ru-RU" baseline="0" smtClean="0"/>
              <a:t>виды тестирования.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12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0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9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27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Следующим</a:t>
            </a:r>
            <a:r>
              <a:rPr lang="ru-RU" baseline="0" dirty="0" smtClean="0"/>
              <a:t> этапом разработки приложения был выбор технологий для серверной части приложения ими стали: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7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клиентской же части</a:t>
            </a:r>
            <a:r>
              <a:rPr lang="ru-RU" baseline="0" dirty="0" smtClean="0"/>
              <a:t> приложения было выбрано следующее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9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7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5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696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данного проекта</a:t>
            </a:r>
            <a:r>
              <a:rPr lang="ru-RU" baseline="0" dirty="0" smtClean="0"/>
              <a:t> были поставлены следующие задачи :</a:t>
            </a:r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A1A52-8FE6-4E3A-AD6D-7B97FD5B96E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6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D595-79DB-406B-B844-B02E41CE1708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3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B9C1-8820-48BD-B799-5FDD9B45563B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E68-0E86-4C8A-9643-B5DE16F2DA8C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0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300-79DF-4BED-B0A0-C8905159C06E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1C43-D0B1-4AC1-A05D-6B1908D7F5F7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9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239F-A720-49D7-803A-971274E3D94A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2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EF5C-F387-4093-B4D0-503BB4330DE7}" type="datetime1">
              <a:rPr lang="ru-RU" smtClean="0"/>
              <a:t>18.06.2021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8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94D7-156F-4234-A078-DB2A5CD280E7}" type="datetime1">
              <a:rPr lang="ru-RU" smtClean="0"/>
              <a:t>18.06.2021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1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687B-204E-4195-9F89-FA787CC5A9A0}" type="datetime1">
              <a:rPr lang="ru-RU" smtClean="0"/>
              <a:t>18.06.2021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2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573-EDB0-4050-B9AE-5E9A54EC835D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045-12D7-432F-A3B0-300D5C031F0A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5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9011-DD0A-4EBB-86C1-8C8FAF7CF054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99A8-A1FE-4A8F-9CF2-367D9BF3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20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Разработка системы поиска авиабилетов 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6577" y="4314215"/>
            <a:ext cx="9727223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atin typeface="Century" panose="02040604050505020304" pitchFamily="18" charset="0"/>
              </a:rPr>
              <a:t>Воронежский Государственный Университет</a:t>
            </a:r>
          </a:p>
          <a:p>
            <a:pPr algn="r"/>
            <a:r>
              <a:rPr lang="ru-RU" dirty="0" smtClean="0">
                <a:latin typeface="Century" panose="02040604050505020304" pitchFamily="18" charset="0"/>
              </a:rPr>
              <a:t>Факультет Компьютерных Наук</a:t>
            </a:r>
          </a:p>
          <a:p>
            <a:pPr algn="r"/>
            <a:r>
              <a:rPr lang="ru-RU" dirty="0" smtClean="0">
                <a:latin typeface="Century" panose="02040604050505020304" pitchFamily="18" charset="0"/>
              </a:rPr>
              <a:t>Студенты</a:t>
            </a:r>
            <a:r>
              <a:rPr lang="ru-RU" dirty="0">
                <a:latin typeface="Century" panose="02040604050505020304" pitchFamily="18" charset="0"/>
              </a:rPr>
              <a:t> </a:t>
            </a:r>
            <a:r>
              <a:rPr lang="ru-RU" dirty="0" smtClean="0">
                <a:latin typeface="Century" panose="02040604050505020304" pitchFamily="18" charset="0"/>
              </a:rPr>
              <a:t>Дёшин Н.В.</a:t>
            </a:r>
            <a:r>
              <a:rPr lang="en-US" dirty="0" smtClean="0">
                <a:latin typeface="Century" panose="02040604050505020304" pitchFamily="18" charset="0"/>
              </a:rPr>
              <a:t>, </a:t>
            </a:r>
            <a:r>
              <a:rPr lang="ru-RU" dirty="0" smtClean="0">
                <a:latin typeface="Century" panose="02040604050505020304" pitchFamily="18" charset="0"/>
              </a:rPr>
              <a:t>Коновалов Д. Р.</a:t>
            </a:r>
            <a:r>
              <a:rPr lang="en-US" dirty="0" smtClean="0">
                <a:latin typeface="Century" panose="02040604050505020304" pitchFamily="18" charset="0"/>
              </a:rPr>
              <a:t>,</a:t>
            </a:r>
            <a:r>
              <a:rPr lang="ru-RU" dirty="0" smtClean="0">
                <a:latin typeface="Century" panose="02040604050505020304" pitchFamily="18" charset="0"/>
              </a:rPr>
              <a:t> Соловьев А. А., 3 курс</a:t>
            </a:r>
            <a:endParaRPr lang="ru-RU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1" y="2743200"/>
            <a:ext cx="11939568" cy="60103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Реализация: </a:t>
            </a:r>
            <a:r>
              <a:rPr lang="ru-RU" dirty="0">
                <a:latin typeface="Century" panose="02040604050505020304" pitchFamily="18" charset="0"/>
              </a:rPr>
              <a:t>Главная </a:t>
            </a:r>
            <a:r>
              <a:rPr lang="ru-RU" dirty="0" smtClean="0">
                <a:latin typeface="Century" panose="02040604050505020304" pitchFamily="18" charset="0"/>
              </a:rPr>
              <a:t>страница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332" y="1690688"/>
            <a:ext cx="14209792" cy="798976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Авторизация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5" y="800516"/>
            <a:ext cx="10773229" cy="60574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Регистрация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4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1" y="1553028"/>
            <a:ext cx="11990839" cy="67421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Личный кабинет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604" y="1690688"/>
            <a:ext cx="13160341" cy="73996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Личный кабинет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8"/>
          <a:stretch/>
        </p:blipFill>
        <p:spPr>
          <a:xfrm>
            <a:off x="-1204686" y="1690688"/>
            <a:ext cx="14593146" cy="51539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Личный кабинет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2" y="1690688"/>
            <a:ext cx="11692675" cy="5911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Страница поиска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7" y="1944914"/>
            <a:ext cx="10982044" cy="61748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Страница покупки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8" b="1"/>
          <a:stretch/>
        </p:blipFill>
        <p:spPr>
          <a:xfrm>
            <a:off x="-230901" y="1718582"/>
            <a:ext cx="12626387" cy="513941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Страница покупки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2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20"/>
          <a:stretch/>
        </p:blipFill>
        <p:spPr>
          <a:xfrm>
            <a:off x="0" y="2009096"/>
            <a:ext cx="12783741" cy="43472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Панель администратора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Актуальность задачи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Необходимость частых перелётов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Дистанционно выбирать и покупать авиабилеты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4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0" t="23389" r="12442" b="22717"/>
          <a:stretch/>
        </p:blipFill>
        <p:spPr>
          <a:xfrm>
            <a:off x="-330252" y="1690688"/>
            <a:ext cx="12852504" cy="50307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Панель администратора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75"/>
          <a:stretch/>
        </p:blipFill>
        <p:spPr>
          <a:xfrm>
            <a:off x="-1132117" y="1690688"/>
            <a:ext cx="14734133" cy="50307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Панель администратора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2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Метрики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22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03" y="1825625"/>
            <a:ext cx="9464994" cy="4351338"/>
          </a:xfrm>
        </p:spPr>
      </p:pic>
    </p:spTree>
    <p:extLst>
      <p:ext uri="{BB962C8B-B14F-4D97-AF65-F5344CB8AC3E}">
        <p14:creationId xmlns:p14="http://schemas.microsoft.com/office/powerpoint/2010/main" val="9851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Метрики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23</a:t>
            </a:fld>
            <a:endParaRPr lang="ru-RU"/>
          </a:p>
        </p:txBody>
      </p:sp>
      <p:pic>
        <p:nvPicPr>
          <p:cNvPr id="1026" name="Picture 2" descr="https://sun9-3.userapi.com/impg/l0_3SNGgolFvWaewyLp-_ZfncCZGXNJpp7ozcg/nh23FQs80EA.jpg?size=838x726&amp;quality=96&amp;sign=32c7a921e14f29a92d8b057c88960a09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1" y="1513205"/>
            <a:ext cx="50226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89" y="1188712"/>
            <a:ext cx="5983880" cy="50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Заключение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24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Разработана клиентской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Разработана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Разработана база </a:t>
            </a:r>
            <a:r>
              <a:rPr lang="ru-RU" dirty="0" smtClean="0">
                <a:latin typeface="Century" panose="02040604050505020304" pitchFamily="18" charset="0"/>
              </a:rPr>
              <a:t>данных</a:t>
            </a:r>
            <a:endParaRPr lang="en-US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" panose="02040604050505020304" pitchFamily="18" charset="0"/>
              </a:rPr>
              <a:t>Разработка системы поиска авиабилетов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02138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Century" panose="02040604050505020304" pitchFamily="18" charset="0"/>
              </a:rPr>
              <a:t>Воронежский Государственный Университет</a:t>
            </a:r>
          </a:p>
          <a:p>
            <a:pPr algn="r"/>
            <a:r>
              <a:rPr lang="ru-RU" dirty="0">
                <a:latin typeface="Century" panose="02040604050505020304" pitchFamily="18" charset="0"/>
              </a:rPr>
              <a:t>Факультет Компьютерных Наук</a:t>
            </a:r>
          </a:p>
          <a:p>
            <a:pPr algn="r"/>
            <a:r>
              <a:rPr lang="ru-RU" dirty="0">
                <a:latin typeface="Century" panose="02040604050505020304" pitchFamily="18" charset="0"/>
              </a:rPr>
              <a:t>Студенты</a:t>
            </a:r>
            <a:r>
              <a:rPr lang="en-US" dirty="0">
                <a:latin typeface="Century" panose="02040604050505020304" pitchFamily="18" charset="0"/>
              </a:rPr>
              <a:t>:</a:t>
            </a:r>
            <a:r>
              <a:rPr lang="ru-RU" dirty="0">
                <a:latin typeface="Century" panose="02040604050505020304" pitchFamily="18" charset="0"/>
              </a:rPr>
              <a:t> Дёшин Н.В.</a:t>
            </a:r>
            <a:r>
              <a:rPr lang="en-US" dirty="0">
                <a:latin typeface="Century" panose="02040604050505020304" pitchFamily="18" charset="0"/>
              </a:rPr>
              <a:t>, </a:t>
            </a:r>
            <a:r>
              <a:rPr lang="ru-RU" dirty="0">
                <a:latin typeface="Century" panose="02040604050505020304" pitchFamily="18" charset="0"/>
              </a:rPr>
              <a:t>Коновалов Д. Р.</a:t>
            </a:r>
            <a:r>
              <a:rPr lang="en-US" dirty="0">
                <a:latin typeface="Century" panose="02040604050505020304" pitchFamily="18" charset="0"/>
              </a:rPr>
              <a:t>,</a:t>
            </a:r>
            <a:r>
              <a:rPr lang="ru-RU" dirty="0">
                <a:latin typeface="Century" panose="02040604050505020304" pitchFamily="18" charset="0"/>
              </a:rPr>
              <a:t> Соловьев А. А., 3 курс</a:t>
            </a:r>
          </a:p>
        </p:txBody>
      </p:sp>
    </p:spTree>
    <p:extLst>
      <p:ext uri="{BB962C8B-B14F-4D97-AF65-F5344CB8AC3E}">
        <p14:creationId xmlns:p14="http://schemas.microsoft.com/office/powerpoint/2010/main" val="21967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Анализ существующих решений</a:t>
            </a:r>
            <a:endParaRPr lang="ru-RU" dirty="0">
              <a:latin typeface="Century" panose="020406040505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828324"/>
              </p:ext>
            </p:extLst>
          </p:nvPr>
        </p:nvGraphicFramePr>
        <p:xfrm>
          <a:off x="838200" y="1875277"/>
          <a:ext cx="105156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314058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3524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389652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551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Название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функциональность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Яндекс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путешествия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S7 Airlines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  <a:p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latin typeface="Century" panose="02040604050505020304" pitchFamily="18" charset="0"/>
                        </a:rPr>
                        <a:t>Авиасейлс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0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Century" panose="02040604050505020304" pitchFamily="18" charset="0"/>
                        </a:rPr>
                        <a:t>Фильтр</a:t>
                      </a:r>
                      <a:r>
                        <a:rPr lang="ru-RU" sz="2000" baseline="0" dirty="0" smtClean="0">
                          <a:latin typeface="Century" panose="02040604050505020304" pitchFamily="18" charset="0"/>
                        </a:rPr>
                        <a:t> пересадок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latin typeface="Century" panose="02040604050505020304" pitchFamily="18" charset="0"/>
                        </a:rPr>
                        <a:t>+</a:t>
                      </a:r>
                      <a:endParaRPr lang="ru-RU" sz="3200" b="1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7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Century" panose="02040604050505020304" pitchFamily="18" charset="0"/>
                        </a:rPr>
                        <a:t>Предложение</a:t>
                      </a:r>
                      <a:r>
                        <a:rPr lang="ru-RU" sz="2000" baseline="0" dirty="0" smtClean="0">
                          <a:latin typeface="Century" panose="02040604050505020304" pitchFamily="18" charset="0"/>
                        </a:rPr>
                        <a:t> билетов из города пользователя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–</a:t>
                      </a:r>
                      <a:endParaRPr lang="ru-RU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–</a:t>
                      </a:r>
                      <a:endParaRPr lang="ru-RU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–</a:t>
                      </a:r>
                      <a:endParaRPr lang="ru-RU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2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Century" panose="02040604050505020304" pitchFamily="18" charset="0"/>
                        </a:rPr>
                        <a:t>Фильтр</a:t>
                      </a:r>
                      <a:r>
                        <a:rPr lang="ru-RU" sz="2000" baseline="0" dirty="0" smtClean="0">
                          <a:latin typeface="Century" panose="02040604050505020304" pitchFamily="18" charset="0"/>
                        </a:rPr>
                        <a:t> по длительности пересадки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Century" panose="02040604050505020304" pitchFamily="18" charset="0"/>
                        </a:rPr>
                        <a:t>Выбор</a:t>
                      </a:r>
                      <a:r>
                        <a:rPr lang="ru-RU" sz="2000" baseline="0" dirty="0" smtClean="0">
                          <a:latin typeface="Century" panose="02040604050505020304" pitchFamily="18" charset="0"/>
                        </a:rPr>
                        <a:t> дополнительных услуг</a:t>
                      </a:r>
                      <a:endParaRPr lang="ru-RU" sz="2000" dirty="0">
                        <a:latin typeface="Century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kern="1200" dirty="0" smtClean="0">
                          <a:solidFill>
                            <a:schemeClr val="tx1"/>
                          </a:solidFill>
                          <a:latin typeface="Century" panose="02040604050505020304" pitchFamily="18" charset="0"/>
                          <a:ea typeface="+mn-ea"/>
                          <a:cs typeface="+mn-cs"/>
                        </a:rPr>
                        <a:t>+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Century" panose="020406040505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5049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51" y="1909358"/>
            <a:ext cx="558678" cy="558678"/>
          </a:xfrm>
          <a:prstGeom prst="rect">
            <a:avLst/>
          </a:prstGeom>
        </p:spPr>
      </p:pic>
      <p:pic>
        <p:nvPicPr>
          <p:cNvPr id="3078" name="Picture 6" descr="Бренд S7 Airli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19" y="1923341"/>
            <a:ext cx="530713" cy="5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Aviasales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5770" t="4697" r="5795" b="6068"/>
          <a:stretch/>
        </p:blipFill>
        <p:spPr>
          <a:xfrm flipV="1">
            <a:off x="10660380" y="1904184"/>
            <a:ext cx="541020" cy="5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Постановка задачи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Разработка базы данных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клиентской части приложения 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Разработка серверной части приложения</a:t>
            </a:r>
          </a:p>
          <a:p>
            <a:r>
              <a:rPr lang="ru-RU" dirty="0" smtClean="0">
                <a:latin typeface="Century" panose="02040604050505020304" pitchFamily="18" charset="0"/>
              </a:rPr>
              <a:t>Сбор статистики о действиях пользователей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2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Требования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Осуществлять стабильную работу в браузере </a:t>
            </a:r>
            <a:r>
              <a:rPr lang="en-US" dirty="0" smtClean="0">
                <a:latin typeface="Century" panose="02040604050505020304" pitchFamily="18" charset="0"/>
              </a:rPr>
              <a:t>Google Chrome</a:t>
            </a:r>
            <a:endParaRPr lang="ru-RU" dirty="0" smtClean="0">
              <a:latin typeface="Century" panose="02040604050505020304" pitchFamily="18" charset="0"/>
            </a:endParaRPr>
          </a:p>
          <a:p>
            <a:r>
              <a:rPr lang="ru-RU" dirty="0" smtClean="0">
                <a:latin typeface="Century" panose="02040604050505020304" pitchFamily="18" charset="0"/>
              </a:rPr>
              <a:t>Реализовать основные задачи, стоящие перед проектом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2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Стек технологий для </a:t>
            </a:r>
            <a:r>
              <a:rPr lang="en-US" dirty="0" smtClean="0">
                <a:latin typeface="Century" panose="02040604050505020304" pitchFamily="18" charset="0"/>
              </a:rPr>
              <a:t>Backend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6</a:t>
            </a:fld>
            <a:endParaRPr lang="ru-RU"/>
          </a:p>
        </p:txBody>
      </p:sp>
      <p:pic>
        <p:nvPicPr>
          <p:cNvPr id="1044" name="Picture 20" descr="Установка PostgreSQL в Ubuntu: Django PostgreSQL, PostgreSQL как создать  базу данных | REG.RU | REG.RU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58" y="1958603"/>
            <a:ext cx="1652244" cy="183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6.googleusercontent.com/b-3kizJaA6wGpZZR9lhqs68IeJqSxIe0Wvs0U8G_Kkq_kJ6xrOUXpC9KhtbVpCFQuHt2gqgmlUjheWUaspVHu1_aMXV8DkTwXIw4NOpEQf45Sep172IcP_Dt1n6garB69CBWf-Kd8g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359" y="4279335"/>
            <a:ext cx="3681552" cy="10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h5.googleusercontent.com/r51QzcsQBwCywqV1TeN2Dnls35GIM-JN--_3rxyIr7gk0b-xy9kFVL4p3u5Ce21PEbBQqbXjHD65QUCYs5VZ-dcV82CkxoNrwPqKa9XuIEp7dG4SISbNpvVgX7Dm5gjKiQsCb4Tjv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19" y="2116865"/>
            <a:ext cx="4006362" cy="12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oogle Shape;135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9799" y="4092581"/>
            <a:ext cx="2594440" cy="1679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2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Стек технологий для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smtClean="0">
                <a:latin typeface="Century" panose="02040604050505020304" pitchFamily="18" charset="0"/>
              </a:rPr>
              <a:t>Frontend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7</a:t>
            </a:fld>
            <a:endParaRPr lang="ru-RU"/>
          </a:p>
        </p:txBody>
      </p:sp>
      <p:pic>
        <p:nvPicPr>
          <p:cNvPr id="5" name="Google Shape;1382;p50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485" y="2313199"/>
            <a:ext cx="3144715" cy="179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839" y="3651678"/>
            <a:ext cx="4077537" cy="27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80" y="2557460"/>
            <a:ext cx="1303948" cy="13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Варианты использования для </a:t>
            </a:r>
            <a:r>
              <a:rPr lang="en-US" dirty="0" smtClean="0">
                <a:latin typeface="Century" panose="02040604050505020304" pitchFamily="18" charset="0"/>
              </a:rPr>
              <a:t>“</a:t>
            </a:r>
            <a:r>
              <a:rPr lang="ru-RU" dirty="0" smtClean="0">
                <a:latin typeface="Century" panose="02040604050505020304" pitchFamily="18" charset="0"/>
              </a:rPr>
              <a:t>Авторизированного пользователя</a:t>
            </a:r>
            <a:r>
              <a:rPr lang="en-US" dirty="0" smtClean="0">
                <a:latin typeface="Century" panose="02040604050505020304" pitchFamily="18" charset="0"/>
              </a:rPr>
              <a:t>”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8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6269831" y="4529138"/>
            <a:ext cx="26194" cy="881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5881059" y="4529138"/>
            <a:ext cx="60160" cy="881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6282928" y="5022057"/>
            <a:ext cx="13098" cy="9048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887574" y="5029200"/>
            <a:ext cx="0" cy="881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35" y="1746562"/>
            <a:ext cx="8733129" cy="4792350"/>
          </a:xfrm>
        </p:spPr>
      </p:pic>
    </p:spTree>
    <p:extLst>
      <p:ext uri="{BB962C8B-B14F-4D97-AF65-F5344CB8AC3E}">
        <p14:creationId xmlns:p14="http://schemas.microsoft.com/office/powerpoint/2010/main" val="10766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Тестирования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40045" cy="4351338"/>
          </a:xfrm>
        </p:spPr>
        <p:txBody>
          <a:bodyPr/>
          <a:lstStyle/>
          <a:p>
            <a:r>
              <a:rPr lang="ru-RU" dirty="0">
                <a:latin typeface="Century" panose="02040604050505020304" pitchFamily="18" charset="0"/>
              </a:rPr>
              <a:t>Дымовое тестирование</a:t>
            </a:r>
          </a:p>
          <a:p>
            <a:r>
              <a:rPr lang="en-US" dirty="0">
                <a:latin typeface="Century" panose="02040604050505020304" pitchFamily="18" charset="0"/>
              </a:rPr>
              <a:t>UI </a:t>
            </a:r>
            <a:r>
              <a:rPr lang="ru-RU" dirty="0">
                <a:latin typeface="Century" panose="02040604050505020304" pitchFamily="18" charset="0"/>
              </a:rPr>
              <a:t>тестирование</a:t>
            </a:r>
          </a:p>
          <a:p>
            <a:r>
              <a:rPr lang="ru-RU" dirty="0" err="1">
                <a:latin typeface="Century" panose="02040604050505020304" pitchFamily="18" charset="0"/>
              </a:rPr>
              <a:t>Юзабилити</a:t>
            </a:r>
            <a:r>
              <a:rPr lang="ru-RU" dirty="0">
                <a:latin typeface="Century" panose="02040604050505020304" pitchFamily="18" charset="0"/>
              </a:rPr>
              <a:t> тесты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99A8-A1FE-4A8F-9CF2-367D9BF3B602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71463" y="1200527"/>
            <a:ext cx="42672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entury" panose="02040604050505020304" pitchFamily="18" charset="0"/>
              </a:rPr>
              <a:t>Основные сценарии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" panose="02040604050505020304" pitchFamily="18" charset="0"/>
              </a:rPr>
              <a:t>регистрация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" panose="02040604050505020304" pitchFamily="18" charset="0"/>
              </a:rPr>
              <a:t>авторизация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поиск </a:t>
            </a:r>
            <a:r>
              <a:rPr lang="ru-RU" sz="2000" dirty="0" smtClean="0">
                <a:latin typeface="Century" panose="02040604050505020304" pitchFamily="18" charset="0"/>
              </a:rPr>
              <a:t>билетов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применение </a:t>
            </a:r>
            <a:r>
              <a:rPr lang="ru-RU" sz="2000" dirty="0" smtClean="0">
                <a:latin typeface="Century" panose="02040604050505020304" pitchFamily="18" charset="0"/>
              </a:rPr>
              <a:t>фильтров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добавление билетов в </a:t>
            </a:r>
            <a:r>
              <a:rPr lang="ru-RU" sz="2000" dirty="0" smtClean="0">
                <a:latin typeface="Century" panose="02040604050505020304" pitchFamily="18" charset="0"/>
              </a:rPr>
              <a:t>корзину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entury" panose="02040604050505020304" pitchFamily="18" charset="0"/>
              </a:rPr>
              <a:t>добавление </a:t>
            </a:r>
            <a:r>
              <a:rPr lang="ru-RU" sz="2000" dirty="0">
                <a:latin typeface="Century" panose="02040604050505020304" pitchFamily="18" charset="0"/>
              </a:rPr>
              <a:t>дополнительных </a:t>
            </a:r>
            <a:r>
              <a:rPr lang="ru-RU" sz="2000" dirty="0" smtClean="0">
                <a:latin typeface="Century" panose="02040604050505020304" pitchFamily="18" charset="0"/>
              </a:rPr>
              <a:t>услуг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оплата билетов и дополнительных </a:t>
            </a:r>
            <a:r>
              <a:rPr lang="ru-RU" sz="2000" dirty="0" smtClean="0">
                <a:latin typeface="Century" panose="02040604050505020304" pitchFamily="18" charset="0"/>
              </a:rPr>
              <a:t>услуг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редактирование данных в личном </a:t>
            </a:r>
            <a:r>
              <a:rPr lang="ru-RU" sz="2000" dirty="0" smtClean="0">
                <a:latin typeface="Century" panose="02040604050505020304" pitchFamily="18" charset="0"/>
              </a:rPr>
              <a:t>кабинете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просмотр персональных предложений в личном </a:t>
            </a:r>
            <a:r>
              <a:rPr lang="ru-RU" sz="2000" dirty="0" smtClean="0">
                <a:latin typeface="Century" panose="02040604050505020304" pitchFamily="18" charset="0"/>
              </a:rPr>
              <a:t>кабинете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" panose="02040604050505020304" pitchFamily="18" charset="0"/>
              </a:rPr>
              <a:t>просмотр купленных билетов в личном </a:t>
            </a:r>
            <a:r>
              <a:rPr lang="ru-RU" sz="2000" dirty="0" smtClean="0">
                <a:latin typeface="Century" panose="02040604050505020304" pitchFamily="18" charset="0"/>
              </a:rPr>
              <a:t>кабинете</a:t>
            </a:r>
            <a:endParaRPr lang="ru-RU" sz="2000" dirty="0">
              <a:latin typeface="Century" panose="020406040505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entury" panose="02040604050505020304" pitchFamily="18" charset="0"/>
              </a:rPr>
              <a:t>выход из </a:t>
            </a:r>
            <a:r>
              <a:rPr lang="ru-RU" dirty="0" smtClean="0">
                <a:latin typeface="Century" panose="02040604050505020304" pitchFamily="18" charset="0"/>
              </a:rPr>
              <a:t>аккаунта</a:t>
            </a:r>
            <a:endParaRPr lang="ru-RU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500</Words>
  <Application>Microsoft Office PowerPoint</Application>
  <PresentationFormat>Широкоэкранный</PresentationFormat>
  <Paragraphs>140</Paragraphs>
  <Slides>25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Century</vt:lpstr>
      <vt:lpstr>Тема Office</vt:lpstr>
      <vt:lpstr>Разработка системы поиска авиабилетов </vt:lpstr>
      <vt:lpstr>Актуальность задачи</vt:lpstr>
      <vt:lpstr>Анализ существующих решений</vt:lpstr>
      <vt:lpstr>Постановка задачи</vt:lpstr>
      <vt:lpstr>Требования</vt:lpstr>
      <vt:lpstr>Стек технологий для Backend</vt:lpstr>
      <vt:lpstr>Стек технологий для Frontend</vt:lpstr>
      <vt:lpstr>Варианты использования для “Авторизированного пользователя”</vt:lpstr>
      <vt:lpstr>Тестирования</vt:lpstr>
      <vt:lpstr>Реализация: Главная страница</vt:lpstr>
      <vt:lpstr>Авторизация</vt:lpstr>
      <vt:lpstr>Регистрация</vt:lpstr>
      <vt:lpstr>Личный кабинет</vt:lpstr>
      <vt:lpstr>Личный кабинет</vt:lpstr>
      <vt:lpstr>Личный кабинет</vt:lpstr>
      <vt:lpstr>Страница поиска</vt:lpstr>
      <vt:lpstr>Страница покупки</vt:lpstr>
      <vt:lpstr>Страница покупки</vt:lpstr>
      <vt:lpstr>Панель администратора</vt:lpstr>
      <vt:lpstr>Панель администратора</vt:lpstr>
      <vt:lpstr>Панель администратора</vt:lpstr>
      <vt:lpstr>Метрики</vt:lpstr>
      <vt:lpstr>Метрики</vt:lpstr>
      <vt:lpstr>Заключение</vt:lpstr>
      <vt:lpstr>Разработка системы поиска авиабилетов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</dc:creator>
  <cp:lastModifiedBy>Артем</cp:lastModifiedBy>
  <cp:revision>31</cp:revision>
  <dcterms:created xsi:type="dcterms:W3CDTF">2021-06-18T04:34:54Z</dcterms:created>
  <dcterms:modified xsi:type="dcterms:W3CDTF">2021-06-18T20:44:10Z</dcterms:modified>
</cp:coreProperties>
</file>