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5345E-0461-4FB1-83CC-81EA80594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C0BEDC-237E-4C4F-B161-C952F2D01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5065BB-E602-4C54-9DF3-4F925DD8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F796-0755-48E3-8D1B-67F3D476A2BB}" type="datetimeFigureOut">
              <a:rPr lang="es-MX" smtClean="0"/>
              <a:t>17/09/2023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90E3B3-460F-45D9-9475-7267DC3D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406DF1-8C20-43B8-BB06-429F6F56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3152-7253-44CC-88DE-A56081D906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320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0281E-6A8F-44D7-9F3D-4AA30F4C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A31F5D-05F3-4C3C-A382-229197688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25AD88-DA79-48AB-818A-18A2DB3E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F796-0755-48E3-8D1B-67F3D476A2BB}" type="datetimeFigureOut">
              <a:rPr lang="es-MX" smtClean="0"/>
              <a:t>17/09/2023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EF7016-F14D-495C-AF1C-C361DD3B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288B01-F139-4AEC-B85B-5D69AFAA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3152-7253-44CC-88DE-A56081D906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60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ECB798-F74A-4D67-B557-D9598AF22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E3F608-21CD-4656-9046-42C0D8C20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293F92-43B4-42DE-A039-EA99285E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F796-0755-48E3-8D1B-67F3D476A2BB}" type="datetimeFigureOut">
              <a:rPr lang="es-MX" smtClean="0"/>
              <a:t>17/09/2023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4EA484-EDF3-4B23-9AA3-6119C7CD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6E08D5-F34A-47AF-8DBC-4C570A9F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3152-7253-44CC-88DE-A56081D906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904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D41E0-ABD1-4868-97CE-05AFD95C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BADE05-3573-4CD4-BBA6-904120EB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85697-4DEC-4A39-BB37-79AB93B3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F796-0755-48E3-8D1B-67F3D476A2BB}" type="datetimeFigureOut">
              <a:rPr lang="es-MX" smtClean="0"/>
              <a:t>17/09/2023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EC3DBA-825F-4432-A046-8BE02394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4104EB-9138-44DF-B2B9-21A35162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3152-7253-44CC-88DE-A56081D906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24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0F5F7-D3FB-49D2-A843-7142EBF3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EB2379-67EF-4FAA-9CF7-7C44D7E45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516F46-B9BB-4875-8407-928A8232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F796-0755-48E3-8D1B-67F3D476A2BB}" type="datetimeFigureOut">
              <a:rPr lang="es-MX" smtClean="0"/>
              <a:t>17/09/2023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5D3DE1-115A-4D33-B047-D6EF3240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2BFF7C-7D0D-4492-97CE-6CBB00FB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3152-7253-44CC-88DE-A56081D906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504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C0D5A-04A2-4C83-88F4-9421CDEE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9BFA44-4256-4890-92AE-E912C5CC3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6903DD-A9F0-43ED-8FF4-3E13A999B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793E39-1E6B-4445-9914-AE3DC112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F796-0755-48E3-8D1B-67F3D476A2BB}" type="datetimeFigureOut">
              <a:rPr lang="es-MX" smtClean="0"/>
              <a:t>17/09/2023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46321D-85CD-4BDC-8C7C-CF6F16AF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1450C2-210F-494D-93C3-C60E43DB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3152-7253-44CC-88DE-A56081D906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843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91E0B-C5E4-4609-B924-80AA24D1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EBD424-580B-4CE8-992E-5FC354B51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88F4E8-438C-4DB3-B59C-712BA868E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086211-827C-44CB-9499-2CF8F2712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613EC1-898B-4211-8B29-B3D907D90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0CB204-0F18-4B62-8081-644A286C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F796-0755-48E3-8D1B-67F3D476A2BB}" type="datetimeFigureOut">
              <a:rPr lang="es-MX" smtClean="0"/>
              <a:t>17/09/2023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5F37B8-F2D4-4AEF-ACA4-8CAC81F7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21F0D7-5182-4045-9BBF-1B1F742D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3152-7253-44CC-88DE-A56081D906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088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7B262-98FB-4E39-8D80-1501A2CE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C080D0-A905-4ADC-928D-70B5BA7E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F796-0755-48E3-8D1B-67F3D476A2BB}" type="datetimeFigureOut">
              <a:rPr lang="es-MX" smtClean="0"/>
              <a:t>17/09/2023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E6E335-FA02-429A-B30A-BBDBF898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3C0B06-C92C-4B88-A3F5-BF537570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3152-7253-44CC-88DE-A56081D906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59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5FA698-D018-454B-A8AE-7211F8E3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F796-0755-48E3-8D1B-67F3D476A2BB}" type="datetimeFigureOut">
              <a:rPr lang="es-MX" smtClean="0"/>
              <a:t>17/09/2023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73645A-7D83-4730-8560-EF970C67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7B205C-5893-4599-AC5F-53977730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3152-7253-44CC-88DE-A56081D906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913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1C37E-CD03-4BC8-BC2F-9472FC4D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F099EA-C368-46FA-87BE-096EED97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AE4918-E7D1-4C6B-A63C-BA4C83B6E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F2C08B-D88C-45D2-97E4-70B4E606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F796-0755-48E3-8D1B-67F3D476A2BB}" type="datetimeFigureOut">
              <a:rPr lang="es-MX" smtClean="0"/>
              <a:t>17/09/2023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DBA979-2484-4680-8C06-D2DB4897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589C51-5E85-455D-BB72-80175DF3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3152-7253-44CC-88DE-A56081D906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291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75B8A-10BB-49EC-91DF-D7DFCFFA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61EBDD-1CB6-4A8E-98C5-C61E4BEBA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5D2F5C-B4AC-4E79-8868-084A2275A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1D21A8-2579-4CDB-91B6-D42A1BAB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F796-0755-48E3-8D1B-67F3D476A2BB}" type="datetimeFigureOut">
              <a:rPr lang="es-MX" smtClean="0"/>
              <a:t>17/09/2023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DAE153-5144-41C8-86BA-C0747EE6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ED2915-0B6D-4323-BF4B-2337D702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3152-7253-44CC-88DE-A56081D906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32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165C67-8BB3-4189-B9D2-A278B303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2EF7E8-FAC2-43A2-8AFE-91FCC1FC7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E02431-2885-43A7-94EF-4A1EA5D03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1F796-0755-48E3-8D1B-67F3D476A2BB}" type="datetimeFigureOut">
              <a:rPr lang="es-MX" smtClean="0"/>
              <a:t>17/09/2023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786FDC-31B0-4BB2-AD4E-7F4433F0F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BFD32-D931-4132-8C43-1243A637B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A3152-7253-44CC-88DE-A56081D906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203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23F04813-EA89-42EB-A26B-C5090EC12B40}"/>
              </a:ext>
            </a:extLst>
          </p:cNvPr>
          <p:cNvSpPr/>
          <p:nvPr/>
        </p:nvSpPr>
        <p:spPr>
          <a:xfrm>
            <a:off x="5420685" y="234892"/>
            <a:ext cx="1350629" cy="570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Datos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B160FB1-4F54-4101-AE93-D84FD956D9E0}"/>
              </a:ext>
            </a:extLst>
          </p:cNvPr>
          <p:cNvSpPr/>
          <p:nvPr/>
        </p:nvSpPr>
        <p:spPr>
          <a:xfrm>
            <a:off x="1713803" y="1258349"/>
            <a:ext cx="2142686" cy="62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Dia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062F59D-7268-4B0E-A4DB-DC28E0FBF57A}"/>
              </a:ext>
            </a:extLst>
          </p:cNvPr>
          <p:cNvSpPr/>
          <p:nvPr/>
        </p:nvSpPr>
        <p:spPr>
          <a:xfrm>
            <a:off x="8335513" y="1258349"/>
            <a:ext cx="1619076" cy="62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Noche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35C5036-406F-413A-9E40-6F2120A54215}"/>
              </a:ext>
            </a:extLst>
          </p:cNvPr>
          <p:cNvSpPr/>
          <p:nvPr/>
        </p:nvSpPr>
        <p:spPr>
          <a:xfrm>
            <a:off x="546684" y="2000774"/>
            <a:ext cx="1300294" cy="62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Ataca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A8D37B1-B13D-4ABC-AF55-8CC92AA1F448}"/>
              </a:ext>
            </a:extLst>
          </p:cNvPr>
          <p:cNvSpPr/>
          <p:nvPr/>
        </p:nvSpPr>
        <p:spPr>
          <a:xfrm>
            <a:off x="3856489" y="2000774"/>
            <a:ext cx="1300294" cy="62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 soles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0722B78-8242-4C33-88F8-55355C309B99}"/>
              </a:ext>
            </a:extLst>
          </p:cNvPr>
          <p:cNvSpPr/>
          <p:nvPr/>
        </p:nvSpPr>
        <p:spPr>
          <a:xfrm>
            <a:off x="93679" y="3070369"/>
            <a:ext cx="906010" cy="478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Dispara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D614C3B-E42A-4D52-9D78-170236A24E74}"/>
              </a:ext>
            </a:extLst>
          </p:cNvPr>
          <p:cNvSpPr/>
          <p:nvPr/>
        </p:nvSpPr>
        <p:spPr>
          <a:xfrm>
            <a:off x="1136014" y="3066174"/>
            <a:ext cx="900416" cy="478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Explota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847D72C-1359-4EE2-B3DA-46C531C5CCD5}"/>
              </a:ext>
            </a:extLst>
          </p:cNvPr>
          <p:cNvSpPr/>
          <p:nvPr/>
        </p:nvSpPr>
        <p:spPr>
          <a:xfrm>
            <a:off x="2172755" y="3066174"/>
            <a:ext cx="973117" cy="478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Defiende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48DE16A-56E7-4316-99AE-DD862AD9F142}"/>
              </a:ext>
            </a:extLst>
          </p:cNvPr>
          <p:cNvSpPr/>
          <p:nvPr/>
        </p:nvSpPr>
        <p:spPr>
          <a:xfrm>
            <a:off x="4020077" y="3066174"/>
            <a:ext cx="973117" cy="478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Girasol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A1CDDD1-EE70-4CE5-AE93-B9DF69071CE7}"/>
              </a:ext>
            </a:extLst>
          </p:cNvPr>
          <p:cNvSpPr/>
          <p:nvPr/>
        </p:nvSpPr>
        <p:spPr>
          <a:xfrm>
            <a:off x="109394" y="3988966"/>
            <a:ext cx="906010" cy="478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Guisante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76460E1-5D4F-40AA-B435-C3D63AD74AA4}"/>
              </a:ext>
            </a:extLst>
          </p:cNvPr>
          <p:cNvSpPr/>
          <p:nvPr/>
        </p:nvSpPr>
        <p:spPr>
          <a:xfrm>
            <a:off x="109394" y="4668474"/>
            <a:ext cx="906010" cy="1157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Guisante doble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7FB56C9-AEF9-4638-A0BF-A8AC80E471BA}"/>
              </a:ext>
            </a:extLst>
          </p:cNvPr>
          <p:cNvSpPr/>
          <p:nvPr/>
        </p:nvSpPr>
        <p:spPr>
          <a:xfrm>
            <a:off x="1136014" y="3988966"/>
            <a:ext cx="900416" cy="478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papa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0CDA455-5C74-4D29-A21F-6555BB6D8700}"/>
              </a:ext>
            </a:extLst>
          </p:cNvPr>
          <p:cNvSpPr/>
          <p:nvPr/>
        </p:nvSpPr>
        <p:spPr>
          <a:xfrm>
            <a:off x="1134922" y="4784551"/>
            <a:ext cx="900416" cy="731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Jalapeño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B3AF10F-4B15-46C5-8A86-4EBC1A89FE26}"/>
              </a:ext>
            </a:extLst>
          </p:cNvPr>
          <p:cNvSpPr/>
          <p:nvPr/>
        </p:nvSpPr>
        <p:spPr>
          <a:xfrm>
            <a:off x="2172755" y="3994984"/>
            <a:ext cx="973117" cy="478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Nuez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7A3DE89-447B-4332-A8C6-FCBF1749E098}"/>
              </a:ext>
            </a:extLst>
          </p:cNvPr>
          <p:cNvSpPr/>
          <p:nvPr/>
        </p:nvSpPr>
        <p:spPr>
          <a:xfrm>
            <a:off x="7035219" y="2000774"/>
            <a:ext cx="1300294" cy="62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Ataca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4B6ABAF-2AEA-46F0-A11A-43A82CA0DD57}"/>
              </a:ext>
            </a:extLst>
          </p:cNvPr>
          <p:cNvSpPr/>
          <p:nvPr/>
        </p:nvSpPr>
        <p:spPr>
          <a:xfrm>
            <a:off x="10345024" y="2000774"/>
            <a:ext cx="1300294" cy="62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 soles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FD39A9C-CCFB-430A-8972-9A4DDEEDDFF6}"/>
              </a:ext>
            </a:extLst>
          </p:cNvPr>
          <p:cNvSpPr/>
          <p:nvPr/>
        </p:nvSpPr>
        <p:spPr>
          <a:xfrm>
            <a:off x="6202003" y="3066174"/>
            <a:ext cx="906010" cy="478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Dispara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A9B5795-A1AA-4DC4-8511-BD46BFA0088B}"/>
              </a:ext>
            </a:extLst>
          </p:cNvPr>
          <p:cNvSpPr/>
          <p:nvPr/>
        </p:nvSpPr>
        <p:spPr>
          <a:xfrm>
            <a:off x="7244338" y="3061979"/>
            <a:ext cx="900416" cy="478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Explota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49C8646-2C7F-49B0-B619-89340B523F64}"/>
              </a:ext>
            </a:extLst>
          </p:cNvPr>
          <p:cNvSpPr/>
          <p:nvPr/>
        </p:nvSpPr>
        <p:spPr>
          <a:xfrm>
            <a:off x="8281079" y="3061979"/>
            <a:ext cx="973117" cy="478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Defiende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723B3D19-499B-45FB-83DB-DB2DCF874E5B}"/>
              </a:ext>
            </a:extLst>
          </p:cNvPr>
          <p:cNvSpPr/>
          <p:nvPr/>
        </p:nvSpPr>
        <p:spPr>
          <a:xfrm>
            <a:off x="10569427" y="3070368"/>
            <a:ext cx="973117" cy="1044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Hongo dorado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D583EA65-9365-4417-B7D4-AFD9F0603831}"/>
              </a:ext>
            </a:extLst>
          </p:cNvPr>
          <p:cNvSpPr/>
          <p:nvPr/>
        </p:nvSpPr>
        <p:spPr>
          <a:xfrm>
            <a:off x="6240074" y="3988966"/>
            <a:ext cx="906010" cy="478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Zeta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95901F47-8F48-4CD4-BB8A-BABB3C421BAE}"/>
              </a:ext>
            </a:extLst>
          </p:cNvPr>
          <p:cNvSpPr/>
          <p:nvPr/>
        </p:nvSpPr>
        <p:spPr>
          <a:xfrm>
            <a:off x="6240074" y="4672671"/>
            <a:ext cx="906010" cy="478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Zeta alta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0B5D79A-F1F4-4B49-9E6A-585E45B2816D}"/>
              </a:ext>
            </a:extLst>
          </p:cNvPr>
          <p:cNvSpPr/>
          <p:nvPr/>
        </p:nvSpPr>
        <p:spPr>
          <a:xfrm>
            <a:off x="7244338" y="3988965"/>
            <a:ext cx="900416" cy="1157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Hongo nuclear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85AA317-CE18-41C8-BC5E-DA468CBB52AD}"/>
              </a:ext>
            </a:extLst>
          </p:cNvPr>
          <p:cNvSpPr/>
          <p:nvPr/>
        </p:nvSpPr>
        <p:spPr>
          <a:xfrm>
            <a:off x="8281079" y="4002828"/>
            <a:ext cx="973117" cy="478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Calabaza</a:t>
            </a:r>
          </a:p>
        </p:txBody>
      </p:sp>
    </p:spTree>
    <p:extLst>
      <p:ext uri="{BB962C8B-B14F-4D97-AF65-F5344CB8AC3E}">
        <p14:creationId xmlns:p14="http://schemas.microsoft.com/office/powerpoint/2010/main" val="34208250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30</Words>
  <Application>Microsoft Office PowerPoint</Application>
  <PresentationFormat>Panorámica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DAVID VALDOVINOS HERNANDEZ</dc:creator>
  <cp:lastModifiedBy>Angel David Valdovinos Hernandez</cp:lastModifiedBy>
  <cp:revision>4</cp:revision>
  <dcterms:created xsi:type="dcterms:W3CDTF">2023-09-14T17:34:40Z</dcterms:created>
  <dcterms:modified xsi:type="dcterms:W3CDTF">2023-09-18T04:52:48Z</dcterms:modified>
</cp:coreProperties>
</file>