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8" r:id="rId6"/>
    <p:sldId id="264" r:id="rId7"/>
    <p:sldId id="265" r:id="rId8"/>
    <p:sldId id="266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EF3832"/>
    <a:srgbClr val="5D2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6E02D-F85F-42D5-B7A8-33284E8CD13C}" type="datetimeFigureOut">
              <a:rPr lang="da-DK" smtClean="0"/>
              <a:t>07-01-2023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40E5C-A234-4811-AE44-2DFF9F98D1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125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0497F-F810-4631-8A66-16C55B79C0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4754495-005B-48AC-80A9-1964D182A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8FB4EB-D969-412B-B327-43DAA5A9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B790-9780-4152-8951-F8456C910BD9}" type="datetime1">
              <a:rPr lang="da-DK" smtClean="0"/>
              <a:t>07-01-2023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6BEDF4-8CC9-433D-8B49-740E78A6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49613E-7033-4441-8CC4-26EB7E7B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801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CFC7D-9107-45A0-A797-D2D03230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4118DAD-C065-427E-B821-FD887FB8C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76A80B-B411-4CAD-A423-9ECBB1F1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BC3-81FD-49F9-8846-70A3FF7F4525}" type="datetime1">
              <a:rPr lang="da-DK" smtClean="0"/>
              <a:t>07-01-2023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9EB923-1A91-4B29-9476-BE6D645B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7088CF3-AE57-4684-BD01-B9D11B62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044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DBB9773-D546-4E8F-B5DD-5AFBB2996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1EDDA12-7119-4F82-A02A-75D9D63DA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CE01321-FADC-46C1-8513-68321465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E17-D08E-48DA-ADA5-946478DD0E19}" type="datetime1">
              <a:rPr lang="da-DK" smtClean="0"/>
              <a:t>07-01-2023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7082A0-4FE2-46A5-BE39-D809D89D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CC967D8-2524-4922-BDC2-36D888AD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03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CD0B0-C399-4C49-BF27-1FA97FDAD3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a-DK" dirty="0"/>
              <a:t>KLIK FOR AT REDIGERE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30D44C-AD13-4A8E-B781-3B3862EC0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AB571C-6989-47D4-A4F5-4DA08061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0BBD-C21F-4811-B545-B9D9F7EDAF82}" type="datetime1">
              <a:rPr lang="da-DK" smtClean="0"/>
              <a:t>07-01-2023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3514C26-52BD-4354-BA36-C533E2A4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17E39F-9C79-4149-9050-FC5AE877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1852127" cy="365125"/>
          </a:xfrm>
        </p:spPr>
        <p:txBody>
          <a:bodyPr/>
          <a:lstStyle>
            <a:lvl1pPr>
              <a:defRPr b="1">
                <a:solidFill>
                  <a:srgbClr val="151515"/>
                </a:solidFill>
              </a:defRPr>
            </a:lvl1pPr>
          </a:lstStyle>
          <a:p>
            <a:fld id="{6A9A1725-4835-4F49-B3AF-A8EA6FB340CC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20" name="Billede 19">
            <a:extLst>
              <a:ext uri="{FF2B5EF4-FFF2-40B4-BE49-F238E27FC236}">
                <a16:creationId xmlns:a16="http://schemas.microsoft.com/office/drawing/2014/main" id="{4AD9A160-C8D9-4623-8637-603DE61652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136" y="6352142"/>
            <a:ext cx="1074420" cy="369332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BE2822C1-4809-4DBD-8975-DEDA09308CB4}"/>
              </a:ext>
            </a:extLst>
          </p:cNvPr>
          <p:cNvSpPr txBox="1"/>
          <p:nvPr userDrawn="1"/>
        </p:nvSpPr>
        <p:spPr>
          <a:xfrm>
            <a:off x="10274246" y="639830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solidFill>
                  <a:srgbClr val="151515"/>
                </a:solidFill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04920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9A23C-ADE6-43AC-B879-4622356E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1A519B9-E6CE-4147-B15E-885D2FEF4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A64BCC-AAB8-4B69-B8EB-E1A667BB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B335-34F8-4E90-8C2C-61EDBF8EF97A}" type="datetime1">
              <a:rPr lang="da-DK" smtClean="0"/>
              <a:t>07-01-2023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9F238B-637F-477D-AC8B-4F7ECC1E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F45B29-1573-40F2-AC5C-431DDCD3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326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48F04-D76B-4593-A346-A598FD04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912CBF-0FC9-43A7-9AE8-686196C1B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2B3D867-E07B-4ED2-A071-C5F042C4E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779D553-D1A0-4DF4-BC2D-8E6F2CA4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1F66-7855-4106-BA55-6130FF425BB4}" type="datetime1">
              <a:rPr lang="da-DK" smtClean="0"/>
              <a:t>07-01-2023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76A76D1-E561-46B7-96AA-3948C313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BD3FCEB-4D0F-473B-B5F7-68019EFD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45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63BD-4D58-48A5-B740-B1C39E79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AF1AAC6-F969-4825-9BCC-DE97B9C2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CC441EB-7136-46E5-BDC5-8AC15818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4EC2DD9-BF8D-4011-8580-0D62A4459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62EAD2E-67DE-4321-8908-77684D4D4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0885B27-ED25-4DBB-95F5-ED064764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8CBB-BD57-458F-BFF5-477995F28007}" type="datetime1">
              <a:rPr lang="da-DK" smtClean="0"/>
              <a:t>07-01-2023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9BD3070-D785-4875-8343-C5B1A372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3BC13F9-9926-42FC-A4A0-504FECFF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596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450D5-88F4-4313-A8B7-2BC9B618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632DA46-20A8-492A-9DD3-0730D128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60DE-C6A9-46EB-97B8-9AB87F257F1B}" type="datetime1">
              <a:rPr lang="da-DK" smtClean="0"/>
              <a:t>07-01-2023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C20DD8D-8EE9-466D-AC0B-CFC5CDFB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E959CA-44B3-4A23-85AD-96FDB6C5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261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E1CF35C-72E8-4B9E-A189-DA5AFB9A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0872-E741-4C46-BC58-6BBDFBF4AF3E}" type="datetime1">
              <a:rPr lang="da-DK" smtClean="0"/>
              <a:t>07-01-2023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52053B0-1A94-47EE-8A2E-36EB5CA3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70D1A47-F789-4E47-A0C1-7875F9E4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28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8EC7A-62D6-4D85-BC5E-234DDB98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52D49B3-E913-4782-90CB-79F77191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1EE13EF-ACAF-4555-9072-C228E6C8B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13210D2-99E6-4505-825E-B993066B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8072-A786-442A-8B86-6D1A52D0C773}" type="datetime1">
              <a:rPr lang="da-DK" smtClean="0"/>
              <a:t>07-01-2023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E021728-F9C9-4D08-B225-17D27102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93BAD7E-57AC-4D4C-B49C-DE741AB0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087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06EF0-A650-4D45-942B-5F3B3299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227447D-2BA9-465B-9114-B8DBDC4C1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239CCB0-9611-4398-91F6-407E29800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29612EB-44AB-4347-A717-F3709BE8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24C8-1DF3-4764-9C8E-BAEB9E26DCD4}" type="datetime1">
              <a:rPr lang="da-DK" smtClean="0"/>
              <a:t>07-01-2023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7F97D48-FC2D-4AD2-A797-B1348A3A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A8D69B5-9129-4ECC-90B0-44C5F6CE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492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51515"/>
            </a:gs>
            <a:gs pos="33000">
              <a:srgbClr val="151515"/>
            </a:gs>
            <a:gs pos="100000">
              <a:srgbClr val="EF3832"/>
            </a:gs>
            <a:gs pos="77000">
              <a:srgbClr val="5D201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9ED7A79-6968-40E0-BF6E-0B431E3B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C5E65FA-65D7-4B20-9499-8037DFC7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3BA6C90-1741-42B6-B594-8EA1FAAFF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D12F-0BF3-4D1D-8D4C-B60B5A112B55}" type="datetime1">
              <a:rPr lang="da-DK" smtClean="0"/>
              <a:t>07-01-2023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8BAED4F-7729-4D2A-9DF1-BA7980625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6006F3-486E-47E9-9E2A-AA015698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1725-4835-4F49-B3AF-A8EA6FB340C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474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00.png"/><Relationship Id="rId3" Type="http://schemas.openxmlformats.org/officeDocument/2006/relationships/slide" Target="slide5.xml"/><Relationship Id="rId7" Type="http://schemas.openxmlformats.org/officeDocument/2006/relationships/image" Target="../media/image11.png"/><Relationship Id="rId12" Type="http://schemas.openxmlformats.org/officeDocument/2006/relationships/image" Target="../media/image70.png"/><Relationship Id="rId17" Type="http://schemas.openxmlformats.org/officeDocument/2006/relationships/slide" Target="slide6.xml"/><Relationship Id="rId2" Type="http://schemas.openxmlformats.org/officeDocument/2006/relationships/image" Target="../media/image9.png"/><Relationship Id="rId16" Type="http://schemas.openxmlformats.org/officeDocument/2006/relationships/image" Target="../media/image13.png"/><Relationship Id="rId20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4.xml"/><Relationship Id="rId5" Type="http://schemas.openxmlformats.org/officeDocument/2006/relationships/image" Target="../media/image10.png"/><Relationship Id="rId15" Type="http://schemas.openxmlformats.org/officeDocument/2006/relationships/slide" Target="slide10.xml"/><Relationship Id="rId19" Type="http://schemas.openxmlformats.org/officeDocument/2006/relationships/image" Target="../media/image14.png"/><Relationship Id="rId4" Type="http://schemas.openxmlformats.org/officeDocument/2006/relationships/image" Target="../media/image71.png"/><Relationship Id="rId1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D9C67-FE69-44DD-ABF6-4EB37AC1D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68590"/>
            <a:ext cx="9144000" cy="2387600"/>
          </a:xfrm>
        </p:spPr>
        <p:txBody>
          <a:bodyPr/>
          <a:lstStyle/>
          <a:p>
            <a:r>
              <a:rPr lang="da-DK" dirty="0"/>
              <a:t>WEBSITE REDESIGN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2884689-C925-481E-A7C5-7E2C42883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8265"/>
            <a:ext cx="9144000" cy="1655762"/>
          </a:xfrm>
        </p:spPr>
        <p:txBody>
          <a:bodyPr/>
          <a:lstStyle/>
          <a:p>
            <a:r>
              <a:rPr lang="da-DK" dirty="0"/>
              <a:t>Peter Riemer Bjørn</a:t>
            </a:r>
          </a:p>
          <a:p>
            <a:r>
              <a:rPr lang="da-DK" dirty="0"/>
              <a:t>09/01/2023</a:t>
            </a:r>
          </a:p>
        </p:txBody>
      </p:sp>
      <p:pic>
        <p:nvPicPr>
          <p:cNvPr id="7" name="Billede 6" descr="Et billede, der indeholder tekst, bog&#10;&#10;Automatisk genereret beskrivelse">
            <a:extLst>
              <a:ext uri="{FF2B5EF4-FFF2-40B4-BE49-F238E27FC236}">
                <a16:creationId xmlns:a16="http://schemas.microsoft.com/office/drawing/2014/main" id="{1D11D1BE-0887-4C37-8A3D-D49D1B297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98" y="369936"/>
            <a:ext cx="2925204" cy="389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5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4FD57-6DEA-41D2-9A4E-88DD0CE9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ANSØGNING &amp; ANDRE OVERVEJELSER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7E58953-07CC-4FDD-9661-69E78E3F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CV</a:t>
            </a:r>
          </a:p>
          <a:p>
            <a:r>
              <a:rPr lang="da-DK" dirty="0"/>
              <a:t>Ansøgningsbrev</a:t>
            </a:r>
          </a:p>
          <a:p>
            <a:r>
              <a:rPr lang="da-DK" dirty="0"/>
              <a:t>Produkt</a:t>
            </a:r>
          </a:p>
          <a:p>
            <a:r>
              <a:rPr lang="da-DK" dirty="0"/>
              <a:t>Proces?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AB0331F-FD44-4493-8352-281DD8F4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78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zoom 4">
                <a:extLst>
                  <a:ext uri="{FF2B5EF4-FFF2-40B4-BE49-F238E27FC236}">
                    <a16:creationId xmlns:a16="http://schemas.microsoft.com/office/drawing/2014/main" id="{91DF6FD8-8328-4DDD-BAE9-5694EFBAAB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495789"/>
                  </p:ext>
                </p:extLst>
              </p:nvPr>
            </p:nvGraphicFramePr>
            <p:xfrm>
              <a:off x="838200" y="4462138"/>
              <a:ext cx="3048000" cy="1714500"/>
            </p:xfrm>
            <a:graphic>
              <a:graphicData uri="http://schemas.microsoft.com/office/powerpoint/2016/slidezoom">
                <pslz:sldZm>
                  <pslz:sldZmObj sldId="268" cId="3431528660">
                    <pslz:zmPr id="{9C68F609-AA9A-4DE9-809E-6E3B28A72C4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1DF6FD8-8328-4DDD-BAE9-5694EFBAAB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446213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6905AC8E-A7A4-4C05-8B4F-9D502694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SLIDES OVERSIGT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zoom 6">
                <a:extLst>
                  <a:ext uri="{FF2B5EF4-FFF2-40B4-BE49-F238E27FC236}">
                    <a16:creationId xmlns:a16="http://schemas.microsoft.com/office/drawing/2014/main" id="{C64FE5DA-DFF6-4A1E-845B-8DFE6E1B0C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9492410"/>
                  </p:ext>
                </p:extLst>
              </p:nvPr>
            </p:nvGraphicFramePr>
            <p:xfrm>
              <a:off x="4572000" y="1825625"/>
              <a:ext cx="3048000" cy="1714500"/>
            </p:xfrm>
            <a:graphic>
              <a:graphicData uri="http://schemas.microsoft.com/office/powerpoint/2016/slidezoom">
                <pslz:sldZm>
                  <pslz:sldZmObj sldId="258" cId="2054199042">
                    <pslz:zmPr id="{C16EA49F-0F25-4F3A-BED5-917AA1DE34F2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64FE5DA-DFF6-4A1E-845B-8DFE6E1B0C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2000" y="182562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zoom 10">
                <a:extLst>
                  <a:ext uri="{FF2B5EF4-FFF2-40B4-BE49-F238E27FC236}">
                    <a16:creationId xmlns:a16="http://schemas.microsoft.com/office/drawing/2014/main" id="{06DDCB5D-9A8B-473B-9657-375AEF7D4C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555392"/>
                  </p:ext>
                </p:extLst>
              </p:nvPr>
            </p:nvGraphicFramePr>
            <p:xfrm>
              <a:off x="8305800" y="1825625"/>
              <a:ext cx="3048000" cy="1714500"/>
            </p:xfrm>
            <a:graphic>
              <a:graphicData uri="http://schemas.microsoft.com/office/powerpoint/2016/slidezoom">
                <pslz:sldZm>
                  <pslz:sldZmObj sldId="260" cId="693021974">
                    <pslz:zmPr id="{8CA83CA3-24A4-40B5-A0BF-21135BD8D643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zoom 1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06DDCB5D-9A8B-473B-9657-375AEF7D4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05800" y="182562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zoom 14">
                <a:extLst>
                  <a:ext uri="{FF2B5EF4-FFF2-40B4-BE49-F238E27FC236}">
                    <a16:creationId xmlns:a16="http://schemas.microsoft.com/office/drawing/2014/main" id="{ABA82A2F-4490-4A22-BCBB-B566DDD88E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0915129"/>
                  </p:ext>
                </p:extLst>
              </p:nvPr>
            </p:nvGraphicFramePr>
            <p:xfrm>
              <a:off x="8305800" y="4462463"/>
              <a:ext cx="3048000" cy="1714500"/>
            </p:xfrm>
            <a:graphic>
              <a:graphicData uri="http://schemas.microsoft.com/office/powerpoint/2016/slidezoom">
                <pslz:sldZm>
                  <pslz:sldZmObj sldId="262" cId="407786140">
                    <pslz:zmPr id="{D98C466B-BB12-447B-9C20-007AECC5711E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zoom 1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ABA82A2F-4490-4A22-BCBB-B566DDD88E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5800" y="446246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zoom 3">
                <a:extLst>
                  <a:ext uri="{FF2B5EF4-FFF2-40B4-BE49-F238E27FC236}">
                    <a16:creationId xmlns:a16="http://schemas.microsoft.com/office/drawing/2014/main" id="{28DA519E-2905-489D-A4E7-5A87518814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0670163"/>
                  </p:ext>
                </p:extLst>
              </p:nvPr>
            </p:nvGraphicFramePr>
            <p:xfrm>
              <a:off x="4572000" y="4462463"/>
              <a:ext cx="3048000" cy="1714500"/>
            </p:xfrm>
            <a:graphic>
              <a:graphicData uri="http://schemas.microsoft.com/office/powerpoint/2016/slidezoom">
                <pslz:sldZm>
                  <pslz:sldZmObj sldId="264" cId="209379843">
                    <pslz:zmPr id="{BC958BF3-B98C-4C58-B285-9E9F01269DE9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zoom 3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28DA519E-2905-489D-A4E7-5A87518814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72000" y="446246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6938C02A-D102-434E-9221-FCD530A2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pPr/>
              <a:t>11</a:t>
            </a:fld>
            <a:endParaRPr lang="da-DK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zoom 12">
                <a:extLst>
                  <a:ext uri="{FF2B5EF4-FFF2-40B4-BE49-F238E27FC236}">
                    <a16:creationId xmlns:a16="http://schemas.microsoft.com/office/drawing/2014/main" id="{90A410D6-5527-405B-85D8-9A08C3D05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0792887"/>
                  </p:ext>
                </p:extLst>
              </p:nvPr>
            </p:nvGraphicFramePr>
            <p:xfrm>
              <a:off x="838200" y="1825625"/>
              <a:ext cx="3048000" cy="1714500"/>
            </p:xfrm>
            <a:graphic>
              <a:graphicData uri="http://schemas.microsoft.com/office/powerpoint/2016/slidezoom">
                <pslz:sldZm>
                  <pslz:sldZmObj sldId="256" cId="2465354504">
                    <pslz:zmPr id="{CB3939C0-5C9A-48CB-A329-4B99E945F83E}" returnToParent="0" transitionDur="100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zoom 12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90A410D6-5527-405B-85D8-9A08C3D058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8200" y="182562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24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914C2-DF18-4F5F-ACD6-435A803F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DISPOSITION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23060A-1EA3-416A-9C06-2032B214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Produkt</a:t>
            </a:r>
          </a:p>
          <a:p>
            <a:pPr lvl="1"/>
            <a:r>
              <a:rPr lang="da-DK" dirty="0"/>
              <a:t>Videreudvikling</a:t>
            </a:r>
          </a:p>
          <a:p>
            <a:pPr lvl="2"/>
            <a:r>
              <a:rPr lang="da-DK" dirty="0" err="1"/>
              <a:t>Responsiv</a:t>
            </a:r>
            <a:r>
              <a:rPr lang="da-DK" dirty="0"/>
              <a:t> (mobile version)</a:t>
            </a:r>
          </a:p>
          <a:p>
            <a:pPr lvl="2"/>
            <a:r>
              <a:rPr lang="da-DK" dirty="0"/>
              <a:t>Flere sider</a:t>
            </a:r>
          </a:p>
          <a:p>
            <a:pPr lvl="1"/>
            <a:r>
              <a:rPr lang="da-DK" dirty="0" err="1"/>
              <a:t>Xd</a:t>
            </a:r>
            <a:r>
              <a:rPr lang="da-DK" dirty="0"/>
              <a:t> Prototype funktionalitet / design ud fra </a:t>
            </a:r>
            <a:r>
              <a:rPr lang="da-DK" dirty="0" err="1"/>
              <a:t>personaer</a:t>
            </a:r>
            <a:r>
              <a:rPr lang="da-DK" dirty="0"/>
              <a:t> behov</a:t>
            </a:r>
          </a:p>
          <a:p>
            <a:pPr lvl="1"/>
            <a:r>
              <a:rPr lang="da-DK" dirty="0"/>
              <a:t>Brugertests</a:t>
            </a:r>
          </a:p>
          <a:p>
            <a:pPr lvl="2"/>
            <a:r>
              <a:rPr lang="da-DK" dirty="0"/>
              <a:t>(spørgeskema/interview spørgsmål)</a:t>
            </a:r>
          </a:p>
          <a:p>
            <a:r>
              <a:rPr lang="da-DK" dirty="0"/>
              <a:t>Mangler</a:t>
            </a:r>
          </a:p>
          <a:p>
            <a:pPr lvl="1"/>
            <a:r>
              <a:rPr lang="da-DK" dirty="0" err="1"/>
              <a:t>Personaer</a:t>
            </a:r>
            <a:endParaRPr lang="da-DK" dirty="0"/>
          </a:p>
          <a:p>
            <a:pPr lvl="1"/>
            <a:r>
              <a:rPr lang="da-DK" dirty="0" err="1"/>
              <a:t>Stylesheet</a:t>
            </a:r>
            <a:endParaRPr lang="da-DK" dirty="0"/>
          </a:p>
          <a:p>
            <a:r>
              <a:rPr lang="da-DK" dirty="0"/>
              <a:t>Ansøgning</a:t>
            </a:r>
          </a:p>
          <a:p>
            <a:pPr lvl="1"/>
            <a:r>
              <a:rPr lang="da-DK" dirty="0"/>
              <a:t>Ansøgningsbrev</a:t>
            </a:r>
          </a:p>
          <a:p>
            <a:pPr lvl="1"/>
            <a:r>
              <a:rPr lang="da-DK" dirty="0"/>
              <a:t>Evt. ansøgning som helhed?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E1A20BA-FDBC-4ABB-8434-9A7EF468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285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228BB-E754-4308-9BC7-E2B60EEF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PRODUKT VIDERE UDVIKLING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7AD876-0E67-45B3-800B-B9D27149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Flere sider</a:t>
            </a:r>
          </a:p>
          <a:p>
            <a:r>
              <a:rPr lang="da-DK" dirty="0" err="1"/>
              <a:t>Responsiv</a:t>
            </a:r>
            <a:r>
              <a:rPr lang="da-DK" dirty="0"/>
              <a:t> med Media </a:t>
            </a:r>
            <a:r>
              <a:rPr lang="da-DK" dirty="0" err="1"/>
              <a:t>Queries</a:t>
            </a:r>
            <a:endParaRPr lang="da-DK" dirty="0"/>
          </a:p>
          <a:p>
            <a:r>
              <a:rPr lang="da-DK" dirty="0" err="1"/>
              <a:t>Alternate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 til billede (</a:t>
            </a:r>
            <a:r>
              <a:rPr lang="da-DK" dirty="0" err="1"/>
              <a:t>access</a:t>
            </a:r>
            <a:r>
              <a:rPr lang="da-DK" dirty="0"/>
              <a:t>)</a:t>
            </a:r>
          </a:p>
          <a:p>
            <a:r>
              <a:rPr lang="da-DK" dirty="0"/>
              <a:t>Kombineret Job og Services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7C7A6E1-C0A0-4E8F-A853-C6B6D1AB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5419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CDEB6-6CFA-4FCB-897F-0CF8CD06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XD PROTOTYPE OG BRUGERTEST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CEC811-9FAC-4BEC-A3CC-0144FC8D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Spørgeskema eksempler (evt. hvis relevant)</a:t>
            </a:r>
          </a:p>
          <a:p>
            <a:r>
              <a:rPr lang="da-DK" dirty="0"/>
              <a:t>Interview spørgsmål eksempler (!)</a:t>
            </a:r>
          </a:p>
          <a:p>
            <a:r>
              <a:rPr lang="da-DK" dirty="0"/>
              <a:t>Anderledes design med vægt på persona krav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61B9713-BD11-4A42-8B27-1515D70A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302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196ED-09AB-4FDB-A9C0-3A8D7591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STYLESHEET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FCC7C3-C3D8-499E-BF4F-8467DBE2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6597" cy="467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Mit </a:t>
            </a:r>
            <a:r>
              <a:rPr lang="da-DK" dirty="0" err="1"/>
              <a:t>Stylesheet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9FE1916-FF79-446D-9E5A-BDFA1E255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36"/>
          <a:stretch/>
        </p:blipFill>
        <p:spPr>
          <a:xfrm>
            <a:off x="838200" y="2408829"/>
            <a:ext cx="4846597" cy="3768133"/>
          </a:xfrm>
          <a:prstGeom prst="roundRect">
            <a:avLst>
              <a:gd name="adj" fmla="val 3105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151515"/>
            </a:solidFill>
          </a:ln>
          <a:effectLst/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B39174D8-88BC-4397-8ADC-B55F63EFC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152"/>
          <a:stretch/>
        </p:blipFill>
        <p:spPr>
          <a:xfrm>
            <a:off x="6507203" y="2408829"/>
            <a:ext cx="4445012" cy="19616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151515"/>
            </a:solidFill>
          </a:ln>
          <a:effectLst/>
        </p:spPr>
      </p:pic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636CD0D8-7606-4CE2-AD85-BA0E87707184}"/>
              </a:ext>
            </a:extLst>
          </p:cNvPr>
          <p:cNvSpPr txBox="1">
            <a:spLocks/>
          </p:cNvSpPr>
          <p:nvPr/>
        </p:nvSpPr>
        <p:spPr>
          <a:xfrm>
            <a:off x="6507203" y="4566383"/>
            <a:ext cx="4846597" cy="467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Slipgate’s</a:t>
            </a:r>
            <a:r>
              <a:rPr lang="da-DK" dirty="0"/>
              <a:t> forvirrede medier…</a:t>
            </a:r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AD6A2411-B221-4C3D-ABA7-182CDBFC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3152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77059BED-E3C1-4C6F-85B8-0D5C0C2F2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87370"/>
              </p:ext>
            </p:extLst>
          </p:nvPr>
        </p:nvGraphicFramePr>
        <p:xfrm>
          <a:off x="838198" y="1825625"/>
          <a:ext cx="7358509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0292">
                  <a:extLst>
                    <a:ext uri="{9D8B030D-6E8A-4147-A177-3AD203B41FA5}">
                      <a16:colId xmlns:a16="http://schemas.microsoft.com/office/drawing/2014/main" val="830942143"/>
                    </a:ext>
                  </a:extLst>
                </a:gridCol>
                <a:gridCol w="4518217">
                  <a:extLst>
                    <a:ext uri="{9D8B030D-6E8A-4147-A177-3AD203B41FA5}">
                      <a16:colId xmlns:a16="http://schemas.microsoft.com/office/drawing/2014/main" val="859849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Navn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Simon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075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Alder (år)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45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Uddannelse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Handelsuddannelse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8731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Job situation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CEO af spilvirksomhed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1597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Mål &amp; udfordringer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Vil samarbejde med Slipgate på et spil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8082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Præferencer &amp; </a:t>
                      </a:r>
                      <a:r>
                        <a:rPr lang="da-DK" sz="2000" b="1" i="1" dirty="0" err="1"/>
                        <a:t>keywords</a:t>
                      </a:r>
                      <a:endParaRPr lang="da-DK" sz="2000" b="1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Tid vigtigere end penge, travlt, familie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593238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5F6B84-A0E3-49B4-9FE8-077E5E0E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1/4 PERSONAER</a:t>
            </a:r>
          </a:p>
        </p:txBody>
      </p:sp>
      <p:pic>
        <p:nvPicPr>
          <p:cNvPr id="7" name="Billede 6" descr="Et billede, der indeholder person, slips, mand, vindue&#10;&#10;Automatisk genereret beskrivelse">
            <a:extLst>
              <a:ext uri="{FF2B5EF4-FFF2-40B4-BE49-F238E27FC236}">
                <a16:creationId xmlns:a16="http://schemas.microsoft.com/office/drawing/2014/main" id="{A0F1DE2F-8BDF-475D-8B6C-B548145A4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091" y="1825625"/>
            <a:ext cx="3334709" cy="2224250"/>
          </a:xfrm>
          <a:prstGeom prst="rect">
            <a:avLst/>
          </a:prstGeom>
        </p:spPr>
      </p:pic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020C5C-0BD7-46F4-9D4E-D75AE48D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937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77059BED-E3C1-4C6F-85B8-0D5C0C2F2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52240"/>
              </p:ext>
            </p:extLst>
          </p:nvPr>
        </p:nvGraphicFramePr>
        <p:xfrm>
          <a:off x="838198" y="1825625"/>
          <a:ext cx="7365088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2831">
                  <a:extLst>
                    <a:ext uri="{9D8B030D-6E8A-4147-A177-3AD203B41FA5}">
                      <a16:colId xmlns:a16="http://schemas.microsoft.com/office/drawing/2014/main" val="830942143"/>
                    </a:ext>
                  </a:extLst>
                </a:gridCol>
                <a:gridCol w="4522257">
                  <a:extLst>
                    <a:ext uri="{9D8B030D-6E8A-4147-A177-3AD203B41FA5}">
                      <a16:colId xmlns:a16="http://schemas.microsoft.com/office/drawing/2014/main" val="859849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Navn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Casper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075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Alder (år)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45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Uddannelse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Datamatiker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8731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Job situation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Arbejdssøgende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1597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Mål &amp; udfordringer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Vil ansøge om job hos Slipgate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8082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Præferencer &amp; </a:t>
                      </a:r>
                      <a:r>
                        <a:rPr lang="da-DK" sz="2000" b="1" i="1" dirty="0" err="1"/>
                        <a:t>keywords</a:t>
                      </a:r>
                      <a:endParaRPr lang="da-DK" sz="2000" b="1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5 års erfaring, gamer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593238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5F6B84-A0E3-49B4-9FE8-077E5E0E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2/4 PERSONAER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826D807-34D6-45F6-8050-EE27A3AE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454" y="1825626"/>
            <a:ext cx="3369346" cy="2225040"/>
          </a:xfrm>
          <a:prstGeom prst="rect">
            <a:avLst/>
          </a:prstGeom>
        </p:spPr>
      </p:pic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E18EE96-2931-4635-9A00-97224D72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6850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77059BED-E3C1-4C6F-85B8-0D5C0C2F2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38472"/>
              </p:ext>
            </p:extLst>
          </p:nvPr>
        </p:nvGraphicFramePr>
        <p:xfrm>
          <a:off x="838199" y="1825625"/>
          <a:ext cx="7358509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0292">
                  <a:extLst>
                    <a:ext uri="{9D8B030D-6E8A-4147-A177-3AD203B41FA5}">
                      <a16:colId xmlns:a16="http://schemas.microsoft.com/office/drawing/2014/main" val="830942143"/>
                    </a:ext>
                  </a:extLst>
                </a:gridCol>
                <a:gridCol w="4518217">
                  <a:extLst>
                    <a:ext uri="{9D8B030D-6E8A-4147-A177-3AD203B41FA5}">
                      <a16:colId xmlns:a16="http://schemas.microsoft.com/office/drawing/2014/main" val="859849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Navn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Anna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075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Alder (år)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45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Uddannelse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Medier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8731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Job situation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Journalist for spil medie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1597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Mål &amp; udfordringer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Kontakter Slipgate for at skrive en artikel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8082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Præferencer &amp; </a:t>
                      </a:r>
                      <a:r>
                        <a:rPr lang="da-DK" sz="2000" b="1" i="1" dirty="0" err="1"/>
                        <a:t>keywords</a:t>
                      </a:r>
                      <a:endParaRPr lang="da-DK" sz="2000" b="1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Info om produkter og virksomheden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593238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5F6B84-A0E3-49B4-9FE8-077E5E0E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3/4 PERSONAER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5B0C14-7877-4249-A61F-319284E9D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85" y="1825626"/>
            <a:ext cx="2537515" cy="2225040"/>
          </a:xfrm>
          <a:prstGeom prst="rect">
            <a:avLst/>
          </a:prstGeom>
        </p:spPr>
      </p:pic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ADAE8EA-5B2C-43EC-80BD-9DFA79A0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613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77059BED-E3C1-4C6F-85B8-0D5C0C2F2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73218"/>
              </p:ext>
            </p:extLst>
          </p:nvPr>
        </p:nvGraphicFramePr>
        <p:xfrm>
          <a:off x="838200" y="1825623"/>
          <a:ext cx="7351929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751">
                  <a:extLst>
                    <a:ext uri="{9D8B030D-6E8A-4147-A177-3AD203B41FA5}">
                      <a16:colId xmlns:a16="http://schemas.microsoft.com/office/drawing/2014/main" val="830942143"/>
                    </a:ext>
                  </a:extLst>
                </a:gridCol>
                <a:gridCol w="4514178">
                  <a:extLst>
                    <a:ext uri="{9D8B030D-6E8A-4147-A177-3AD203B41FA5}">
                      <a16:colId xmlns:a16="http://schemas.microsoft.com/office/drawing/2014/main" val="859849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Navn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Thomas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075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Alder (år)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45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Uddannelse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Ingeniør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8731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Job situation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Ingeniør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1597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Mål &amp; udfordringer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Finde flere spil og deltage i community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8082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b="1" i="1" dirty="0"/>
                        <a:t>Præferencer &amp; </a:t>
                      </a:r>
                      <a:r>
                        <a:rPr lang="da-DK" sz="2000" b="1" i="1" dirty="0" err="1"/>
                        <a:t>keywords</a:t>
                      </a:r>
                      <a:endParaRPr lang="da-DK" sz="2000" b="1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Retro Gamer, Slipgate kunde, far til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593238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5F6B84-A0E3-49B4-9FE8-077E5E0E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4/4 PERSONAER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19CE8E41-0A29-4D8B-AA40-A7D9360B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197" y="1825623"/>
            <a:ext cx="2215603" cy="2225041"/>
          </a:xfrm>
          <a:prstGeom prst="rect">
            <a:avLst/>
          </a:prstGeom>
        </p:spPr>
      </p:pic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7D8062-9920-48BB-8535-FA89E713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1725-4835-4F49-B3AF-A8EA6FB340CC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204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rugerdefineret 20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ugerdefineret 5">
      <a:majorFont>
        <a:latin typeface="Fira Sans"/>
        <a:ea typeface=""/>
        <a:cs typeface=""/>
      </a:majorFont>
      <a:minorFont>
        <a:latin typeface="F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253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Fira Sans</vt:lpstr>
      <vt:lpstr>Office-tema</vt:lpstr>
      <vt:lpstr>WEBSITE REDESIGN</vt:lpstr>
      <vt:lpstr>DISPOSITION</vt:lpstr>
      <vt:lpstr>PRODUKT VIDERE UDVIKLING</vt:lpstr>
      <vt:lpstr>XD PROTOTYPE OG BRUGERTEST</vt:lpstr>
      <vt:lpstr>STYLESHEET</vt:lpstr>
      <vt:lpstr>1/4 PERSONAER</vt:lpstr>
      <vt:lpstr>2/4 PERSONAER</vt:lpstr>
      <vt:lpstr>3/4 PERSONAER</vt:lpstr>
      <vt:lpstr>4/4 PERSONAER</vt:lpstr>
      <vt:lpstr>ANSØGNING &amp; ANDRE OVERVEJELSER</vt:lpstr>
      <vt:lpstr>SLIDES OVERSIGT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Slipgate</dc:title>
  <dc:creator>Peter Riemer Bjørn</dc:creator>
  <cp:lastModifiedBy>Peter Riemer Bjørn</cp:lastModifiedBy>
  <cp:revision>61</cp:revision>
  <dcterms:created xsi:type="dcterms:W3CDTF">2023-01-06T13:44:36Z</dcterms:created>
  <dcterms:modified xsi:type="dcterms:W3CDTF">2023-01-07T21:47:53Z</dcterms:modified>
</cp:coreProperties>
</file>