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90DC446-4169-446F-B854-234725B96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2830"/>
            <a:ext cx="4192117" cy="7244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2E19364-E719-420C-8631-AAFF1ADA5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75" y="0"/>
            <a:ext cx="3133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D6430-05B7-4E1A-B352-1A433A78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8026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Crear el diseño completo de las clases. </a:t>
            </a:r>
          </a:p>
          <a:p>
            <a:r>
              <a:rPr lang="es-ES" dirty="0"/>
              <a:t>Crear todos </a:t>
            </a:r>
            <a:r>
              <a:rPr lang="es-ES" dirty="0" err="1"/>
              <a:t>gets</a:t>
            </a:r>
            <a:r>
              <a:rPr lang="es-ES" dirty="0"/>
              <a:t> y sets de cada clase. </a:t>
            </a:r>
          </a:p>
          <a:p>
            <a:r>
              <a:rPr lang="es-ES" dirty="0"/>
              <a:t>○ Implementar los métodos </a:t>
            </a:r>
            <a:r>
              <a:rPr lang="es-ES" dirty="0" err="1"/>
              <a:t>agregarNuevoDepartamento</a:t>
            </a:r>
            <a:r>
              <a:rPr lang="es-ES" dirty="0"/>
              <a:t>(), </a:t>
            </a:r>
            <a:r>
              <a:rPr lang="es-ES" dirty="0" err="1"/>
              <a:t>agregarNuevaProvincia</a:t>
            </a:r>
            <a:r>
              <a:rPr lang="es-ES" dirty="0"/>
              <a:t>(), es decir todos los métodos. </a:t>
            </a:r>
          </a:p>
          <a:p>
            <a:r>
              <a:rPr lang="es-ES" dirty="0"/>
              <a:t>○ El método </a:t>
            </a:r>
            <a:r>
              <a:rPr lang="es-ES" dirty="0" err="1"/>
              <a:t>agregarNuevoDepartamento</a:t>
            </a:r>
            <a:r>
              <a:rPr lang="es-ES" dirty="0"/>
              <a:t> permite ingresar un nuevo departamento a un país. </a:t>
            </a:r>
          </a:p>
          <a:p>
            <a:r>
              <a:rPr lang="es-ES" dirty="0"/>
              <a:t>○ El método </a:t>
            </a:r>
            <a:r>
              <a:rPr lang="es-ES" dirty="0" err="1"/>
              <a:t>agregarNuevaProvincia</a:t>
            </a:r>
            <a:r>
              <a:rPr lang="es-ES" dirty="0"/>
              <a:t> permite ingresar una nueva provincia a un departamento. ○ La clase </a:t>
            </a:r>
            <a:r>
              <a:rPr lang="es-ES" dirty="0" err="1"/>
              <a:t>Main</a:t>
            </a:r>
            <a:r>
              <a:rPr lang="es-ES" dirty="0"/>
              <a:t> debe mostrar lo siguiente: </a:t>
            </a:r>
          </a:p>
          <a:p>
            <a:r>
              <a:rPr lang="es-ES" dirty="0"/>
              <a:t>■ Crear el PAÍS Bolivia </a:t>
            </a:r>
          </a:p>
          <a:p>
            <a:r>
              <a:rPr lang="es-ES" dirty="0"/>
              <a:t>■ Al país Bolivia agregarle 3 departamentos. </a:t>
            </a:r>
          </a:p>
          <a:p>
            <a:r>
              <a:rPr lang="es-ES" dirty="0"/>
              <a:t>■ Cada departamento deberá tener 2 provincias.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B5C5941-4BD5-4867-BB51-5D7D44913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839" y="449791"/>
            <a:ext cx="4753160" cy="609297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E54EF8-71CB-44BC-BFC2-6AEB0950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758" y="3181208"/>
            <a:ext cx="4646402" cy="24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FE4B8-B95D-403D-B441-1CD5C53FA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416937"/>
            <a:ext cx="10820400" cy="4024125"/>
          </a:xfrm>
        </p:spPr>
        <p:txBody>
          <a:bodyPr>
            <a:normAutofit fontScale="92500"/>
          </a:bodyPr>
          <a:lstStyle/>
          <a:p>
            <a:pPr marL="342900" indent="-342900">
              <a:buAutoNum type="arabicPeriod"/>
            </a:pPr>
            <a:r>
              <a:rPr lang="es-MX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¿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A que se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refiere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cuando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se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habla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de POO</a:t>
            </a:r>
            <a:r>
              <a:rPr lang="es-MX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?</a:t>
            </a:r>
          </a:p>
          <a:p>
            <a:pPr marL="0" indent="0">
              <a:buNone/>
            </a:pPr>
            <a:r>
              <a:rPr lang="es-MX" dirty="0"/>
              <a:t>R.- es un paradigma de programación, es decir un modelo o un estilo de programación que nos de unas guías sobre como trabajar con el. Se basa en el concepto de clases y objetos </a:t>
            </a:r>
          </a:p>
          <a:p>
            <a:pPr marL="0" indent="0">
              <a:buNone/>
            </a:pPr>
            <a:r>
              <a:rPr lang="es-MX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2. ¿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Cuales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son los 4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componentes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que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componen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POO</a:t>
            </a:r>
            <a:r>
              <a:rPr lang="es-MX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?</a:t>
            </a:r>
          </a:p>
          <a:p>
            <a:pPr marL="0" indent="0">
              <a:buNone/>
            </a:pPr>
            <a:r>
              <a:rPr lang="es-MX" dirty="0">
                <a:latin typeface="Tw Cen MT (Cuerpo)"/>
              </a:rPr>
              <a:t>R.- CLASE, PROPIEDAD, METODOS, OBJETOS </a:t>
            </a:r>
          </a:p>
          <a:p>
            <a:pPr marL="0" indent="0">
              <a:buNone/>
            </a:pPr>
            <a:r>
              <a:rPr lang="es-MX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w Cen MT (Títulos)"/>
              </a:rPr>
              <a:t>3. </a:t>
            </a:r>
            <a:r>
              <a:rPr lang="es-MX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¿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Cuales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son Los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pilares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de POO</a:t>
            </a:r>
            <a:r>
              <a:rPr lang="es-MX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?</a:t>
            </a:r>
          </a:p>
          <a:p>
            <a:pPr marL="0" indent="0">
              <a:buNone/>
            </a:pPr>
            <a:r>
              <a:rPr lang="es-MX" dirty="0">
                <a:latin typeface="Tw Cen MT (Cuerpo)"/>
              </a:rPr>
              <a:t>R.- abstracción, encapsulamiento, herencia, polimorfismo</a:t>
            </a:r>
          </a:p>
          <a:p>
            <a:pPr marL="0" indent="0">
              <a:buNone/>
            </a:pPr>
            <a:r>
              <a:rPr lang="es-MX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4. ¿Qué es Encapsulamiento y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muestre un ejemplo?</a:t>
            </a:r>
            <a:endParaRPr lang="es-MX" b="0" i="0" u="none" strike="noStrike" baseline="0" dirty="0">
              <a:solidFill>
                <a:schemeClr val="accent2">
                  <a:lumMod val="75000"/>
                </a:schemeClr>
              </a:solidFill>
              <a:latin typeface="PTSans-Narrow"/>
            </a:endParaRPr>
          </a:p>
          <a:p>
            <a:pPr marL="0" indent="0" algn="l">
              <a:buNone/>
            </a:pPr>
            <a:r>
              <a:rPr lang="es-MX" dirty="0">
                <a:latin typeface="Tw Cen MT (Cuerpo)"/>
              </a:rPr>
              <a:t>R.- Es el proceso de almacenar en una misma sección los elementos de una abstracción que comportamiento; sirve para separar el interfaz contractual de una abstracción y su implantación.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5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39FD4-4F7A-47ED-8285-9686B1640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399627"/>
            <a:ext cx="3810000" cy="5848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. ¿Qué es Abstracción y muestra un ejemplo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?</a:t>
            </a:r>
            <a:endParaRPr lang="es-MX" b="0" i="0" u="none" strike="noStrike" baseline="0" dirty="0">
              <a:solidFill>
                <a:schemeClr val="accent2">
                  <a:lumMod val="75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dirty="0"/>
              <a:t>R.- La abstracción consiste en seleccionar datos de un conjunto mas grande para mostrar solo los detalles relevantes del objeto ayuda a reducir la complejidad y el esfuerzo de programación. En java, la abstracción se logra usando clases e interfaces abstractas. Es uno de los conceptos mas importantes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BDD876-853D-45C6-BBBB-8B2E5EEE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736" y="580234"/>
            <a:ext cx="5449060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7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A65C8D-A120-4924-AA73-43E4D365D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453812"/>
            <a:ext cx="10820400" cy="5730239"/>
          </a:xfrm>
        </p:spPr>
        <p:txBody>
          <a:bodyPr>
            <a:normAutofit/>
          </a:bodyPr>
          <a:lstStyle/>
          <a:p>
            <a:r>
              <a:rPr lang="es-MX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6. ¿Qué es Herencia y muestre un ejemplo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?</a:t>
            </a:r>
            <a:endParaRPr lang="es-MX" b="0" i="0" u="none" strike="noStrike" baseline="0" dirty="0">
              <a:solidFill>
                <a:schemeClr val="accent2">
                  <a:lumMod val="75000"/>
                </a:schemeClr>
              </a:solidFill>
              <a:latin typeface="PTSans-Narrow"/>
            </a:endParaRPr>
          </a:p>
          <a:p>
            <a:r>
              <a:rPr lang="es-ES" dirty="0"/>
              <a:t>R.- la herencia permite que se pueda definir nuevas clases basadas de unas ya existentes a fin de reutilizar el código, generando así una jerarquía de clases dentro de una aplicación si una clase deriva de otra, esta hereda sus  atributos y métodos y puede añadir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o </a:t>
            </a:r>
            <a:r>
              <a:rPr lang="en-US" dirty="0" err="1"/>
              <a:t>redefinir</a:t>
            </a:r>
            <a:r>
              <a:rPr lang="en-US" dirty="0"/>
              <a:t> los </a:t>
            </a:r>
            <a:r>
              <a:rPr lang="en-US" dirty="0" err="1"/>
              <a:t>heredados</a:t>
            </a:r>
            <a:r>
              <a:rPr lang="en-US" dirty="0"/>
              <a:t> 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7.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PTSans-Narrow"/>
                <a:cs typeface="Arial" pitchFamily="34" charset="0"/>
              </a:rPr>
              <a:t>¿Que es </a:t>
            </a:r>
            <a:r>
              <a:rPr lang="en-US" altLang="ko-KR" sz="2000" b="1" dirty="0" err="1">
                <a:solidFill>
                  <a:schemeClr val="accent2">
                    <a:lumMod val="75000"/>
                  </a:schemeClr>
                </a:solidFill>
                <a:latin typeface="PTSans-Narrow"/>
                <a:cs typeface="Arial" pitchFamily="34" charset="0"/>
              </a:rPr>
              <a:t>Polimorfismo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PTSans-Narrow"/>
                <a:cs typeface="Arial" pitchFamily="34" charset="0"/>
              </a:rPr>
              <a:t> y </a:t>
            </a:r>
            <a:r>
              <a:rPr lang="en-US" altLang="ko-KR" sz="2000" b="1" dirty="0" err="1">
                <a:solidFill>
                  <a:schemeClr val="accent2">
                    <a:lumMod val="75000"/>
                  </a:schemeClr>
                </a:solidFill>
                <a:latin typeface="PTSans-Narrow"/>
                <a:cs typeface="Arial" pitchFamily="34" charset="0"/>
              </a:rPr>
              <a:t>muestra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PTSans-Narrow"/>
                <a:cs typeface="Arial" pitchFamily="34" charset="0"/>
              </a:rPr>
              <a:t> un </a:t>
            </a:r>
            <a:r>
              <a:rPr lang="en-US" altLang="ko-KR" sz="2000" b="1" dirty="0" err="1">
                <a:solidFill>
                  <a:schemeClr val="accent2">
                    <a:lumMod val="75000"/>
                  </a:schemeClr>
                </a:solidFill>
                <a:latin typeface="PTSans-Narrow"/>
                <a:cs typeface="Arial" pitchFamily="34" charset="0"/>
              </a:rPr>
              <a:t>ejemplo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PTSans-Narrow"/>
                <a:cs typeface="Arial" pitchFamily="34" charset="0"/>
              </a:rPr>
              <a:t>?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PTSans-Narrow"/>
              <a:cs typeface="Arial" pitchFamily="34" charset="0"/>
            </a:endParaRPr>
          </a:p>
          <a:p>
            <a:r>
              <a:rPr lang="es-ES" dirty="0"/>
              <a:t>R.- es la capacidad que tienen ciertos lenguajes para hacer que, al enviar el mismo mensaje desde distintos objetos, cada uno de esos objetos pueda responder a ese mensaje de forma distinta.</a:t>
            </a: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19F164-51F5-4A93-81F8-73AC9E2A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976" y="2167729"/>
            <a:ext cx="3139291" cy="12539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5A39D4-F17E-4167-B7ED-677182E86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447" y="4540339"/>
            <a:ext cx="2418886" cy="21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7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0748A-4B4D-49FB-9FEE-17E1B9A9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601893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8.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PTSans-Narrow"/>
                <a:cs typeface="Arial" pitchFamily="34" charset="0"/>
              </a:rPr>
              <a:t>¿Que es un ARRAY?</a:t>
            </a:r>
          </a:p>
          <a:p>
            <a:pPr marL="0" indent="0">
              <a:buNone/>
            </a:pPr>
            <a:r>
              <a:rPr lang="en-US" altLang="ko-KR" sz="2000" dirty="0">
                <a:latin typeface="Tw Cen MT (Cuerpo)"/>
                <a:cs typeface="Arial" pitchFamily="34" charset="0"/>
              </a:rPr>
              <a:t>R.- los arrays se </a:t>
            </a:r>
            <a:r>
              <a:rPr lang="en-US" altLang="ko-KR" sz="2000" dirty="0" err="1">
                <a:latin typeface="Tw Cen MT (Cuerpo)"/>
                <a:cs typeface="Arial" pitchFamily="34" charset="0"/>
              </a:rPr>
              <a:t>utilizan</a:t>
            </a:r>
            <a:r>
              <a:rPr lang="en-US" altLang="ko-KR" sz="2000" dirty="0">
                <a:latin typeface="Tw Cen MT (Cuerpo)"/>
                <a:cs typeface="Arial" pitchFamily="34" charset="0"/>
              </a:rPr>
              <a:t> para </a:t>
            </a:r>
            <a:r>
              <a:rPr lang="en-US" altLang="ko-KR" sz="2000" dirty="0" err="1">
                <a:latin typeface="Tw Cen MT (Cuerpo)"/>
                <a:cs typeface="Arial" pitchFamily="34" charset="0"/>
              </a:rPr>
              <a:t>agrupar</a:t>
            </a:r>
            <a:r>
              <a:rPr lang="en-US" altLang="ko-KR" sz="2000" dirty="0">
                <a:latin typeface="Tw Cen MT (Cuerpo)"/>
                <a:cs typeface="Arial" pitchFamily="34" charset="0"/>
              </a:rPr>
              <a:t> </a:t>
            </a:r>
            <a:r>
              <a:rPr lang="en-US" altLang="ko-KR" sz="2000" dirty="0" err="1">
                <a:latin typeface="Tw Cen MT (Cuerpo)"/>
                <a:cs typeface="Arial" pitchFamily="34" charset="0"/>
              </a:rPr>
              <a:t>objetos</a:t>
            </a:r>
            <a:r>
              <a:rPr lang="en-US" altLang="ko-KR" sz="2000" dirty="0">
                <a:latin typeface="Tw Cen MT (Cuerpo)"/>
                <a:cs typeface="Arial" pitchFamily="34" charset="0"/>
              </a:rPr>
              <a:t> del </a:t>
            </a:r>
            <a:r>
              <a:rPr lang="en-US" altLang="ko-KR" sz="2000" dirty="0" err="1">
                <a:latin typeface="Tw Cen MT (Cuerpo)"/>
                <a:cs typeface="Arial" pitchFamily="34" charset="0"/>
              </a:rPr>
              <a:t>mismo</a:t>
            </a:r>
            <a:r>
              <a:rPr lang="en-US" altLang="ko-KR" sz="2000" dirty="0">
                <a:latin typeface="Tw Cen MT (Cuerpo)"/>
                <a:cs typeface="Arial" pitchFamily="34" charset="0"/>
              </a:rPr>
              <a:t> </a:t>
            </a:r>
            <a:r>
              <a:rPr lang="en-US" altLang="ko-KR" sz="2000" dirty="0" err="1">
                <a:latin typeface="Tw Cen MT (Cuerpo)"/>
                <a:cs typeface="Arial" pitchFamily="34" charset="0"/>
              </a:rPr>
              <a:t>tipo</a:t>
            </a:r>
            <a:r>
              <a:rPr lang="en-US" altLang="ko-KR" dirty="0">
                <a:latin typeface="Tw Cen MT (Cuerpo)"/>
                <a:cs typeface="Arial" pitchFamily="34" charset="0"/>
              </a:rPr>
              <a:t>. De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esta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manera</a:t>
            </a:r>
            <a:r>
              <a:rPr lang="en-US" altLang="ko-KR" dirty="0">
                <a:latin typeface="Tw Cen MT (Cuerpo)"/>
                <a:cs typeface="Arial" pitchFamily="34" charset="0"/>
              </a:rPr>
              <a:t>, Podemos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referirnos</a:t>
            </a:r>
            <a:r>
              <a:rPr lang="en-US" altLang="ko-KR" dirty="0">
                <a:latin typeface="Tw Cen MT (Cuerpo)"/>
                <a:cs typeface="Arial" pitchFamily="34" charset="0"/>
              </a:rPr>
              <a:t> a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este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grupo</a:t>
            </a:r>
            <a:r>
              <a:rPr lang="en-US" altLang="ko-KR" dirty="0">
                <a:latin typeface="Tw Cen MT (Cuerpo)"/>
                <a:cs typeface="Arial" pitchFamily="34" charset="0"/>
              </a:rPr>
              <a:t> con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el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mismo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nombre</a:t>
            </a:r>
            <a:r>
              <a:rPr lang="en-US" altLang="ko-KR" dirty="0">
                <a:latin typeface="Tw Cen MT (Cuerpo)"/>
                <a:cs typeface="Arial" pitchFamily="34" charset="0"/>
              </a:rPr>
              <a:t>. Pero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te</a:t>
            </a:r>
            <a:r>
              <a:rPr lang="en-US" altLang="ko-KR" dirty="0">
                <a:latin typeface="Tw Cen MT (Cuerpo)"/>
                <a:cs typeface="Arial" pitchFamily="34" charset="0"/>
              </a:rPr>
              <a:t> lo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puedes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encontrar</a:t>
            </a:r>
            <a:r>
              <a:rPr lang="en-US" altLang="ko-KR" dirty="0">
                <a:latin typeface="Tw Cen MT (Cuerpo)"/>
                <a:cs typeface="Arial" pitchFamily="34" charset="0"/>
              </a:rPr>
              <a:t> con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muchos</a:t>
            </a:r>
            <a:r>
              <a:rPr lang="en-US" altLang="ko-KR" dirty="0">
                <a:latin typeface="Tw Cen MT (Cuerpo)"/>
                <a:cs typeface="Arial" pitchFamily="34" charset="0"/>
              </a:rPr>
              <a:t> </a:t>
            </a:r>
            <a:r>
              <a:rPr lang="en-US" altLang="ko-KR" dirty="0" err="1">
                <a:latin typeface="Tw Cen MT (Cuerpo)"/>
                <a:cs typeface="Arial" pitchFamily="34" charset="0"/>
              </a:rPr>
              <a:t>nombres</a:t>
            </a:r>
            <a:r>
              <a:rPr lang="en-US" altLang="ko-KR" dirty="0">
                <a:latin typeface="Tw Cen MT (Cuerpo)"/>
                <a:cs typeface="Arial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altLang="ko-KR" sz="2000" dirty="0" err="1">
                <a:latin typeface="Tw Cen MT (Cuerpo)"/>
                <a:cs typeface="Arial" pitchFamily="34" charset="0"/>
              </a:rPr>
              <a:t>Arreglos</a:t>
            </a:r>
            <a:r>
              <a:rPr lang="en-US" altLang="ko-KR" sz="2000" dirty="0">
                <a:latin typeface="Tw Cen MT (Cuerpo)"/>
                <a:cs typeface="Arial" pitchFamily="34" charset="0"/>
              </a:rPr>
              <a:t> </a:t>
            </a:r>
          </a:p>
          <a:p>
            <a:pPr>
              <a:buFontTx/>
              <a:buChar char="-"/>
            </a:pPr>
            <a:r>
              <a:rPr lang="en-US" altLang="ko-KR" dirty="0" err="1">
                <a:latin typeface="Tw Cen MT (Cuerpo)"/>
                <a:cs typeface="Arial" pitchFamily="34" charset="0"/>
              </a:rPr>
              <a:t>Vectores</a:t>
            </a:r>
            <a:endParaRPr lang="en-US" altLang="ko-KR" dirty="0">
              <a:latin typeface="Tw Cen MT (Cuerpo)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2000" dirty="0">
                <a:latin typeface="Tw Cen MT (Cuerpo)"/>
                <a:cs typeface="Arial" pitchFamily="34" charset="0"/>
              </a:rPr>
              <a:t>Matrices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PTSans-Narrow"/>
                <a:cs typeface="Arial" pitchFamily="34" charset="0"/>
              </a:rPr>
              <a:t>9.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PTSans-Narrow"/>
                <a:cs typeface="Arial" pitchFamily="34" charset="0"/>
              </a:rPr>
              <a:t>¿Que son los </a:t>
            </a:r>
            <a:r>
              <a:rPr lang="en-US" altLang="ko-KR" sz="2000" b="1" dirty="0" err="1">
                <a:solidFill>
                  <a:schemeClr val="accent2">
                    <a:lumMod val="75000"/>
                  </a:schemeClr>
                </a:solidFill>
                <a:latin typeface="PTSans-Narrow"/>
                <a:cs typeface="Arial" pitchFamily="34" charset="0"/>
              </a:rPr>
              <a:t>paquetes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PTSans-Narrow"/>
                <a:cs typeface="Arial" pitchFamily="34" charset="0"/>
              </a:rPr>
              <a:t> en java?</a:t>
            </a:r>
          </a:p>
          <a:p>
            <a:pPr marL="0" indent="0">
              <a:buNone/>
            </a:pPr>
            <a:r>
              <a:rPr lang="en-US" altLang="ko-KR" dirty="0">
                <a:latin typeface="PTSans-Narrow"/>
                <a:cs typeface="Arial" pitchFamily="34" charset="0"/>
              </a:rPr>
              <a:t>R.- </a:t>
            </a:r>
            <a:r>
              <a:rPr lang="es-ES" dirty="0">
                <a:latin typeface="Tw Cen MT (Cuerpo)"/>
              </a:rPr>
              <a:t>Los paquetes son el mecanismo que usa Java para facilitar la modularidad del código. Un paquete puede contener una o más definiciones de interfaces y clases, distribuyéndose habitualmente como un archivo. Para utilizar los elementos de un paquete es necesario importar este en el módulo de código en curso, usando para ello la sentencia IMPORT</a:t>
            </a:r>
            <a:endParaRPr lang="en-US" altLang="ko-KR" sz="2000" dirty="0">
              <a:latin typeface="Tw Cen MT (Cuerpo)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9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92FC8-41D5-4BA8-9556-F7E26BFB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712894"/>
            <a:ext cx="10820400" cy="4024125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PTSans-Narrow"/>
                <a:cs typeface="Arial" pitchFamily="34" charset="0"/>
              </a:rPr>
              <a:t>10.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PTSans-Narrow"/>
                <a:cs typeface="Arial" pitchFamily="34" charset="0"/>
              </a:rPr>
              <a:t>¿Que son los </a:t>
            </a:r>
            <a:r>
              <a:rPr lang="en-US" altLang="ko-KR" sz="2000" b="1" dirty="0" err="1">
                <a:solidFill>
                  <a:schemeClr val="accent2">
                    <a:lumMod val="75000"/>
                  </a:schemeClr>
                </a:solidFill>
                <a:latin typeface="PTSans-Narrow"/>
                <a:cs typeface="Arial" pitchFamily="34" charset="0"/>
              </a:rPr>
              <a:t>paquetes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PTSans-Narrow"/>
                <a:cs typeface="Arial" pitchFamily="34" charset="0"/>
              </a:rPr>
              <a:t> en java?</a:t>
            </a:r>
          </a:p>
          <a:p>
            <a:pPr marL="0" indent="0">
              <a:buNone/>
            </a:pPr>
            <a:r>
              <a:rPr lang="es-ES" dirty="0"/>
              <a:t>R.- El método </a:t>
            </a:r>
            <a:r>
              <a:rPr lang="es-ES" dirty="0" err="1"/>
              <a:t>main</a:t>
            </a:r>
            <a:r>
              <a:rPr lang="es-ES" dirty="0"/>
              <a:t>() acepta un parámetro (y solo uno): una matriz de tipo </a:t>
            </a:r>
            <a:r>
              <a:rPr lang="es-ES" dirty="0" err="1"/>
              <a:t>String</a:t>
            </a:r>
            <a:r>
              <a:rPr lang="es-ES" dirty="0"/>
              <a:t>. Esta matriz recoge los valores que introduzcas a la hora de ejecutar tu aplicación desde la línea de comandos. </a:t>
            </a:r>
          </a:p>
          <a:p>
            <a:pPr marL="0" indent="0">
              <a:buNone/>
            </a:pPr>
            <a:r>
              <a:rPr lang="es-ES" dirty="0"/>
              <a:t>Da igual el valor que introduzcas; el JRE lo transformará a </a:t>
            </a:r>
            <a:r>
              <a:rPr lang="es-ES" dirty="0" err="1"/>
              <a:t>String</a:t>
            </a:r>
            <a:r>
              <a:rPr lang="es-ES" dirty="0"/>
              <a:t>.</a:t>
            </a: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AF6206-219D-443B-A03E-DC8482DD7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" r="1383" b="4173"/>
          <a:stretch/>
        </p:blipFill>
        <p:spPr>
          <a:xfrm>
            <a:off x="3384884" y="2923172"/>
            <a:ext cx="4219074" cy="221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9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5D538-3519-4282-A295-99533006A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585893"/>
            <a:ext cx="10820400" cy="4024125"/>
          </a:xfrm>
        </p:spPr>
        <p:txBody>
          <a:bodyPr/>
          <a:lstStyle/>
          <a:p>
            <a:r>
              <a:rPr lang="es-ES" dirty="0"/>
              <a:t>Generar la clase Provincia Crear una clase MAIN ■ Crear todos los </a:t>
            </a:r>
            <a:r>
              <a:rPr lang="es-ES" dirty="0" err="1"/>
              <a:t>gets</a:t>
            </a:r>
            <a:r>
              <a:rPr lang="es-ES" dirty="0"/>
              <a:t> y sets de la clase. ■ El constructor no recibe parámetros. ■ Crear una instancia de la clase Provincia. ■ Mostrar los datos de una provincia.</a:t>
            </a:r>
            <a:endParaRPr lang="es-ES" sz="2800" b="1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28EA1E-EB22-4E99-B34D-4FE049622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85" y="1701973"/>
            <a:ext cx="5122182" cy="48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1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0811D7-4066-4A2D-B951-3995943B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645160"/>
            <a:ext cx="3657600" cy="5721773"/>
          </a:xfrm>
        </p:spPr>
        <p:txBody>
          <a:bodyPr>
            <a:normAutofit/>
          </a:bodyPr>
          <a:lstStyle/>
          <a:p>
            <a:r>
              <a:rPr lang="es-ES" dirty="0"/>
              <a:t>Generar la clase Departamento. Crear una clase MAIN (Utilizar el MAIN del anterior ejercicio) ■ Crear todos los </a:t>
            </a:r>
            <a:r>
              <a:rPr lang="es-ES" dirty="0" err="1"/>
              <a:t>gets</a:t>
            </a:r>
            <a:r>
              <a:rPr lang="es-ES" dirty="0"/>
              <a:t> y sets de la clase. ■ El constructor no recibe parámetros. ■ Crear una instancia de la clase Departamento. ■ Omitir el método </a:t>
            </a:r>
            <a:r>
              <a:rPr lang="es-ES" dirty="0" err="1"/>
              <a:t>agregaNuevaProvincia</a:t>
            </a:r>
            <a:r>
              <a:rPr lang="es-ES" dirty="0"/>
              <a:t>() ■ Mostrar los datos de los departamentos.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F1A857-C862-4429-8425-A9D3B4F03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627" y="414867"/>
            <a:ext cx="3123973" cy="41759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43E3B9-E6BC-4356-A7D5-734D56E9A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949" y="4590845"/>
            <a:ext cx="3121651" cy="193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9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654A0-36B8-49AB-A963-A559747A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373379"/>
            <a:ext cx="3801533" cy="6111241"/>
          </a:xfrm>
        </p:spPr>
        <p:txBody>
          <a:bodyPr>
            <a:normAutofit/>
          </a:bodyPr>
          <a:lstStyle/>
          <a:p>
            <a:r>
              <a:rPr lang="es-ES" dirty="0"/>
              <a:t>Generar la clase País. Crear una clase MAIN (Utilizar el MAIN del anterior ejercicio) ■ Crear una instancia de la clase País ■ El constructor no recibe parámetros. ■ Crear una instancia de la clase Departamento. ■ Omitir el método </a:t>
            </a:r>
            <a:r>
              <a:rPr lang="es-ES" dirty="0" err="1"/>
              <a:t>agregaNuevoDepartamento</a:t>
            </a:r>
            <a:r>
              <a:rPr lang="es-ES" dirty="0"/>
              <a:t>() ■ Mostrar los datos del País. 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40F78A-9432-46A0-B5AD-7B934997B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332" y="516467"/>
            <a:ext cx="3793833" cy="4495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293A0F-FE11-4259-8A30-3452E773B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751" y="3428999"/>
            <a:ext cx="3998259" cy="340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7808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56</TotalTime>
  <Words>731</Words>
  <Application>Microsoft Office PowerPoint</Application>
  <PresentationFormat>Panorámica</PresentationFormat>
  <Paragraphs>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PTSans-Narrow</vt:lpstr>
      <vt:lpstr>Tw Cen MT (Cuerpo)</vt:lpstr>
      <vt:lpstr>Tw Cen MT (Títulos)</vt:lpstr>
      <vt:lpstr>Estela de condensación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henrypc1212@gmail.com</dc:creator>
  <cp:lastModifiedBy>henrypc1212@gmail.com</cp:lastModifiedBy>
  <cp:revision>5</cp:revision>
  <dcterms:created xsi:type="dcterms:W3CDTF">2023-03-30T02:22:56Z</dcterms:created>
  <dcterms:modified xsi:type="dcterms:W3CDTF">2023-03-30T03:19:11Z</dcterms:modified>
</cp:coreProperties>
</file>