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gif" ContentType="image/gi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2.svg" ContentType="image/svg+xml"/>
  <Override PartName="/ppt/media/image13.svg" ContentType="image/svg+xml"/>
  <Override PartName="/ppt/media/image14.svg" ContentType="image/svg+xml"/>
  <Override PartName="/ppt/media/image17.svg" ContentType="image/svg+xml"/>
  <Override PartName="/ppt/media/image19.svg" ContentType="image/svg+xml"/>
  <Override PartName="/ppt/media/image21.svg" ContentType="image/svg+xml"/>
  <Override PartName="/ppt/media/image22.svg" ContentType="image/svg+xml"/>
  <Override PartName="/ppt/media/image23.svg" ContentType="image/svg+xml"/>
  <Override PartName="/ppt/media/image24.svg" ContentType="image/svg+xml"/>
  <Override PartName="/ppt/media/image25.svg" ContentType="image/svg+xml"/>
  <Override PartName="/ppt/media/image26.svg" ContentType="image/svg+xml"/>
  <Override PartName="/ppt/media/image5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58" r:id="rId4"/>
    <p:sldMasterId id="2147483663" r:id="rId5"/>
    <p:sldMasterId id="2147483668" r:id="rId6"/>
    <p:sldMasterId id="2147483673" r:id="rId7"/>
    <p:sldMasterId id="2147483678" r:id="rId8"/>
  </p:sldMasterIdLst>
  <p:notesMasterIdLst>
    <p:notesMasterId r:id="rId10"/>
  </p:notesMasterIdLst>
  <p:handoutMasterIdLst>
    <p:handoutMasterId r:id="rId37"/>
  </p:handoutMasterIdLst>
  <p:sldIdLst>
    <p:sldId id="384" r:id="rId9"/>
    <p:sldId id="516" r:id="rId11"/>
    <p:sldId id="506" r:id="rId12"/>
    <p:sldId id="477" r:id="rId13"/>
    <p:sldId id="274" r:id="rId14"/>
    <p:sldId id="474" r:id="rId15"/>
    <p:sldId id="276" r:id="rId16"/>
    <p:sldId id="277" r:id="rId17"/>
    <p:sldId id="498" r:id="rId18"/>
    <p:sldId id="475" r:id="rId19"/>
    <p:sldId id="285" r:id="rId20"/>
    <p:sldId id="476" r:id="rId21"/>
    <p:sldId id="287" r:id="rId22"/>
    <p:sldId id="312" r:id="rId23"/>
    <p:sldId id="288" r:id="rId24"/>
    <p:sldId id="538" r:id="rId25"/>
    <p:sldId id="517" r:id="rId26"/>
    <p:sldId id="518" r:id="rId27"/>
    <p:sldId id="519" r:id="rId28"/>
    <p:sldId id="520" r:id="rId29"/>
    <p:sldId id="521" r:id="rId30"/>
    <p:sldId id="505" r:id="rId31"/>
    <p:sldId id="552" r:id="rId32"/>
    <p:sldId id="553" r:id="rId33"/>
    <p:sldId id="555" r:id="rId34"/>
    <p:sldId id="554" r:id="rId35"/>
    <p:sldId id="504" r:id="rId36"/>
  </p:sldIdLst>
  <p:sldSz cx="12192000" cy="6858000"/>
  <p:notesSz cx="7103745" cy="10234295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 userDrawn="1">
          <p15:clr>
            <a:srgbClr val="A4A3A4"/>
          </p15:clr>
        </p15:guide>
        <p15:guide id="2" pos="38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F1F"/>
    <a:srgbClr val="591A1A"/>
    <a:srgbClr val="B2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79206" autoAdjust="0"/>
  </p:normalViewPr>
  <p:slideViewPr>
    <p:cSldViewPr snapToGrid="0" showGuides="1">
      <p:cViewPr varScale="1">
        <p:scale>
          <a:sx n="91" d="100"/>
          <a:sy n="91" d="100"/>
        </p:scale>
        <p:origin x="624" y="78"/>
      </p:cViewPr>
      <p:guideLst>
        <p:guide orient="horz" pos="2131"/>
        <p:guide pos="3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2" Type="http://schemas.openxmlformats.org/officeDocument/2006/relationships/tags" Target="tags/tag171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27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47FFE-EA70-476D-BB15-0B3EEBA4DF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Lecture 4 ends here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Lecture 4 ends here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Lecture 4 ends here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image" Target="../media/image1.GIF"/><Relationship Id="rId3" Type="http://schemas.openxmlformats.org/officeDocument/2006/relationships/image" Target="../media/image2.emf"/><Relationship Id="rId2" Type="http://schemas.openxmlformats.org/officeDocument/2006/relationships/oleObject" Target="../embeddings/oleObject5.bin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image" Target="../media/image1.GIF"/><Relationship Id="rId3" Type="http://schemas.openxmlformats.org/officeDocument/2006/relationships/image" Target="../media/image2.emf"/><Relationship Id="rId2" Type="http://schemas.openxmlformats.org/officeDocument/2006/relationships/oleObject" Target="../embeddings/oleObject7.bin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image" Target="../media/image1.GIF"/><Relationship Id="rId3" Type="http://schemas.openxmlformats.org/officeDocument/2006/relationships/image" Target="../media/image2.emf"/><Relationship Id="rId2" Type="http://schemas.openxmlformats.org/officeDocument/2006/relationships/oleObject" Target="../embeddings/oleObject9.bin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image" Target="../media/image1.GIF"/><Relationship Id="rId3" Type="http://schemas.openxmlformats.org/officeDocument/2006/relationships/image" Target="../media/image2.emf"/><Relationship Id="rId2" Type="http://schemas.openxmlformats.org/officeDocument/2006/relationships/oleObject" Target="../embeddings/oleObject11.bin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image" Target="../media/image1.GIF"/><Relationship Id="rId3" Type="http://schemas.openxmlformats.org/officeDocument/2006/relationships/image" Target="../media/image2.emf"/><Relationship Id="rId2" Type="http://schemas.openxmlformats.org/officeDocument/2006/relationships/oleObject" Target="../embeddings/oleObject13.bin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1.GIF"/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image" Target="../media/image1.GIF"/><Relationship Id="rId3" Type="http://schemas.openxmlformats.org/officeDocument/2006/relationships/image" Target="../media/image2.emf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7" Type="http://schemas.openxmlformats.org/officeDocument/2006/relationships/vmlDrawing" Target="../drawings/vmlDrawing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7" Type="http://schemas.openxmlformats.org/officeDocument/2006/relationships/vmlDrawing" Target="../drawings/vmlDrawing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7" Type="http://schemas.openxmlformats.org/officeDocument/2006/relationships/vmlDrawing" Target="../drawings/vmlDrawing10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7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7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1" Type="http://schemas.openxmlformats.org/officeDocument/2006/relationships/slideLayout" Target="../slideLayouts/slideLayout1.xml"/><Relationship Id="rId20" Type="http://schemas.openxmlformats.org/officeDocument/2006/relationships/image" Target="../media/image14.svg"/><Relationship Id="rId2" Type="http://schemas.openxmlformats.org/officeDocument/2006/relationships/tags" Target="../tags/tag62.xml"/><Relationship Id="rId19" Type="http://schemas.openxmlformats.org/officeDocument/2006/relationships/tags" Target="../tags/tag76.xml"/><Relationship Id="rId18" Type="http://schemas.openxmlformats.org/officeDocument/2006/relationships/image" Target="../media/image13.svg"/><Relationship Id="rId17" Type="http://schemas.openxmlformats.org/officeDocument/2006/relationships/tags" Target="../tags/tag75.xml"/><Relationship Id="rId16" Type="http://schemas.openxmlformats.org/officeDocument/2006/relationships/image" Target="../media/image12.svg"/><Relationship Id="rId15" Type="http://schemas.openxmlformats.org/officeDocument/2006/relationships/image" Target="../media/image11.jpeg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tags" Target="../tags/tag6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image" Target="../media/image15.jpeg"/><Relationship Id="rId4" Type="http://schemas.openxmlformats.org/officeDocument/2006/relationships/tags" Target="../tags/tag80.xml"/><Relationship Id="rId3" Type="http://schemas.openxmlformats.org/officeDocument/2006/relationships/image" Target="../media/image10.jpeg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84.xml"/><Relationship Id="rId19" Type="http://schemas.openxmlformats.org/officeDocument/2006/relationships/image" Target="../media/image19.svg"/><Relationship Id="rId18" Type="http://schemas.openxmlformats.org/officeDocument/2006/relationships/image" Target="../media/image18.png"/><Relationship Id="rId17" Type="http://schemas.openxmlformats.org/officeDocument/2006/relationships/tags" Target="../tags/tag97.xml"/><Relationship Id="rId16" Type="http://schemas.openxmlformats.org/officeDocument/2006/relationships/image" Target="../media/image17.svg"/><Relationship Id="rId15" Type="http://schemas.openxmlformats.org/officeDocument/2006/relationships/image" Target="../media/image16.png"/><Relationship Id="rId14" Type="http://schemas.openxmlformats.org/officeDocument/2006/relationships/tags" Target="../tags/tag96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tags" Target="../tags/tag8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jpeg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image" Target="../media/image23.svg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image" Target="../media/image22.svg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image" Target="../media/image21.svg"/><Relationship Id="rId1" Type="http://schemas.openxmlformats.org/officeDocument/2006/relationships/tags" Target="../tags/tag101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116.xml"/><Relationship Id="rId19" Type="http://schemas.openxmlformats.org/officeDocument/2006/relationships/image" Target="../media/image26.svg"/><Relationship Id="rId18" Type="http://schemas.openxmlformats.org/officeDocument/2006/relationships/tags" Target="../tags/tag129.xml"/><Relationship Id="rId17" Type="http://schemas.openxmlformats.org/officeDocument/2006/relationships/image" Target="../media/image25.svg"/><Relationship Id="rId16" Type="http://schemas.openxmlformats.org/officeDocument/2006/relationships/tags" Target="../tags/tag128.xml"/><Relationship Id="rId15" Type="http://schemas.openxmlformats.org/officeDocument/2006/relationships/image" Target="../media/image24.svg"/><Relationship Id="rId14" Type="http://schemas.openxmlformats.org/officeDocument/2006/relationships/image" Target="../media/image11.jpeg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tags" Target="../tags/tag1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slideLayout" Target="../slideLayouts/slideLayout4.xml"/><Relationship Id="rId10" Type="http://schemas.openxmlformats.org/officeDocument/2006/relationships/tags" Target="../tags/tag139.xml"/><Relationship Id="rId1" Type="http://schemas.openxmlformats.org/officeDocument/2006/relationships/tags" Target="../tags/tag130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0" Type="http://schemas.openxmlformats.org/officeDocument/2006/relationships/slideLayout" Target="../slideLayouts/slideLayout4.xml"/><Relationship Id="rId1" Type="http://schemas.openxmlformats.org/officeDocument/2006/relationships/tags" Target="../tags/tag140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5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170.xml"/><Relationship Id="rId12" Type="http://schemas.openxmlformats.org/officeDocument/2006/relationships/tags" Target="../tags/tag169.xml"/><Relationship Id="rId11" Type="http://schemas.openxmlformats.org/officeDocument/2006/relationships/tags" Target="../tags/tag168.xml"/><Relationship Id="rId10" Type="http://schemas.openxmlformats.org/officeDocument/2006/relationships/tags" Target="../tags/tag167.xml"/><Relationship Id="rId1" Type="http://schemas.openxmlformats.org/officeDocument/2006/relationships/tags" Target="../tags/tag15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7.svg"/><Relationship Id="rId16" Type="http://schemas.openxmlformats.org/officeDocument/2006/relationships/image" Target="../media/image6.png"/><Relationship Id="rId15" Type="http://schemas.openxmlformats.org/officeDocument/2006/relationships/tags" Target="../tags/tag34.xml"/><Relationship Id="rId14" Type="http://schemas.openxmlformats.org/officeDocument/2006/relationships/image" Target="../media/image5.svg"/><Relationship Id="rId13" Type="http://schemas.openxmlformats.org/officeDocument/2006/relationships/image" Target="../media/image4.png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8.png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tags" Target="../tags/tag3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9456" y="2348880"/>
            <a:ext cx="10153128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ym typeface="+mn-ea"/>
              </a:rPr>
              <a:t>为何要坚持理性投资？</a:t>
            </a:r>
            <a:endParaRPr lang="zh-CN" altLang="en-US" sz="4000" dirty="0"/>
          </a:p>
          <a:p>
            <a:pPr algn="ctr"/>
            <a:endParaRPr lang="zh-CN" altLang="en-US" sz="4000" dirty="0"/>
          </a:p>
          <a:p>
            <a:pPr algn="ctr"/>
            <a:endParaRPr lang="zh-CN" altLang="en-US" sz="4000" dirty="0"/>
          </a:p>
          <a:p>
            <a:pPr algn="ctr"/>
            <a:endParaRPr lang="zh-CN" altLang="zh-CN" sz="2000" dirty="0"/>
          </a:p>
          <a:p>
            <a:pPr algn="ctr"/>
            <a:r>
              <a:rPr lang="en-US" altLang="zh-CN" sz="4000" dirty="0"/>
              <a:t> </a:t>
            </a:r>
            <a:endParaRPr lang="zh-CN" altLang="en-US" sz="4000" b="1" dirty="0">
              <a:latin typeface="+mj-ea"/>
              <a:ea typeface="+mj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546"/>
    </mc:Choice>
    <mc:Fallback>
      <p:transition spd="slow" advTm="2154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你能按照这个策略一以贯之</a:t>
            </a:r>
            <a:r>
              <a:rPr lang="zh-CN" altLang="en-US">
                <a:sym typeface="+mn-ea"/>
              </a:rPr>
              <a:t>坚持十年</a:t>
            </a:r>
            <a:r>
              <a:rPr lang="zh-CN" altLang="en-US">
                <a:sym typeface="+mn-ea"/>
              </a:rPr>
              <a:t>吗？</a:t>
            </a:r>
            <a:endParaRPr lang="zh-CN" altLang="en-US">
              <a:sym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/>
              <a:t>为何要坚持理性投资？</a:t>
            </a:r>
            <a:endParaRPr lang="zh-CN" altLang="en-US" sz="1200"/>
          </a:p>
        </p:txBody>
      </p:sp>
      <p:pic>
        <p:nvPicPr>
          <p:cNvPr id="10" name="图片 9" descr="图片11"/>
          <p:cNvPicPr>
            <a:picLocks noChangeAspect="1"/>
          </p:cNvPicPr>
          <p:nvPr/>
        </p:nvPicPr>
        <p:blipFill>
          <a:blip r:embed="rId1" cstate="print">
            <a:lum contrast="6000"/>
          </a:blip>
          <a:stretch>
            <a:fillRect/>
          </a:stretch>
        </p:blipFill>
        <p:spPr>
          <a:xfrm>
            <a:off x="2039666" y="1189482"/>
            <a:ext cx="8101244" cy="4927948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"/>
    </mc:Choice>
    <mc:Fallback>
      <p:transition spd="slow" advTm="7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坚持理性投资虽不容易，但意义非凡</a:t>
            </a:r>
            <a:endParaRPr lang="zh-CN" altLang="zh-CN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sz="12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/>
              <a:t>为何要坚持理性投资？</a:t>
            </a:r>
            <a:endParaRPr lang="zh-CN" altLang="en-US" sz="1200"/>
          </a:p>
        </p:txBody>
      </p:sp>
      <p:pic>
        <p:nvPicPr>
          <p:cNvPr id="10" name="图片 9" descr="图片11"/>
          <p:cNvPicPr>
            <a:picLocks noChangeAspect="1"/>
          </p:cNvPicPr>
          <p:nvPr/>
        </p:nvPicPr>
        <p:blipFill>
          <a:blip r:embed="rId1" cstate="print">
            <a:lum contrast="6000"/>
          </a:blip>
          <a:stretch>
            <a:fillRect/>
          </a:stretch>
        </p:blipFill>
        <p:spPr>
          <a:xfrm>
            <a:off x="2039666" y="1189482"/>
            <a:ext cx="8101244" cy="4927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8"/>
    </mc:Choice>
    <mc:Fallback>
      <p:transition spd="slow" advTm="20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 dirty="0"/>
              <a:t>追逐热门股票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sz="12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/>
              <a:t>为何要坚持理性投资？</a:t>
            </a:r>
            <a:endParaRPr lang="zh-CN" altLang="en-US" sz="1200"/>
          </a:p>
        </p:txBody>
      </p:sp>
      <p:sp>
        <p:nvSpPr>
          <p:cNvPr id="62" name="矩形 61"/>
          <p:cNvSpPr/>
          <p:nvPr>
            <p:custDataLst>
              <p:tags r:id="rId1"/>
            </p:custDataLst>
          </p:nvPr>
        </p:nvSpPr>
        <p:spPr>
          <a:xfrm>
            <a:off x="699453" y="2792095"/>
            <a:ext cx="2861945" cy="1671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b="1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股价快速上涨</a:t>
            </a:r>
            <a:endParaRPr lang="zh-CN" altLang="en-US" sz="2000" b="1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70" name="矩形 69"/>
          <p:cNvSpPr/>
          <p:nvPr>
            <p:custDataLst>
              <p:tags r:id="rId2"/>
            </p:custDataLst>
          </p:nvPr>
        </p:nvSpPr>
        <p:spPr>
          <a:xfrm>
            <a:off x="2290763" y="2360930"/>
            <a:ext cx="1270301" cy="431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en-US" altLang="zh-CN" sz="2000" b="1" kern="0" dirty="0">
                <a:solidFill>
                  <a:schemeClr val="accent1"/>
                </a:solidFill>
                <a:cs typeface="+mn-lt"/>
              </a:rPr>
              <a:t>01</a:t>
            </a:r>
            <a:endParaRPr lang="en-US" altLang="zh-CN" sz="2000" b="1" kern="0" dirty="0">
              <a:solidFill>
                <a:schemeClr val="accent1"/>
              </a:solidFill>
              <a:cs typeface="+mn-lt"/>
            </a:endParaRPr>
          </a:p>
        </p:txBody>
      </p:sp>
      <p:sp>
        <p:nvSpPr>
          <p:cNvPr id="36" name="任意多边形: 形状 35"/>
          <p:cNvSpPr/>
          <p:nvPr>
            <p:custDataLst>
              <p:tags r:id="rId3"/>
            </p:custDataLst>
          </p:nvPr>
        </p:nvSpPr>
        <p:spPr>
          <a:xfrm rot="14783600">
            <a:off x="4678363" y="2805430"/>
            <a:ext cx="2458987" cy="2312817"/>
          </a:xfrm>
          <a:custGeom>
            <a:avLst/>
            <a:gdLst>
              <a:gd name="connsiteX0" fmla="*/ 173571 w 2643290"/>
              <a:gd name="connsiteY0" fmla="*/ 0 h 2486164"/>
              <a:gd name="connsiteX1" fmla="*/ 867831 w 2643290"/>
              <a:gd name="connsiteY1" fmla="*/ 0 h 2486164"/>
              <a:gd name="connsiteX2" fmla="*/ 1041401 w 2643290"/>
              <a:gd name="connsiteY2" fmla="*/ 173570 h 2486164"/>
              <a:gd name="connsiteX3" fmla="*/ 1041401 w 2643290"/>
              <a:gd name="connsiteY3" fmla="*/ 1718730 h 2486164"/>
              <a:gd name="connsiteX4" fmla="*/ 1041200 w 2643290"/>
              <a:gd name="connsiteY4" fmla="*/ 1719728 h 2486164"/>
              <a:gd name="connsiteX5" fmla="*/ 1043260 w 2643290"/>
              <a:gd name="connsiteY5" fmla="*/ 1719728 h 2486164"/>
              <a:gd name="connsiteX6" fmla="*/ 1043260 w 2643290"/>
              <a:gd name="connsiteY6" fmla="*/ 1719729 h 2486164"/>
              <a:gd name="connsiteX7" fmla="*/ 2642450 w 2643290"/>
              <a:gd name="connsiteY7" fmla="*/ 1719730 h 2486164"/>
              <a:gd name="connsiteX8" fmla="*/ 2643290 w 2643290"/>
              <a:gd name="connsiteY8" fmla="*/ 1728064 h 2486164"/>
              <a:gd name="connsiteX9" fmla="*/ 2641424 w 2643290"/>
              <a:gd name="connsiteY9" fmla="*/ 1765019 h 2486164"/>
              <a:gd name="connsiteX10" fmla="*/ 1924425 w 2643290"/>
              <a:gd name="connsiteY10" fmla="*/ 2482018 h 2486164"/>
              <a:gd name="connsiteX11" fmla="*/ 1842316 w 2643290"/>
              <a:gd name="connsiteY11" fmla="*/ 2486164 h 2486164"/>
              <a:gd name="connsiteX12" fmla="*/ 1842274 w 2643290"/>
              <a:gd name="connsiteY12" fmla="*/ 2486164 h 2486164"/>
              <a:gd name="connsiteX13" fmla="*/ 1795099 w 2643290"/>
              <a:gd name="connsiteY13" fmla="*/ 2483782 h 2486164"/>
              <a:gd name="connsiteX14" fmla="*/ 843745 w 2643290"/>
              <a:gd name="connsiteY14" fmla="*/ 2483781 h 2486164"/>
              <a:gd name="connsiteX15" fmla="*/ 796590 w 2643290"/>
              <a:gd name="connsiteY15" fmla="*/ 2486162 h 2486164"/>
              <a:gd name="connsiteX16" fmla="*/ 796513 w 2643290"/>
              <a:gd name="connsiteY16" fmla="*/ 2486162 h 2486164"/>
              <a:gd name="connsiteX17" fmla="*/ 714421 w 2643290"/>
              <a:gd name="connsiteY17" fmla="*/ 2482017 h 2486164"/>
              <a:gd name="connsiteX18" fmla="*/ 9595 w 2643290"/>
              <a:gd name="connsiteY18" fmla="*/ 1844776 h 2486164"/>
              <a:gd name="connsiteX19" fmla="*/ 9273 w 2643290"/>
              <a:gd name="connsiteY19" fmla="*/ 1842667 h 2486164"/>
              <a:gd name="connsiteX20" fmla="*/ 0 w 2643290"/>
              <a:gd name="connsiteY20" fmla="*/ 1750685 h 2486164"/>
              <a:gd name="connsiteX21" fmla="*/ 2149 w 2643290"/>
              <a:gd name="connsiteY21" fmla="*/ 1729369 h 2486164"/>
              <a:gd name="connsiteX22" fmla="*/ 1 w 2643290"/>
              <a:gd name="connsiteY22" fmla="*/ 1718730 h 2486164"/>
              <a:gd name="connsiteX23" fmla="*/ 1 w 2643290"/>
              <a:gd name="connsiteY23" fmla="*/ 173570 h 2486164"/>
              <a:gd name="connsiteX24" fmla="*/ 173571 w 2643290"/>
              <a:gd name="connsiteY24" fmla="*/ 0 h 248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643290" h="2486164">
                <a:moveTo>
                  <a:pt x="173571" y="0"/>
                </a:moveTo>
                <a:lnTo>
                  <a:pt x="867831" y="0"/>
                </a:lnTo>
                <a:cubicBezTo>
                  <a:pt x="963691" y="0"/>
                  <a:pt x="1041401" y="77710"/>
                  <a:pt x="1041401" y="173570"/>
                </a:cubicBezTo>
                <a:lnTo>
                  <a:pt x="1041401" y="1718730"/>
                </a:lnTo>
                <a:lnTo>
                  <a:pt x="1041200" y="1719728"/>
                </a:lnTo>
                <a:lnTo>
                  <a:pt x="1043260" y="1719728"/>
                </a:lnTo>
                <a:lnTo>
                  <a:pt x="1043260" y="1719729"/>
                </a:lnTo>
                <a:lnTo>
                  <a:pt x="2642450" y="1719730"/>
                </a:lnTo>
                <a:lnTo>
                  <a:pt x="2643290" y="1728064"/>
                </a:lnTo>
                <a:lnTo>
                  <a:pt x="2641424" y="1765019"/>
                </a:lnTo>
                <a:cubicBezTo>
                  <a:pt x="2603031" y="2143072"/>
                  <a:pt x="2302479" y="2443624"/>
                  <a:pt x="1924425" y="2482018"/>
                </a:cubicBezTo>
                <a:lnTo>
                  <a:pt x="1842316" y="2486164"/>
                </a:lnTo>
                <a:lnTo>
                  <a:pt x="1842274" y="2486164"/>
                </a:lnTo>
                <a:lnTo>
                  <a:pt x="1795099" y="2483782"/>
                </a:lnTo>
                <a:lnTo>
                  <a:pt x="843745" y="2483781"/>
                </a:lnTo>
                <a:lnTo>
                  <a:pt x="796590" y="2486162"/>
                </a:lnTo>
                <a:lnTo>
                  <a:pt x="796513" y="2486162"/>
                </a:lnTo>
                <a:lnTo>
                  <a:pt x="714421" y="2482017"/>
                </a:lnTo>
                <a:cubicBezTo>
                  <a:pt x="363372" y="2446366"/>
                  <a:pt x="79147" y="2184670"/>
                  <a:pt x="9595" y="1844776"/>
                </a:cubicBezTo>
                <a:lnTo>
                  <a:pt x="9273" y="1842667"/>
                </a:lnTo>
                <a:lnTo>
                  <a:pt x="0" y="1750685"/>
                </a:lnTo>
                <a:lnTo>
                  <a:pt x="2149" y="1729369"/>
                </a:lnTo>
                <a:lnTo>
                  <a:pt x="1" y="1718730"/>
                </a:lnTo>
                <a:lnTo>
                  <a:pt x="1" y="173570"/>
                </a:lnTo>
                <a:cubicBezTo>
                  <a:pt x="1" y="77710"/>
                  <a:pt x="77711" y="0"/>
                  <a:pt x="173571" y="0"/>
                </a:cubicBezTo>
                <a:close/>
              </a:path>
            </a:pathLst>
          </a:custGeom>
          <a:solidFill>
            <a:schemeClr val="accent1">
              <a:lumMod val="70000"/>
              <a:lumOff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38" name="椭圆 37"/>
          <p:cNvSpPr/>
          <p:nvPr>
            <p:custDataLst>
              <p:tags r:id="rId4"/>
            </p:custDataLst>
          </p:nvPr>
        </p:nvSpPr>
        <p:spPr>
          <a:xfrm rot="3983600">
            <a:off x="5295583" y="4650740"/>
            <a:ext cx="576000" cy="57600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4" name="任意多边形: 形状 43"/>
          <p:cNvSpPr/>
          <p:nvPr>
            <p:custDataLst>
              <p:tags r:id="rId5"/>
            </p:custDataLst>
          </p:nvPr>
        </p:nvSpPr>
        <p:spPr>
          <a:xfrm rot="7583600">
            <a:off x="5479733" y="2047875"/>
            <a:ext cx="2458987" cy="2312817"/>
          </a:xfrm>
          <a:custGeom>
            <a:avLst/>
            <a:gdLst>
              <a:gd name="connsiteX0" fmla="*/ 173571 w 2643290"/>
              <a:gd name="connsiteY0" fmla="*/ 0 h 2486164"/>
              <a:gd name="connsiteX1" fmla="*/ 867831 w 2643290"/>
              <a:gd name="connsiteY1" fmla="*/ 0 h 2486164"/>
              <a:gd name="connsiteX2" fmla="*/ 1041401 w 2643290"/>
              <a:gd name="connsiteY2" fmla="*/ 173570 h 2486164"/>
              <a:gd name="connsiteX3" fmla="*/ 1041401 w 2643290"/>
              <a:gd name="connsiteY3" fmla="*/ 1718730 h 2486164"/>
              <a:gd name="connsiteX4" fmla="*/ 1041200 w 2643290"/>
              <a:gd name="connsiteY4" fmla="*/ 1719728 h 2486164"/>
              <a:gd name="connsiteX5" fmla="*/ 1043260 w 2643290"/>
              <a:gd name="connsiteY5" fmla="*/ 1719728 h 2486164"/>
              <a:gd name="connsiteX6" fmla="*/ 1043260 w 2643290"/>
              <a:gd name="connsiteY6" fmla="*/ 1719729 h 2486164"/>
              <a:gd name="connsiteX7" fmla="*/ 2642450 w 2643290"/>
              <a:gd name="connsiteY7" fmla="*/ 1719730 h 2486164"/>
              <a:gd name="connsiteX8" fmla="*/ 2643290 w 2643290"/>
              <a:gd name="connsiteY8" fmla="*/ 1728064 h 2486164"/>
              <a:gd name="connsiteX9" fmla="*/ 2641424 w 2643290"/>
              <a:gd name="connsiteY9" fmla="*/ 1765019 h 2486164"/>
              <a:gd name="connsiteX10" fmla="*/ 1924425 w 2643290"/>
              <a:gd name="connsiteY10" fmla="*/ 2482018 h 2486164"/>
              <a:gd name="connsiteX11" fmla="*/ 1842316 w 2643290"/>
              <a:gd name="connsiteY11" fmla="*/ 2486164 h 2486164"/>
              <a:gd name="connsiteX12" fmla="*/ 1842274 w 2643290"/>
              <a:gd name="connsiteY12" fmla="*/ 2486164 h 2486164"/>
              <a:gd name="connsiteX13" fmla="*/ 1795099 w 2643290"/>
              <a:gd name="connsiteY13" fmla="*/ 2483782 h 2486164"/>
              <a:gd name="connsiteX14" fmla="*/ 843745 w 2643290"/>
              <a:gd name="connsiteY14" fmla="*/ 2483781 h 2486164"/>
              <a:gd name="connsiteX15" fmla="*/ 796590 w 2643290"/>
              <a:gd name="connsiteY15" fmla="*/ 2486162 h 2486164"/>
              <a:gd name="connsiteX16" fmla="*/ 796513 w 2643290"/>
              <a:gd name="connsiteY16" fmla="*/ 2486162 h 2486164"/>
              <a:gd name="connsiteX17" fmla="*/ 714421 w 2643290"/>
              <a:gd name="connsiteY17" fmla="*/ 2482017 h 2486164"/>
              <a:gd name="connsiteX18" fmla="*/ 9595 w 2643290"/>
              <a:gd name="connsiteY18" fmla="*/ 1844776 h 2486164"/>
              <a:gd name="connsiteX19" fmla="*/ 9273 w 2643290"/>
              <a:gd name="connsiteY19" fmla="*/ 1842667 h 2486164"/>
              <a:gd name="connsiteX20" fmla="*/ 0 w 2643290"/>
              <a:gd name="connsiteY20" fmla="*/ 1750685 h 2486164"/>
              <a:gd name="connsiteX21" fmla="*/ 2149 w 2643290"/>
              <a:gd name="connsiteY21" fmla="*/ 1729369 h 2486164"/>
              <a:gd name="connsiteX22" fmla="*/ 1 w 2643290"/>
              <a:gd name="connsiteY22" fmla="*/ 1718730 h 2486164"/>
              <a:gd name="connsiteX23" fmla="*/ 1 w 2643290"/>
              <a:gd name="connsiteY23" fmla="*/ 173570 h 2486164"/>
              <a:gd name="connsiteX24" fmla="*/ 173571 w 2643290"/>
              <a:gd name="connsiteY24" fmla="*/ 0 h 248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643290" h="2486164">
                <a:moveTo>
                  <a:pt x="173571" y="0"/>
                </a:moveTo>
                <a:lnTo>
                  <a:pt x="867831" y="0"/>
                </a:lnTo>
                <a:cubicBezTo>
                  <a:pt x="963691" y="0"/>
                  <a:pt x="1041401" y="77710"/>
                  <a:pt x="1041401" y="173570"/>
                </a:cubicBezTo>
                <a:lnTo>
                  <a:pt x="1041401" y="1718730"/>
                </a:lnTo>
                <a:lnTo>
                  <a:pt x="1041200" y="1719728"/>
                </a:lnTo>
                <a:lnTo>
                  <a:pt x="1043260" y="1719728"/>
                </a:lnTo>
                <a:lnTo>
                  <a:pt x="1043260" y="1719729"/>
                </a:lnTo>
                <a:lnTo>
                  <a:pt x="2642450" y="1719730"/>
                </a:lnTo>
                <a:lnTo>
                  <a:pt x="2643290" y="1728064"/>
                </a:lnTo>
                <a:lnTo>
                  <a:pt x="2641424" y="1765019"/>
                </a:lnTo>
                <a:cubicBezTo>
                  <a:pt x="2603031" y="2143072"/>
                  <a:pt x="2302479" y="2443624"/>
                  <a:pt x="1924425" y="2482018"/>
                </a:cubicBezTo>
                <a:lnTo>
                  <a:pt x="1842316" y="2486164"/>
                </a:lnTo>
                <a:lnTo>
                  <a:pt x="1842274" y="2486164"/>
                </a:lnTo>
                <a:lnTo>
                  <a:pt x="1795099" y="2483782"/>
                </a:lnTo>
                <a:lnTo>
                  <a:pt x="843745" y="2483781"/>
                </a:lnTo>
                <a:lnTo>
                  <a:pt x="796590" y="2486162"/>
                </a:lnTo>
                <a:lnTo>
                  <a:pt x="796513" y="2486162"/>
                </a:lnTo>
                <a:lnTo>
                  <a:pt x="714421" y="2482017"/>
                </a:lnTo>
                <a:cubicBezTo>
                  <a:pt x="363372" y="2446366"/>
                  <a:pt x="79147" y="2184670"/>
                  <a:pt x="9595" y="1844776"/>
                </a:cubicBezTo>
                <a:lnTo>
                  <a:pt x="9273" y="1842667"/>
                </a:lnTo>
                <a:lnTo>
                  <a:pt x="0" y="1750685"/>
                </a:lnTo>
                <a:lnTo>
                  <a:pt x="2149" y="1729369"/>
                </a:lnTo>
                <a:lnTo>
                  <a:pt x="1" y="1718730"/>
                </a:lnTo>
                <a:lnTo>
                  <a:pt x="1" y="173570"/>
                </a:lnTo>
                <a:cubicBezTo>
                  <a:pt x="1" y="77710"/>
                  <a:pt x="77711" y="0"/>
                  <a:pt x="173571" y="0"/>
                </a:cubicBezTo>
                <a:close/>
              </a:path>
            </a:pathLst>
          </a:custGeom>
          <a:solidFill>
            <a:schemeClr val="accent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6" name="椭圆 45"/>
          <p:cNvSpPr/>
          <p:nvPr>
            <p:custDataLst>
              <p:tags r:id="rId6"/>
            </p:custDataLst>
          </p:nvPr>
        </p:nvSpPr>
        <p:spPr>
          <a:xfrm rot="2183600">
            <a:off x="7419023" y="2712085"/>
            <a:ext cx="576000" cy="57600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0" name="任意多边形: 形状 49"/>
          <p:cNvSpPr/>
          <p:nvPr>
            <p:custDataLst>
              <p:tags r:id="rId7"/>
            </p:custDataLst>
          </p:nvPr>
        </p:nvSpPr>
        <p:spPr>
          <a:xfrm rot="383600">
            <a:off x="4425633" y="1734185"/>
            <a:ext cx="2458987" cy="2312816"/>
          </a:xfrm>
          <a:custGeom>
            <a:avLst/>
            <a:gdLst>
              <a:gd name="connsiteX0" fmla="*/ 173571 w 2643290"/>
              <a:gd name="connsiteY0" fmla="*/ 0 h 2486164"/>
              <a:gd name="connsiteX1" fmla="*/ 867831 w 2643290"/>
              <a:gd name="connsiteY1" fmla="*/ 0 h 2486164"/>
              <a:gd name="connsiteX2" fmla="*/ 1041401 w 2643290"/>
              <a:gd name="connsiteY2" fmla="*/ 173570 h 2486164"/>
              <a:gd name="connsiteX3" fmla="*/ 1041401 w 2643290"/>
              <a:gd name="connsiteY3" fmla="*/ 1718730 h 2486164"/>
              <a:gd name="connsiteX4" fmla="*/ 1041200 w 2643290"/>
              <a:gd name="connsiteY4" fmla="*/ 1719728 h 2486164"/>
              <a:gd name="connsiteX5" fmla="*/ 1043260 w 2643290"/>
              <a:gd name="connsiteY5" fmla="*/ 1719728 h 2486164"/>
              <a:gd name="connsiteX6" fmla="*/ 1043260 w 2643290"/>
              <a:gd name="connsiteY6" fmla="*/ 1719729 h 2486164"/>
              <a:gd name="connsiteX7" fmla="*/ 2642450 w 2643290"/>
              <a:gd name="connsiteY7" fmla="*/ 1719730 h 2486164"/>
              <a:gd name="connsiteX8" fmla="*/ 2643290 w 2643290"/>
              <a:gd name="connsiteY8" fmla="*/ 1728064 h 2486164"/>
              <a:gd name="connsiteX9" fmla="*/ 2641424 w 2643290"/>
              <a:gd name="connsiteY9" fmla="*/ 1765019 h 2486164"/>
              <a:gd name="connsiteX10" fmla="*/ 1924425 w 2643290"/>
              <a:gd name="connsiteY10" fmla="*/ 2482018 h 2486164"/>
              <a:gd name="connsiteX11" fmla="*/ 1842316 w 2643290"/>
              <a:gd name="connsiteY11" fmla="*/ 2486164 h 2486164"/>
              <a:gd name="connsiteX12" fmla="*/ 1842274 w 2643290"/>
              <a:gd name="connsiteY12" fmla="*/ 2486164 h 2486164"/>
              <a:gd name="connsiteX13" fmla="*/ 1795099 w 2643290"/>
              <a:gd name="connsiteY13" fmla="*/ 2483782 h 2486164"/>
              <a:gd name="connsiteX14" fmla="*/ 843745 w 2643290"/>
              <a:gd name="connsiteY14" fmla="*/ 2483781 h 2486164"/>
              <a:gd name="connsiteX15" fmla="*/ 796590 w 2643290"/>
              <a:gd name="connsiteY15" fmla="*/ 2486162 h 2486164"/>
              <a:gd name="connsiteX16" fmla="*/ 796513 w 2643290"/>
              <a:gd name="connsiteY16" fmla="*/ 2486162 h 2486164"/>
              <a:gd name="connsiteX17" fmla="*/ 714421 w 2643290"/>
              <a:gd name="connsiteY17" fmla="*/ 2482017 h 2486164"/>
              <a:gd name="connsiteX18" fmla="*/ 9595 w 2643290"/>
              <a:gd name="connsiteY18" fmla="*/ 1844776 h 2486164"/>
              <a:gd name="connsiteX19" fmla="*/ 9273 w 2643290"/>
              <a:gd name="connsiteY19" fmla="*/ 1842667 h 2486164"/>
              <a:gd name="connsiteX20" fmla="*/ 0 w 2643290"/>
              <a:gd name="connsiteY20" fmla="*/ 1750685 h 2486164"/>
              <a:gd name="connsiteX21" fmla="*/ 2149 w 2643290"/>
              <a:gd name="connsiteY21" fmla="*/ 1729369 h 2486164"/>
              <a:gd name="connsiteX22" fmla="*/ 1 w 2643290"/>
              <a:gd name="connsiteY22" fmla="*/ 1718730 h 2486164"/>
              <a:gd name="connsiteX23" fmla="*/ 1 w 2643290"/>
              <a:gd name="connsiteY23" fmla="*/ 173570 h 2486164"/>
              <a:gd name="connsiteX24" fmla="*/ 173571 w 2643290"/>
              <a:gd name="connsiteY24" fmla="*/ 0 h 248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643290" h="2486164">
                <a:moveTo>
                  <a:pt x="173571" y="0"/>
                </a:moveTo>
                <a:lnTo>
                  <a:pt x="867831" y="0"/>
                </a:lnTo>
                <a:cubicBezTo>
                  <a:pt x="963691" y="0"/>
                  <a:pt x="1041401" y="77710"/>
                  <a:pt x="1041401" y="173570"/>
                </a:cubicBezTo>
                <a:lnTo>
                  <a:pt x="1041401" y="1718730"/>
                </a:lnTo>
                <a:lnTo>
                  <a:pt x="1041200" y="1719728"/>
                </a:lnTo>
                <a:lnTo>
                  <a:pt x="1043260" y="1719728"/>
                </a:lnTo>
                <a:lnTo>
                  <a:pt x="1043260" y="1719729"/>
                </a:lnTo>
                <a:lnTo>
                  <a:pt x="2642450" y="1719730"/>
                </a:lnTo>
                <a:lnTo>
                  <a:pt x="2643290" y="1728064"/>
                </a:lnTo>
                <a:lnTo>
                  <a:pt x="2641424" y="1765019"/>
                </a:lnTo>
                <a:cubicBezTo>
                  <a:pt x="2603031" y="2143072"/>
                  <a:pt x="2302479" y="2443624"/>
                  <a:pt x="1924425" y="2482018"/>
                </a:cubicBezTo>
                <a:lnTo>
                  <a:pt x="1842316" y="2486164"/>
                </a:lnTo>
                <a:lnTo>
                  <a:pt x="1842274" y="2486164"/>
                </a:lnTo>
                <a:lnTo>
                  <a:pt x="1795099" y="2483782"/>
                </a:lnTo>
                <a:lnTo>
                  <a:pt x="843745" y="2483781"/>
                </a:lnTo>
                <a:lnTo>
                  <a:pt x="796590" y="2486162"/>
                </a:lnTo>
                <a:lnTo>
                  <a:pt x="796513" y="2486162"/>
                </a:lnTo>
                <a:lnTo>
                  <a:pt x="714421" y="2482017"/>
                </a:lnTo>
                <a:cubicBezTo>
                  <a:pt x="363372" y="2446366"/>
                  <a:pt x="79147" y="2184670"/>
                  <a:pt x="9595" y="1844776"/>
                </a:cubicBezTo>
                <a:lnTo>
                  <a:pt x="9273" y="1842667"/>
                </a:lnTo>
                <a:lnTo>
                  <a:pt x="0" y="1750685"/>
                </a:lnTo>
                <a:lnTo>
                  <a:pt x="2149" y="1729369"/>
                </a:lnTo>
                <a:lnTo>
                  <a:pt x="1" y="1718730"/>
                </a:lnTo>
                <a:lnTo>
                  <a:pt x="1" y="173570"/>
                </a:lnTo>
                <a:cubicBezTo>
                  <a:pt x="1" y="77710"/>
                  <a:pt x="77711" y="0"/>
                  <a:pt x="1735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54" name="椭圆 5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 rot="383600">
            <a:off x="5343208" y="2605405"/>
            <a:ext cx="1494534" cy="1494534"/>
          </a:xfrm>
          <a:prstGeom prst="ellipse">
            <a:avLst/>
          </a:prstGeom>
          <a:solidFill>
            <a:schemeClr val="l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</a:rPr>
              <a:t>热门股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2" name="椭圆 51"/>
          <p:cNvSpPr/>
          <p:nvPr>
            <p:custDataLst>
              <p:tags r:id="rId9"/>
            </p:custDataLst>
          </p:nvPr>
        </p:nvSpPr>
        <p:spPr>
          <a:xfrm rot="383600">
            <a:off x="4699318" y="1762760"/>
            <a:ext cx="576000" cy="576000"/>
          </a:xfrm>
          <a:prstGeom prst="ellipse">
            <a:avLst/>
          </a:prstGeom>
          <a:noFill/>
          <a:ln w="6350">
            <a:solidFill>
              <a:schemeClr val="lt1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>
            <a:off x="8631873" y="1739265"/>
            <a:ext cx="2861945" cy="1671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000" b="1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投资者竞相投资</a:t>
            </a:r>
            <a:endParaRPr lang="zh-CN" altLang="en-US" sz="2000" b="1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27" name="矩形 26"/>
          <p:cNvSpPr/>
          <p:nvPr>
            <p:custDataLst>
              <p:tags r:id="rId11"/>
            </p:custDataLst>
          </p:nvPr>
        </p:nvSpPr>
        <p:spPr>
          <a:xfrm>
            <a:off x="8631873" y="1308100"/>
            <a:ext cx="1270301" cy="431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en-US" altLang="zh-CN" sz="2000" b="1" kern="0" dirty="0">
                <a:solidFill>
                  <a:schemeClr val="accent2"/>
                </a:solidFill>
                <a:cs typeface="+mn-lt"/>
              </a:rPr>
              <a:t>02</a:t>
            </a:r>
            <a:endParaRPr lang="en-US" altLang="zh-CN" sz="2000" b="1" kern="0" dirty="0">
              <a:solidFill>
                <a:schemeClr val="accent2"/>
              </a:solidFill>
              <a:cs typeface="+mn-lt"/>
            </a:endParaRPr>
          </a:p>
        </p:txBody>
      </p:sp>
      <p:sp>
        <p:nvSpPr>
          <p:cNvPr id="28" name="矩形 27"/>
          <p:cNvSpPr/>
          <p:nvPr>
            <p:custDataLst>
              <p:tags r:id="rId12"/>
            </p:custDataLst>
          </p:nvPr>
        </p:nvSpPr>
        <p:spPr>
          <a:xfrm>
            <a:off x="6709226" y="5563354"/>
            <a:ext cx="2861945" cy="1671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期望股价再涨</a:t>
            </a:r>
            <a:endParaRPr lang="zh-CN" altLang="en-US" sz="2000" b="1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29" name="矩形 28"/>
          <p:cNvSpPr/>
          <p:nvPr>
            <p:custDataLst>
              <p:tags r:id="rId13"/>
            </p:custDataLst>
          </p:nvPr>
        </p:nvSpPr>
        <p:spPr>
          <a:xfrm>
            <a:off x="6709226" y="5063666"/>
            <a:ext cx="1270301" cy="431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en-US" altLang="zh-CN" sz="2000" b="1" kern="0" dirty="0">
                <a:solidFill>
                  <a:schemeClr val="accent1"/>
                </a:solidFill>
                <a:cs typeface="+mn-lt"/>
              </a:rPr>
              <a:t>03</a:t>
            </a:r>
            <a:endParaRPr lang="en-US" altLang="zh-CN" sz="2000" b="1" kern="0" dirty="0">
              <a:solidFill>
                <a:schemeClr val="accent1"/>
              </a:solidFill>
              <a:cs typeface="+mn-lt"/>
            </a:endParaRPr>
          </a:p>
        </p:txBody>
      </p:sp>
      <p:pic>
        <p:nvPicPr>
          <p:cNvPr id="20" name="图片 17" descr="343435383038363b343532323430323bcdc6b9e3b7bdb0b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478078" y="2766060"/>
            <a:ext cx="468000" cy="468000"/>
          </a:xfrm>
          <a:prstGeom prst="rect">
            <a:avLst/>
          </a:prstGeom>
        </p:spPr>
      </p:pic>
      <p:pic>
        <p:nvPicPr>
          <p:cNvPr id="22" name="图片 15" descr="343435383038363b343532323430353bcdf8c2e7d3aacffa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753293" y="1814195"/>
            <a:ext cx="468000" cy="468000"/>
          </a:xfrm>
          <a:prstGeom prst="rect">
            <a:avLst/>
          </a:prstGeom>
        </p:spPr>
      </p:pic>
      <p:pic>
        <p:nvPicPr>
          <p:cNvPr id="23" name="图片 18" descr="343435383038363b343532323430313bd6b4d0d0bcc6bbae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5349558" y="4704715"/>
            <a:ext cx="468000" cy="46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"/>
    </mc:Choice>
    <mc:Fallback>
      <p:transition spd="slow" advTm="29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76774" y="1587763"/>
            <a:ext cx="9652847" cy="435202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追逐热门股票的收益</a:t>
            </a:r>
            <a:r>
              <a:rPr lang="zh-CN" altLang="zh-CN">
                <a:sym typeface="+mn-ea"/>
              </a:rPr>
              <a:t>情况</a:t>
            </a:r>
            <a:endParaRPr lang="zh-CN" altLang="zh-CN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sz="1200"/>
          </a:p>
        </p:txBody>
      </p:sp>
      <p:pic>
        <p:nvPicPr>
          <p:cNvPr id="7" name="图片 6" descr="图片17"/>
          <p:cNvPicPr>
            <a:picLocks noChangeAspect="1"/>
          </p:cNvPicPr>
          <p:nvPr/>
        </p:nvPicPr>
        <p:blipFill>
          <a:blip r:embed="rId1" cstate="print">
            <a:lum contrast="6000"/>
          </a:blip>
          <a:stretch>
            <a:fillRect/>
          </a:stretch>
        </p:blipFill>
        <p:spPr>
          <a:xfrm>
            <a:off x="1276350" y="923925"/>
            <a:ext cx="8883015" cy="54743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62175" y="1054735"/>
            <a:ext cx="7846695" cy="457327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no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585325" y="924560"/>
            <a:ext cx="573405" cy="47028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6"/>
    </mc:Choice>
    <mc:Fallback>
      <p:transition spd="slow" advTm="2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理性投资</a:t>
            </a:r>
            <a:r>
              <a:rPr altLang="zh-CN">
                <a:sym typeface="+mn-ea"/>
              </a:rPr>
              <a:t> vs. </a:t>
            </a:r>
            <a:r>
              <a:rPr lang="zh-CN" altLang="en-US">
                <a:sym typeface="+mn-ea"/>
              </a:rPr>
              <a:t>非理性投资：强烈的对比</a:t>
            </a:r>
            <a:endParaRPr lang="zh-CN" altLang="en-US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sz="12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/>
              <a:t>为何要坚持理性投资？</a:t>
            </a:r>
            <a:endParaRPr lang="zh-CN" altLang="en-US" sz="1200"/>
          </a:p>
        </p:txBody>
      </p:sp>
      <p:grpSp>
        <p:nvGrpSpPr>
          <p:cNvPr id="8" name="Group 4"/>
          <p:cNvGrpSpPr/>
          <p:nvPr>
            <p:custDataLst>
              <p:tags r:id="rId1"/>
            </p:custDataLst>
          </p:nvPr>
        </p:nvGrpSpPr>
        <p:grpSpPr>
          <a:xfrm>
            <a:off x="1158240" y="1638300"/>
            <a:ext cx="10751820" cy="4733925"/>
            <a:chOff x="97259" y="1136610"/>
            <a:chExt cx="12133039" cy="4668654"/>
          </a:xfrm>
        </p:grpSpPr>
        <p:pic>
          <p:nvPicPr>
            <p:cNvPr id="9" name="图片 9" descr="图片1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lum contrast="6000"/>
            </a:blip>
            <a:stretch>
              <a:fillRect/>
            </a:stretch>
          </p:blipFill>
          <p:spPr>
            <a:xfrm>
              <a:off x="97259" y="1148809"/>
              <a:ext cx="5947941" cy="4656455"/>
            </a:xfrm>
            <a:prstGeom prst="rect">
              <a:avLst/>
            </a:prstGeom>
          </p:spPr>
        </p:pic>
        <p:pic>
          <p:nvPicPr>
            <p:cNvPr id="10" name="图片 6" descr="图片1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>
              <a:lum contrast="6000"/>
            </a:blip>
            <a:stretch>
              <a:fillRect/>
            </a:stretch>
          </p:blipFill>
          <p:spPr>
            <a:xfrm>
              <a:off x="5951984" y="1136610"/>
              <a:ext cx="6278314" cy="4668654"/>
            </a:xfrm>
            <a:prstGeom prst="rect">
              <a:avLst/>
            </a:prstGeom>
          </p:spPr>
        </p:pic>
      </p:grpSp>
      <p:sp>
        <p:nvSpPr>
          <p:cNvPr id="11" name="TextBox 3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98803" y="1106380"/>
            <a:ext cx="2639791" cy="66421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362" tIns="39681" rIns="79362" bIns="39681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585" b="1" dirty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基于基本面分析的理性投资</a:t>
            </a:r>
            <a:endParaRPr lang="en-US" altLang="zh-CN" sz="1585" b="1" dirty="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585" b="1" dirty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en-US" sz="1585" b="1" dirty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年</a:t>
            </a:r>
            <a:r>
              <a:rPr lang="en-US" altLang="zh-CN" sz="1585" b="1" dirty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en-US" sz="1585" b="1" dirty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倍收益</a:t>
            </a:r>
            <a:endParaRPr lang="zh-CN" altLang="en-GB" sz="1585" b="1" dirty="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3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858207" y="1090034"/>
            <a:ext cx="2639791" cy="66421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362" tIns="39681" rIns="79362" bIns="39681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585" b="1" dirty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基于追逐热点的非理性投资</a:t>
            </a:r>
            <a:endParaRPr lang="en-US" altLang="zh-CN" sz="1585" b="1" dirty="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585" b="1" dirty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1585" b="1" dirty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年亏光本金</a:t>
            </a:r>
            <a:endParaRPr lang="zh-CN" altLang="en-GB" sz="1585" b="1" dirty="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"/>
    </mc:Choice>
    <mc:Fallback>
      <p:transition spd="slow" advTm="1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 dirty="0"/>
              <a:t>什么样的理性选股策略值得坚持？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sz="12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/>
              <a:t>为何要坚持理性投资？</a:t>
            </a:r>
            <a:endParaRPr lang="zh-CN" altLang="en-US" sz="1200"/>
          </a:p>
        </p:txBody>
      </p:sp>
      <p:sp>
        <p:nvSpPr>
          <p:cNvPr id="48" name="文本框 47"/>
          <p:cNvSpPr txBox="1"/>
          <p:nvPr>
            <p:custDataLst>
              <p:tags r:id="rId1"/>
            </p:custDataLst>
          </p:nvPr>
        </p:nvSpPr>
        <p:spPr>
          <a:xfrm>
            <a:off x="1062990" y="1840230"/>
            <a:ext cx="3196590" cy="36957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既要有理论支撑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49" name="文本框 34"/>
          <p:cNvSpPr txBox="1"/>
          <p:nvPr>
            <p:custDataLst>
              <p:tags r:id="rId2"/>
            </p:custDataLst>
          </p:nvPr>
        </p:nvSpPr>
        <p:spPr>
          <a:xfrm>
            <a:off x="1062990" y="2346960"/>
            <a:ext cx="3194685" cy="81534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选股思路和方法</a:t>
            </a:r>
            <a:endParaRPr lang="zh-CN" altLang="en-US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符合金融学、投资学的理论</a:t>
            </a:r>
            <a:endParaRPr lang="zh-CN" altLang="en-US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6" name="文本框 55"/>
          <p:cNvSpPr txBox="1"/>
          <p:nvPr>
            <p:custDataLst>
              <p:tags r:id="rId3"/>
            </p:custDataLst>
          </p:nvPr>
        </p:nvSpPr>
        <p:spPr>
          <a:xfrm>
            <a:off x="8503285" y="3531235"/>
            <a:ext cx="3196590" cy="36957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zh-CN" altLang="en-US" sz="2800" b="1" dirty="0">
                <a:solidFill>
                  <a:schemeClr val="accent2"/>
                </a:solidFill>
              </a:rPr>
              <a:t>又要经实证检验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57" name="文本框 34"/>
          <p:cNvSpPr txBox="1"/>
          <p:nvPr>
            <p:custDataLst>
              <p:tags r:id="rId4"/>
            </p:custDataLst>
          </p:nvPr>
        </p:nvSpPr>
        <p:spPr>
          <a:xfrm>
            <a:off x="8504555" y="4037965"/>
            <a:ext cx="3194685" cy="81534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用超过十年的历史数据</a:t>
            </a:r>
            <a:endParaRPr lang="zh-CN" altLang="en-US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algn="r">
              <a:lnSpc>
                <a:spcPct val="150000"/>
              </a:lnSpc>
            </a:pPr>
            <a:r>
              <a:rPr lang="zh-CN" altLang="en-US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验证策略的有效性</a:t>
            </a:r>
            <a:endParaRPr lang="zh-CN" altLang="en-US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4" name="任意多边形: 形状 13"/>
          <p:cNvSpPr/>
          <p:nvPr>
            <p:custDataLst>
              <p:tags r:id="rId5"/>
            </p:custDataLst>
          </p:nvPr>
        </p:nvSpPr>
        <p:spPr>
          <a:xfrm>
            <a:off x="5629593" y="1624965"/>
            <a:ext cx="1186815" cy="4427855"/>
          </a:xfrm>
          <a:custGeom>
            <a:avLst/>
            <a:gdLst>
              <a:gd name="connsiteX0" fmla="*/ 1213495 w 1213494"/>
              <a:gd name="connsiteY0" fmla="*/ 3120116 h 4427573"/>
              <a:gd name="connsiteX1" fmla="*/ 844966 w 1213494"/>
              <a:gd name="connsiteY1" fmla="*/ 3716665 h 4427573"/>
              <a:gd name="connsiteX2" fmla="*/ 563078 w 1213494"/>
              <a:gd name="connsiteY2" fmla="*/ 2341743 h 4427573"/>
              <a:gd name="connsiteX3" fmla="*/ 854380 w 1213494"/>
              <a:gd name="connsiteY3" fmla="*/ 1116569 h 4427573"/>
              <a:gd name="connsiteX4" fmla="*/ 864839 w 1213494"/>
              <a:gd name="connsiteY4" fmla="*/ 1097916 h 4427573"/>
              <a:gd name="connsiteX5" fmla="*/ 522460 w 1213494"/>
              <a:gd name="connsiteY5" fmla="*/ 1898254 h 4427573"/>
              <a:gd name="connsiteX6" fmla="*/ 547738 w 1213494"/>
              <a:gd name="connsiteY6" fmla="*/ 0 h 4427573"/>
              <a:gd name="connsiteX7" fmla="*/ 292696 w 1213494"/>
              <a:gd name="connsiteY7" fmla="*/ 1547332 h 4427573"/>
              <a:gd name="connsiteX8" fmla="*/ 0 w 1213494"/>
              <a:gd name="connsiteY8" fmla="*/ 1275381 h 4427573"/>
              <a:gd name="connsiteX9" fmla="*/ 276658 w 1213494"/>
              <a:gd name="connsiteY9" fmla="*/ 1726018 h 4427573"/>
              <a:gd name="connsiteX10" fmla="*/ 256436 w 1213494"/>
              <a:gd name="connsiteY10" fmla="*/ 2947532 h 4427573"/>
              <a:gd name="connsiteX11" fmla="*/ 10634 w 1213494"/>
              <a:gd name="connsiteY11" fmla="*/ 2806326 h 4427573"/>
              <a:gd name="connsiteX12" fmla="*/ 274915 w 1213494"/>
              <a:gd name="connsiteY12" fmla="*/ 3194205 h 4427573"/>
              <a:gd name="connsiteX13" fmla="*/ 547738 w 1213494"/>
              <a:gd name="connsiteY13" fmla="*/ 4427574 h 4427573"/>
              <a:gd name="connsiteX14" fmla="*/ 1141672 w 1213494"/>
              <a:gd name="connsiteY14" fmla="*/ 4427574 h 4427573"/>
              <a:gd name="connsiteX15" fmla="*/ 972574 w 1213494"/>
              <a:gd name="connsiteY15" fmla="*/ 4073863 h 4427573"/>
              <a:gd name="connsiteX16" fmla="*/ 1213495 w 1213494"/>
              <a:gd name="connsiteY16" fmla="*/ 3120116 h 442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3494" h="4427573">
                <a:moveTo>
                  <a:pt x="1213495" y="3120116"/>
                </a:moveTo>
                <a:cubicBezTo>
                  <a:pt x="1030799" y="3268469"/>
                  <a:pt x="907898" y="3544081"/>
                  <a:pt x="844966" y="3716665"/>
                </a:cubicBezTo>
                <a:cubicBezTo>
                  <a:pt x="739498" y="3382654"/>
                  <a:pt x="630369" y="2926961"/>
                  <a:pt x="563078" y="2341743"/>
                </a:cubicBezTo>
                <a:cubicBezTo>
                  <a:pt x="589227" y="2062296"/>
                  <a:pt x="665234" y="1461214"/>
                  <a:pt x="854380" y="1116569"/>
                </a:cubicBezTo>
                <a:cubicBezTo>
                  <a:pt x="857866" y="1110293"/>
                  <a:pt x="861353" y="1104017"/>
                  <a:pt x="864839" y="1097916"/>
                </a:cubicBezTo>
                <a:cubicBezTo>
                  <a:pt x="864839" y="1097916"/>
                  <a:pt x="570575" y="1490501"/>
                  <a:pt x="522460" y="1898254"/>
                </a:cubicBezTo>
                <a:cubicBezTo>
                  <a:pt x="485328" y="1358361"/>
                  <a:pt x="484805" y="727121"/>
                  <a:pt x="547738" y="0"/>
                </a:cubicBezTo>
                <a:cubicBezTo>
                  <a:pt x="547738" y="0"/>
                  <a:pt x="378465" y="664537"/>
                  <a:pt x="292696" y="1547332"/>
                </a:cubicBezTo>
                <a:cubicBezTo>
                  <a:pt x="265675" y="1498346"/>
                  <a:pt x="187751" y="1385208"/>
                  <a:pt x="0" y="1275381"/>
                </a:cubicBezTo>
                <a:cubicBezTo>
                  <a:pt x="0" y="1275381"/>
                  <a:pt x="235517" y="1481436"/>
                  <a:pt x="276658" y="1726018"/>
                </a:cubicBezTo>
                <a:cubicBezTo>
                  <a:pt x="245628" y="2110759"/>
                  <a:pt x="232553" y="2529146"/>
                  <a:pt x="256436" y="2947532"/>
                </a:cubicBezTo>
                <a:cubicBezTo>
                  <a:pt x="182521" y="2881462"/>
                  <a:pt x="10634" y="2806326"/>
                  <a:pt x="10634" y="2806326"/>
                </a:cubicBezTo>
                <a:cubicBezTo>
                  <a:pt x="180255" y="2987976"/>
                  <a:pt x="248766" y="3126566"/>
                  <a:pt x="274915" y="3194205"/>
                </a:cubicBezTo>
                <a:cubicBezTo>
                  <a:pt x="315359" y="3624795"/>
                  <a:pt x="399210" y="4048236"/>
                  <a:pt x="547738" y="4427574"/>
                </a:cubicBezTo>
                <a:lnTo>
                  <a:pt x="1141672" y="4427574"/>
                </a:lnTo>
                <a:cubicBezTo>
                  <a:pt x="1141672" y="4427574"/>
                  <a:pt x="1068977" y="4312343"/>
                  <a:pt x="972574" y="4073863"/>
                </a:cubicBezTo>
                <a:cubicBezTo>
                  <a:pt x="952352" y="3679359"/>
                  <a:pt x="1213495" y="3120116"/>
                  <a:pt x="1213495" y="3120116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  <a:alpha val="30000"/>
                </a:schemeClr>
              </a:gs>
              <a:gs pos="100000">
                <a:schemeClr val="accent1">
                  <a:lumMod val="40000"/>
                  <a:lumOff val="60000"/>
                  <a:alpha val="50000"/>
                </a:schemeClr>
              </a:gs>
            </a:gsLst>
            <a:lin ang="5400000" scaled="0"/>
          </a:gradFill>
          <a:ln w="1741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任意多边形: 形状 14"/>
          <p:cNvSpPr/>
          <p:nvPr>
            <p:custDataLst>
              <p:tags r:id="rId6"/>
            </p:custDataLst>
          </p:nvPr>
        </p:nvSpPr>
        <p:spPr>
          <a:xfrm>
            <a:off x="5989638" y="805815"/>
            <a:ext cx="753110" cy="1115695"/>
          </a:xfrm>
          <a:custGeom>
            <a:avLst/>
            <a:gdLst>
              <a:gd name="connsiteX0" fmla="*/ 583547 w 769843"/>
              <a:gd name="connsiteY0" fmla="*/ 0 h 1115696"/>
              <a:gd name="connsiteX1" fmla="*/ 165161 w 769843"/>
              <a:gd name="connsiteY1" fmla="*/ 1115697 h 1115696"/>
              <a:gd name="connsiteX2" fmla="*/ 583547 w 769843"/>
              <a:gd name="connsiteY2" fmla="*/ 0 h 111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9843" h="1115696">
                <a:moveTo>
                  <a:pt x="583547" y="0"/>
                </a:moveTo>
                <a:cubicBezTo>
                  <a:pt x="583547" y="0"/>
                  <a:pt x="-375255" y="296357"/>
                  <a:pt x="165161" y="1115697"/>
                </a:cubicBezTo>
                <a:cubicBezTo>
                  <a:pt x="165161" y="1115697"/>
                  <a:pt x="1176261" y="1011100"/>
                  <a:pt x="583547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  <a:alpha val="100000"/>
                </a:schemeClr>
              </a:gs>
              <a:gs pos="100000">
                <a:schemeClr val="accent1">
                  <a:lumMod val="40000"/>
                  <a:lumOff val="60000"/>
                  <a:alpha val="20000"/>
                </a:schemeClr>
              </a:gs>
            </a:gsLst>
            <a:lin ang="16200000" scaled="1"/>
          </a:gradFill>
          <a:ln w="1741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任意多边形: 形状 16"/>
          <p:cNvSpPr/>
          <p:nvPr>
            <p:custDataLst>
              <p:tags r:id="rId7"/>
            </p:custDataLst>
          </p:nvPr>
        </p:nvSpPr>
        <p:spPr>
          <a:xfrm>
            <a:off x="4915853" y="1931670"/>
            <a:ext cx="942975" cy="1119505"/>
          </a:xfrm>
          <a:custGeom>
            <a:avLst/>
            <a:gdLst>
              <a:gd name="connsiteX0" fmla="*/ 45801 w 964074"/>
              <a:gd name="connsiteY0" fmla="*/ 0 h 1119751"/>
              <a:gd name="connsiteX1" fmla="*/ 888152 w 964074"/>
              <a:gd name="connsiteY1" fmla="*/ 1116220 h 1119751"/>
              <a:gd name="connsiteX2" fmla="*/ 45801 w 964074"/>
              <a:gd name="connsiteY2" fmla="*/ 0 h 111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074" h="1119751">
                <a:moveTo>
                  <a:pt x="45801" y="0"/>
                </a:moveTo>
                <a:cubicBezTo>
                  <a:pt x="45801" y="0"/>
                  <a:pt x="-296056" y="1192750"/>
                  <a:pt x="888152" y="1116220"/>
                </a:cubicBezTo>
                <a:cubicBezTo>
                  <a:pt x="888152" y="1116046"/>
                  <a:pt x="1338441" y="112964"/>
                  <a:pt x="45801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  <a:alpha val="100000"/>
                </a:schemeClr>
              </a:gs>
              <a:gs pos="100000">
                <a:schemeClr val="accent1">
                  <a:lumMod val="40000"/>
                  <a:lumOff val="60000"/>
                  <a:alpha val="20000"/>
                </a:schemeClr>
              </a:gs>
            </a:gsLst>
            <a:lin ang="16200000" scaled="1"/>
          </a:gradFill>
          <a:ln w="1741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任意多边形: 形状 17"/>
          <p:cNvSpPr/>
          <p:nvPr>
            <p:custDataLst>
              <p:tags r:id="rId8"/>
            </p:custDataLst>
          </p:nvPr>
        </p:nvSpPr>
        <p:spPr>
          <a:xfrm>
            <a:off x="6327458" y="1856105"/>
            <a:ext cx="1290320" cy="1202055"/>
          </a:xfrm>
          <a:custGeom>
            <a:avLst/>
            <a:gdLst>
              <a:gd name="connsiteX0" fmla="*/ 14384 w 1319372"/>
              <a:gd name="connsiteY0" fmla="*/ 1125697 h 1202151"/>
              <a:gd name="connsiteX1" fmla="*/ 1319052 w 1319372"/>
              <a:gd name="connsiteY1" fmla="*/ 33534 h 1202151"/>
              <a:gd name="connsiteX2" fmla="*/ 14384 w 1319372"/>
              <a:gd name="connsiteY2" fmla="*/ 1125697 h 120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372" h="1202151">
                <a:moveTo>
                  <a:pt x="14384" y="1125697"/>
                </a:moveTo>
                <a:cubicBezTo>
                  <a:pt x="14384" y="1125697"/>
                  <a:pt x="-232464" y="-227958"/>
                  <a:pt x="1319052" y="33534"/>
                </a:cubicBezTo>
                <a:cubicBezTo>
                  <a:pt x="1318878" y="33534"/>
                  <a:pt x="1376929" y="1555414"/>
                  <a:pt x="14384" y="1125697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  <a:alpha val="100000"/>
                </a:schemeClr>
              </a:gs>
              <a:gs pos="100000">
                <a:schemeClr val="accent1">
                  <a:lumMod val="40000"/>
                  <a:lumOff val="60000"/>
                  <a:alpha val="20000"/>
                </a:schemeClr>
              </a:gs>
            </a:gsLst>
            <a:lin ang="16200000" scaled="1"/>
          </a:gradFill>
          <a:ln w="1741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任意多边形: 形状 18"/>
          <p:cNvSpPr/>
          <p:nvPr>
            <p:custDataLst>
              <p:tags r:id="rId9"/>
            </p:custDataLst>
          </p:nvPr>
        </p:nvSpPr>
        <p:spPr>
          <a:xfrm>
            <a:off x="3951923" y="3518535"/>
            <a:ext cx="1767205" cy="1261110"/>
          </a:xfrm>
          <a:custGeom>
            <a:avLst/>
            <a:gdLst>
              <a:gd name="connsiteX0" fmla="*/ 0 w 1806906"/>
              <a:gd name="connsiteY0" fmla="*/ 215072 h 1260851"/>
              <a:gd name="connsiteX1" fmla="*/ 1806906 w 1806906"/>
              <a:gd name="connsiteY1" fmla="*/ 966424 h 1260851"/>
              <a:gd name="connsiteX2" fmla="*/ 0 w 1806906"/>
              <a:gd name="connsiteY2" fmla="*/ 215072 h 126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6906" h="1260851">
                <a:moveTo>
                  <a:pt x="0" y="215072"/>
                </a:moveTo>
                <a:cubicBezTo>
                  <a:pt x="0" y="215072"/>
                  <a:pt x="413157" y="1931502"/>
                  <a:pt x="1806906" y="966424"/>
                </a:cubicBezTo>
                <a:cubicBezTo>
                  <a:pt x="1806906" y="966424"/>
                  <a:pt x="1724101" y="-548483"/>
                  <a:pt x="0" y="215072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1">
                  <a:alpha val="50000"/>
                </a:schemeClr>
              </a:gs>
            </a:gsLst>
            <a:lin ang="16200000" scaled="1"/>
          </a:gradFill>
          <a:ln w="174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任意多边形: 形状 19"/>
          <p:cNvSpPr/>
          <p:nvPr>
            <p:custDataLst>
              <p:tags r:id="rId10"/>
            </p:custDataLst>
          </p:nvPr>
        </p:nvSpPr>
        <p:spPr>
          <a:xfrm>
            <a:off x="6557328" y="3234690"/>
            <a:ext cx="1552575" cy="1799590"/>
          </a:xfrm>
          <a:custGeom>
            <a:avLst/>
            <a:gdLst>
              <a:gd name="connsiteX0" fmla="*/ 1533283 w 1587357"/>
              <a:gd name="connsiteY0" fmla="*/ 292 h 1799735"/>
              <a:gd name="connsiteX1" fmla="*/ 103273 w 1587357"/>
              <a:gd name="connsiteY1" fmla="*/ 1782792 h 1799735"/>
              <a:gd name="connsiteX2" fmla="*/ 1533283 w 1587357"/>
              <a:gd name="connsiteY2" fmla="*/ 292 h 179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7357" h="1799735">
                <a:moveTo>
                  <a:pt x="1533283" y="292"/>
                </a:moveTo>
                <a:cubicBezTo>
                  <a:pt x="1533283" y="292"/>
                  <a:pt x="-470440" y="-65604"/>
                  <a:pt x="103273" y="1782792"/>
                </a:cubicBezTo>
                <a:cubicBezTo>
                  <a:pt x="103099" y="1782966"/>
                  <a:pt x="1920290" y="2098325"/>
                  <a:pt x="1533283" y="292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16200000" scaled="1"/>
          </a:gradFill>
          <a:ln w="1741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任意多边形: 形状 20"/>
          <p:cNvSpPr/>
          <p:nvPr>
            <p:custDataLst>
              <p:tags r:id="rId11"/>
            </p:custDataLst>
          </p:nvPr>
        </p:nvSpPr>
        <p:spPr>
          <a:xfrm rot="438275">
            <a:off x="6675438" y="4544695"/>
            <a:ext cx="1159510" cy="776605"/>
          </a:xfrm>
          <a:custGeom>
            <a:avLst/>
            <a:gdLst>
              <a:gd name="connsiteX0" fmla="*/ 0 w 1185428"/>
              <a:gd name="connsiteY0" fmla="*/ 551796 h 776819"/>
              <a:gd name="connsiteX1" fmla="*/ 1185428 w 1185428"/>
              <a:gd name="connsiteY1" fmla="*/ 203140 h 776819"/>
              <a:gd name="connsiteX2" fmla="*/ 0 w 1185428"/>
              <a:gd name="connsiteY2" fmla="*/ 551796 h 77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428" h="776819">
                <a:moveTo>
                  <a:pt x="0" y="551796"/>
                </a:moveTo>
                <a:cubicBezTo>
                  <a:pt x="0" y="551796"/>
                  <a:pt x="191760" y="-407006"/>
                  <a:pt x="1185428" y="203140"/>
                </a:cubicBezTo>
                <a:cubicBezTo>
                  <a:pt x="1185428" y="203140"/>
                  <a:pt x="889071" y="1214241"/>
                  <a:pt x="0" y="551796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0000"/>
            </a:schemeClr>
          </a:solidFill>
          <a:ln w="1741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任意多边形: 形状 21"/>
          <p:cNvSpPr/>
          <p:nvPr>
            <p:custDataLst>
              <p:tags r:id="rId12"/>
            </p:custDataLst>
          </p:nvPr>
        </p:nvSpPr>
        <p:spPr>
          <a:xfrm>
            <a:off x="5173028" y="3518535"/>
            <a:ext cx="657225" cy="968375"/>
          </a:xfrm>
          <a:custGeom>
            <a:avLst/>
            <a:gdLst>
              <a:gd name="connsiteX0" fmla="*/ 56180 w 733586"/>
              <a:gd name="connsiteY0" fmla="*/ 0 h 1057471"/>
              <a:gd name="connsiteX1" fmla="*/ 610891 w 733586"/>
              <a:gd name="connsiteY1" fmla="*/ 1057472 h 1057471"/>
              <a:gd name="connsiteX2" fmla="*/ 56180 w 733586"/>
              <a:gd name="connsiteY2" fmla="*/ 0 h 105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586" h="1057471">
                <a:moveTo>
                  <a:pt x="56180" y="0"/>
                </a:moveTo>
                <a:cubicBezTo>
                  <a:pt x="56180" y="0"/>
                  <a:pt x="-260748" y="1040039"/>
                  <a:pt x="610891" y="1057472"/>
                </a:cubicBezTo>
                <a:cubicBezTo>
                  <a:pt x="610891" y="1057472"/>
                  <a:pt x="1122542" y="302110"/>
                  <a:pt x="5618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80000"/>
            </a:schemeClr>
          </a:solidFill>
          <a:ln w="1741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: 形状 15"/>
          <p:cNvSpPr/>
          <p:nvPr>
            <p:custDataLst>
              <p:tags r:id="rId13"/>
            </p:custDataLst>
          </p:nvPr>
        </p:nvSpPr>
        <p:spPr>
          <a:xfrm>
            <a:off x="5709603" y="1119505"/>
            <a:ext cx="553085" cy="802005"/>
          </a:xfrm>
          <a:custGeom>
            <a:avLst/>
            <a:gdLst>
              <a:gd name="connsiteX0" fmla="*/ 50896 w 565296"/>
              <a:gd name="connsiteY0" fmla="*/ 0 h 801907"/>
              <a:gd name="connsiteX1" fmla="*/ 451849 w 565296"/>
              <a:gd name="connsiteY1" fmla="*/ 801907 h 801907"/>
              <a:gd name="connsiteX2" fmla="*/ 50896 w 565296"/>
              <a:gd name="connsiteY2" fmla="*/ 0 h 801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296" h="801907">
                <a:moveTo>
                  <a:pt x="50896" y="0"/>
                </a:moveTo>
                <a:cubicBezTo>
                  <a:pt x="50896" y="0"/>
                  <a:pt x="-210596" y="767042"/>
                  <a:pt x="451849" y="801907"/>
                </a:cubicBezTo>
                <a:cubicBezTo>
                  <a:pt x="451849" y="801907"/>
                  <a:pt x="887669" y="278924"/>
                  <a:pt x="5089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40000"/>
            </a:schemeClr>
          </a:solidFill>
          <a:ln w="1741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17" descr="343435383037343b343532333834383bcec4bedf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54228" y="3927475"/>
            <a:ext cx="432000" cy="432000"/>
          </a:xfrm>
          <a:prstGeom prst="rect">
            <a:avLst/>
          </a:prstGeom>
        </p:spPr>
      </p:pic>
      <p:pic>
        <p:nvPicPr>
          <p:cNvPr id="24" name="图片 23" descr="333639373138363b343435303830323bb9a4d7f7d7f7b7e7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68203" y="3926840"/>
            <a:ext cx="444730" cy="444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1"/>
    </mc:Choice>
    <mc:Fallback>
      <p:transition spd="slow" advTm="25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从十年十倍，到十七年十七倍！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/>
              <a:t>为何要坚持理性投资？</a:t>
            </a:r>
            <a:endParaRPr lang="zh-CN" altLang="en-US" sz="1200"/>
          </a:p>
        </p:txBody>
      </p:sp>
      <p:pic>
        <p:nvPicPr>
          <p:cNvPr id="6" name="图片 5" descr="good_firms"/>
          <p:cNvPicPr>
            <a:picLocks noChangeAspect="1"/>
          </p:cNvPicPr>
          <p:nvPr/>
        </p:nvPicPr>
        <p:blipFill>
          <a:blip r:embed="rId1"/>
          <a:srcRect t="5778"/>
          <a:stretch>
            <a:fillRect/>
          </a:stretch>
        </p:blipFill>
        <p:spPr>
          <a:xfrm>
            <a:off x="1340485" y="994410"/>
            <a:ext cx="9812020" cy="5447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"/>
    </mc:Choice>
    <mc:Fallback>
      <p:transition spd="slow" advTm="59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不仅投之前要理性，投之后</a:t>
            </a:r>
            <a:r>
              <a:rPr lang="zh-CN" altLang="en-US"/>
              <a:t>也要</a:t>
            </a:r>
            <a:r>
              <a:rPr lang="zh-CN" altLang="en-US"/>
              <a:t>理性！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8" name="任意多边形: 形状 17"/>
          <p:cNvSpPr/>
          <p:nvPr>
            <p:custDataLst>
              <p:tags r:id="rId1"/>
            </p:custDataLst>
          </p:nvPr>
        </p:nvSpPr>
        <p:spPr>
          <a:xfrm>
            <a:off x="6423660" y="1669415"/>
            <a:ext cx="4974928" cy="3519374"/>
          </a:xfrm>
          <a:custGeom>
            <a:avLst/>
            <a:gdLst>
              <a:gd name="connsiteX0" fmla="*/ 4776390 w 4954194"/>
              <a:gd name="connsiteY0" fmla="*/ 0 h 3519374"/>
              <a:gd name="connsiteX1" fmla="*/ 1275648 w 4954194"/>
              <a:gd name="connsiteY1" fmla="*/ 0 h 3519374"/>
              <a:gd name="connsiteX2" fmla="*/ 1130414 w 4954194"/>
              <a:gd name="connsiteY2" fmla="*/ 75212 h 3519374"/>
              <a:gd name="connsiteX3" fmla="*/ 12980 w 4954194"/>
              <a:gd name="connsiteY3" fmla="*/ 1657097 h 3519374"/>
              <a:gd name="connsiteX4" fmla="*/ 12971 w 4954194"/>
              <a:gd name="connsiteY4" fmla="*/ 1862264 h 3519374"/>
              <a:gd name="connsiteX5" fmla="*/ 1130405 w 4954194"/>
              <a:gd name="connsiteY5" fmla="*/ 3444150 h 3519374"/>
              <a:gd name="connsiteX6" fmla="*/ 1275627 w 4954194"/>
              <a:gd name="connsiteY6" fmla="*/ 3519374 h 3519374"/>
              <a:gd name="connsiteX7" fmla="*/ 4776369 w 4954194"/>
              <a:gd name="connsiteY7" fmla="*/ 3519374 h 3519374"/>
              <a:gd name="connsiteX8" fmla="*/ 4954194 w 4954194"/>
              <a:gd name="connsiteY8" fmla="*/ 3341570 h 3519374"/>
              <a:gd name="connsiteX9" fmla="*/ 4954194 w 4954194"/>
              <a:gd name="connsiteY9" fmla="*/ 177754 h 3519374"/>
              <a:gd name="connsiteX10" fmla="*/ 4776390 w 4954194"/>
              <a:gd name="connsiteY10" fmla="*/ 0 h 3519374"/>
              <a:gd name="connsiteX0-1" fmla="*/ 4776390 w 4954194"/>
              <a:gd name="connsiteY0-2" fmla="*/ 0 h 3519374"/>
              <a:gd name="connsiteX1-3" fmla="*/ 1275648 w 4954194"/>
              <a:gd name="connsiteY1-4" fmla="*/ 0 h 3519374"/>
              <a:gd name="connsiteX2-5" fmla="*/ 1130414 w 4954194"/>
              <a:gd name="connsiteY2-6" fmla="*/ 75212 h 3519374"/>
              <a:gd name="connsiteX3-7" fmla="*/ 12980 w 4954194"/>
              <a:gd name="connsiteY3-8" fmla="*/ 1657097 h 3519374"/>
              <a:gd name="connsiteX4-9" fmla="*/ 12971 w 4954194"/>
              <a:gd name="connsiteY4-10" fmla="*/ 1862264 h 3519374"/>
              <a:gd name="connsiteX5-11" fmla="*/ 1130405 w 4954194"/>
              <a:gd name="connsiteY5-12" fmla="*/ 3444150 h 3519374"/>
              <a:gd name="connsiteX6-13" fmla="*/ 1275627 w 4954194"/>
              <a:gd name="connsiteY6-14" fmla="*/ 3519374 h 3519374"/>
              <a:gd name="connsiteX7-15" fmla="*/ 4776369 w 4954194"/>
              <a:gd name="connsiteY7-16" fmla="*/ 3519374 h 3519374"/>
              <a:gd name="connsiteX8-17" fmla="*/ 4954194 w 4954194"/>
              <a:gd name="connsiteY8-18" fmla="*/ 3341570 h 3519374"/>
              <a:gd name="connsiteX9-19" fmla="*/ 4954194 w 4954194"/>
              <a:gd name="connsiteY9-20" fmla="*/ 177754 h 3519374"/>
              <a:gd name="connsiteX10-21" fmla="*/ 4776390 w 4954194"/>
              <a:gd name="connsiteY10-22" fmla="*/ 0 h 3519374"/>
              <a:gd name="connsiteX0-23" fmla="*/ 4776390 w 4954194"/>
              <a:gd name="connsiteY0-24" fmla="*/ 0 h 3519374"/>
              <a:gd name="connsiteX1-25" fmla="*/ 1275648 w 4954194"/>
              <a:gd name="connsiteY1-26" fmla="*/ 0 h 3519374"/>
              <a:gd name="connsiteX2-27" fmla="*/ 1130414 w 4954194"/>
              <a:gd name="connsiteY2-28" fmla="*/ 75212 h 3519374"/>
              <a:gd name="connsiteX3-29" fmla="*/ 12980 w 4954194"/>
              <a:gd name="connsiteY3-30" fmla="*/ 1657097 h 3519374"/>
              <a:gd name="connsiteX4-31" fmla="*/ 12971 w 4954194"/>
              <a:gd name="connsiteY4-32" fmla="*/ 1862264 h 3519374"/>
              <a:gd name="connsiteX5-33" fmla="*/ 1130405 w 4954194"/>
              <a:gd name="connsiteY5-34" fmla="*/ 3444150 h 3519374"/>
              <a:gd name="connsiteX6-35" fmla="*/ 1275627 w 4954194"/>
              <a:gd name="connsiteY6-36" fmla="*/ 3519374 h 3519374"/>
              <a:gd name="connsiteX7-37" fmla="*/ 4776369 w 4954194"/>
              <a:gd name="connsiteY7-38" fmla="*/ 3519374 h 3519374"/>
              <a:gd name="connsiteX8-39" fmla="*/ 4954194 w 4954194"/>
              <a:gd name="connsiteY8-40" fmla="*/ 3341570 h 3519374"/>
              <a:gd name="connsiteX9-41" fmla="*/ 4954194 w 4954194"/>
              <a:gd name="connsiteY9-42" fmla="*/ 177754 h 3519374"/>
              <a:gd name="connsiteX10-43" fmla="*/ 4776390 w 4954194"/>
              <a:gd name="connsiteY10-44" fmla="*/ 0 h 3519374"/>
              <a:gd name="connsiteX0-45" fmla="*/ 4776390 w 4954194"/>
              <a:gd name="connsiteY0-46" fmla="*/ 0 h 3519374"/>
              <a:gd name="connsiteX1-47" fmla="*/ 1275648 w 4954194"/>
              <a:gd name="connsiteY1-48" fmla="*/ 0 h 3519374"/>
              <a:gd name="connsiteX2-49" fmla="*/ 1130414 w 4954194"/>
              <a:gd name="connsiteY2-50" fmla="*/ 75212 h 3519374"/>
              <a:gd name="connsiteX3-51" fmla="*/ 12980 w 4954194"/>
              <a:gd name="connsiteY3-52" fmla="*/ 1657097 h 3519374"/>
              <a:gd name="connsiteX4-53" fmla="*/ 12971 w 4954194"/>
              <a:gd name="connsiteY4-54" fmla="*/ 1862264 h 3519374"/>
              <a:gd name="connsiteX5-55" fmla="*/ 1130405 w 4954194"/>
              <a:gd name="connsiteY5-56" fmla="*/ 3444150 h 3519374"/>
              <a:gd name="connsiteX6-57" fmla="*/ 1275627 w 4954194"/>
              <a:gd name="connsiteY6-58" fmla="*/ 3519374 h 3519374"/>
              <a:gd name="connsiteX7-59" fmla="*/ 4776369 w 4954194"/>
              <a:gd name="connsiteY7-60" fmla="*/ 3519374 h 3519374"/>
              <a:gd name="connsiteX8-61" fmla="*/ 4954194 w 4954194"/>
              <a:gd name="connsiteY8-62" fmla="*/ 3341570 h 3519374"/>
              <a:gd name="connsiteX9-63" fmla="*/ 4954194 w 4954194"/>
              <a:gd name="connsiteY9-64" fmla="*/ 177754 h 3519374"/>
              <a:gd name="connsiteX10-65" fmla="*/ 4776390 w 4954194"/>
              <a:gd name="connsiteY10-66" fmla="*/ 0 h 3519374"/>
              <a:gd name="connsiteX0-67" fmla="*/ 4776390 w 4954194"/>
              <a:gd name="connsiteY0-68" fmla="*/ 0 h 3519374"/>
              <a:gd name="connsiteX1-69" fmla="*/ 1275648 w 4954194"/>
              <a:gd name="connsiteY1-70" fmla="*/ 0 h 3519374"/>
              <a:gd name="connsiteX2-71" fmla="*/ 1130414 w 4954194"/>
              <a:gd name="connsiteY2-72" fmla="*/ 75212 h 3519374"/>
              <a:gd name="connsiteX3-73" fmla="*/ 12980 w 4954194"/>
              <a:gd name="connsiteY3-74" fmla="*/ 1657097 h 3519374"/>
              <a:gd name="connsiteX4-75" fmla="*/ 12971 w 4954194"/>
              <a:gd name="connsiteY4-76" fmla="*/ 1862264 h 3519374"/>
              <a:gd name="connsiteX5-77" fmla="*/ 1130405 w 4954194"/>
              <a:gd name="connsiteY5-78" fmla="*/ 3444150 h 3519374"/>
              <a:gd name="connsiteX6-79" fmla="*/ 1275627 w 4954194"/>
              <a:gd name="connsiteY6-80" fmla="*/ 3519374 h 3519374"/>
              <a:gd name="connsiteX7-81" fmla="*/ 4776369 w 4954194"/>
              <a:gd name="connsiteY7-82" fmla="*/ 3519374 h 3519374"/>
              <a:gd name="connsiteX8-83" fmla="*/ 4954194 w 4954194"/>
              <a:gd name="connsiteY8-84" fmla="*/ 3341570 h 3519374"/>
              <a:gd name="connsiteX9-85" fmla="*/ 4954194 w 4954194"/>
              <a:gd name="connsiteY9-86" fmla="*/ 177754 h 3519374"/>
              <a:gd name="connsiteX10-87" fmla="*/ 4776390 w 4954194"/>
              <a:gd name="connsiteY10-88" fmla="*/ 0 h 3519374"/>
              <a:gd name="connsiteX0-89" fmla="*/ 4776390 w 4954194"/>
              <a:gd name="connsiteY0-90" fmla="*/ 0 h 3519374"/>
              <a:gd name="connsiteX1-91" fmla="*/ 1275648 w 4954194"/>
              <a:gd name="connsiteY1-92" fmla="*/ 0 h 3519374"/>
              <a:gd name="connsiteX2-93" fmla="*/ 1130414 w 4954194"/>
              <a:gd name="connsiteY2-94" fmla="*/ 75212 h 3519374"/>
              <a:gd name="connsiteX3-95" fmla="*/ 12980 w 4954194"/>
              <a:gd name="connsiteY3-96" fmla="*/ 1657097 h 3519374"/>
              <a:gd name="connsiteX4-97" fmla="*/ 12971 w 4954194"/>
              <a:gd name="connsiteY4-98" fmla="*/ 1862264 h 3519374"/>
              <a:gd name="connsiteX5-99" fmla="*/ 1130405 w 4954194"/>
              <a:gd name="connsiteY5-100" fmla="*/ 3444150 h 3519374"/>
              <a:gd name="connsiteX6-101" fmla="*/ 1275627 w 4954194"/>
              <a:gd name="connsiteY6-102" fmla="*/ 3519374 h 3519374"/>
              <a:gd name="connsiteX7-103" fmla="*/ 4776369 w 4954194"/>
              <a:gd name="connsiteY7-104" fmla="*/ 3519374 h 3519374"/>
              <a:gd name="connsiteX8-105" fmla="*/ 4954194 w 4954194"/>
              <a:gd name="connsiteY8-106" fmla="*/ 3341570 h 3519374"/>
              <a:gd name="connsiteX9-107" fmla="*/ 4954194 w 4954194"/>
              <a:gd name="connsiteY9-108" fmla="*/ 177754 h 3519374"/>
              <a:gd name="connsiteX10-109" fmla="*/ 4776390 w 4954194"/>
              <a:gd name="connsiteY10-110" fmla="*/ 0 h 3519374"/>
              <a:gd name="connsiteX0-111" fmla="*/ 4776386 w 4954190"/>
              <a:gd name="connsiteY0-112" fmla="*/ 0 h 3519374"/>
              <a:gd name="connsiteX1-113" fmla="*/ 1275644 w 4954190"/>
              <a:gd name="connsiteY1-114" fmla="*/ 0 h 3519374"/>
              <a:gd name="connsiteX2-115" fmla="*/ 1130410 w 4954190"/>
              <a:gd name="connsiteY2-116" fmla="*/ 75212 h 3519374"/>
              <a:gd name="connsiteX3-117" fmla="*/ 12976 w 4954190"/>
              <a:gd name="connsiteY3-118" fmla="*/ 1657097 h 3519374"/>
              <a:gd name="connsiteX4-119" fmla="*/ 12967 w 4954190"/>
              <a:gd name="connsiteY4-120" fmla="*/ 1862264 h 3519374"/>
              <a:gd name="connsiteX5-121" fmla="*/ 1130401 w 4954190"/>
              <a:gd name="connsiteY5-122" fmla="*/ 3444150 h 3519374"/>
              <a:gd name="connsiteX6-123" fmla="*/ 1275623 w 4954190"/>
              <a:gd name="connsiteY6-124" fmla="*/ 3519374 h 3519374"/>
              <a:gd name="connsiteX7-125" fmla="*/ 4776365 w 4954190"/>
              <a:gd name="connsiteY7-126" fmla="*/ 3519374 h 3519374"/>
              <a:gd name="connsiteX8-127" fmla="*/ 4954190 w 4954190"/>
              <a:gd name="connsiteY8-128" fmla="*/ 3341570 h 3519374"/>
              <a:gd name="connsiteX9-129" fmla="*/ 4954190 w 4954190"/>
              <a:gd name="connsiteY9-130" fmla="*/ 177754 h 3519374"/>
              <a:gd name="connsiteX10-131" fmla="*/ 4776386 w 4954190"/>
              <a:gd name="connsiteY10-132" fmla="*/ 0 h 3519374"/>
              <a:gd name="connsiteX0-133" fmla="*/ 4797124 w 4974928"/>
              <a:gd name="connsiteY0-134" fmla="*/ 0 h 3519374"/>
              <a:gd name="connsiteX1-135" fmla="*/ 1296382 w 4974928"/>
              <a:gd name="connsiteY1-136" fmla="*/ 0 h 3519374"/>
              <a:gd name="connsiteX2-137" fmla="*/ 1151148 w 4974928"/>
              <a:gd name="connsiteY2-138" fmla="*/ 75212 h 3519374"/>
              <a:gd name="connsiteX3-139" fmla="*/ 33714 w 4974928"/>
              <a:gd name="connsiteY3-140" fmla="*/ 1657097 h 3519374"/>
              <a:gd name="connsiteX4-141" fmla="*/ 33705 w 4974928"/>
              <a:gd name="connsiteY4-142" fmla="*/ 1862264 h 3519374"/>
              <a:gd name="connsiteX5-143" fmla="*/ 1151139 w 4974928"/>
              <a:gd name="connsiteY5-144" fmla="*/ 3444150 h 3519374"/>
              <a:gd name="connsiteX6-145" fmla="*/ 1296361 w 4974928"/>
              <a:gd name="connsiteY6-146" fmla="*/ 3519374 h 3519374"/>
              <a:gd name="connsiteX7-147" fmla="*/ 4797103 w 4974928"/>
              <a:gd name="connsiteY7-148" fmla="*/ 3519374 h 3519374"/>
              <a:gd name="connsiteX8-149" fmla="*/ 4974928 w 4974928"/>
              <a:gd name="connsiteY8-150" fmla="*/ 3341570 h 3519374"/>
              <a:gd name="connsiteX9-151" fmla="*/ 4974928 w 4974928"/>
              <a:gd name="connsiteY9-152" fmla="*/ 177754 h 3519374"/>
              <a:gd name="connsiteX10-153" fmla="*/ 4797124 w 4974928"/>
              <a:gd name="connsiteY10-154" fmla="*/ 0 h 3519374"/>
              <a:gd name="connsiteX0-155" fmla="*/ 4797124 w 4974928"/>
              <a:gd name="connsiteY0-156" fmla="*/ 0 h 3519374"/>
              <a:gd name="connsiteX1-157" fmla="*/ 1296382 w 4974928"/>
              <a:gd name="connsiteY1-158" fmla="*/ 0 h 3519374"/>
              <a:gd name="connsiteX2-159" fmla="*/ 1151148 w 4974928"/>
              <a:gd name="connsiteY2-160" fmla="*/ 75212 h 3519374"/>
              <a:gd name="connsiteX3-161" fmla="*/ 33714 w 4974928"/>
              <a:gd name="connsiteY3-162" fmla="*/ 1657097 h 3519374"/>
              <a:gd name="connsiteX4-163" fmla="*/ 33705 w 4974928"/>
              <a:gd name="connsiteY4-164" fmla="*/ 1862264 h 3519374"/>
              <a:gd name="connsiteX5-165" fmla="*/ 1151139 w 4974928"/>
              <a:gd name="connsiteY5-166" fmla="*/ 3444150 h 3519374"/>
              <a:gd name="connsiteX6-167" fmla="*/ 1296361 w 4974928"/>
              <a:gd name="connsiteY6-168" fmla="*/ 3519374 h 3519374"/>
              <a:gd name="connsiteX7-169" fmla="*/ 4797103 w 4974928"/>
              <a:gd name="connsiteY7-170" fmla="*/ 3519374 h 3519374"/>
              <a:gd name="connsiteX8-171" fmla="*/ 4974928 w 4974928"/>
              <a:gd name="connsiteY8-172" fmla="*/ 3341570 h 3519374"/>
              <a:gd name="connsiteX9-173" fmla="*/ 4974928 w 4974928"/>
              <a:gd name="connsiteY9-174" fmla="*/ 177754 h 3519374"/>
              <a:gd name="connsiteX10-175" fmla="*/ 4797124 w 4974928"/>
              <a:gd name="connsiteY10-176" fmla="*/ 0 h 3519374"/>
              <a:gd name="connsiteX0-177" fmla="*/ 4797124 w 4974928"/>
              <a:gd name="connsiteY0-178" fmla="*/ 0 h 3519374"/>
              <a:gd name="connsiteX1-179" fmla="*/ 1296382 w 4974928"/>
              <a:gd name="connsiteY1-180" fmla="*/ 0 h 3519374"/>
              <a:gd name="connsiteX2-181" fmla="*/ 1151148 w 4974928"/>
              <a:gd name="connsiteY2-182" fmla="*/ 75212 h 3519374"/>
              <a:gd name="connsiteX3-183" fmla="*/ 33714 w 4974928"/>
              <a:gd name="connsiteY3-184" fmla="*/ 1657097 h 3519374"/>
              <a:gd name="connsiteX4-185" fmla="*/ 33705 w 4974928"/>
              <a:gd name="connsiteY4-186" fmla="*/ 1862264 h 3519374"/>
              <a:gd name="connsiteX5-187" fmla="*/ 1151139 w 4974928"/>
              <a:gd name="connsiteY5-188" fmla="*/ 3444150 h 3519374"/>
              <a:gd name="connsiteX6-189" fmla="*/ 1296361 w 4974928"/>
              <a:gd name="connsiteY6-190" fmla="*/ 3519374 h 3519374"/>
              <a:gd name="connsiteX7-191" fmla="*/ 4797103 w 4974928"/>
              <a:gd name="connsiteY7-192" fmla="*/ 3519374 h 3519374"/>
              <a:gd name="connsiteX8-193" fmla="*/ 4974928 w 4974928"/>
              <a:gd name="connsiteY8-194" fmla="*/ 3341570 h 3519374"/>
              <a:gd name="connsiteX9-195" fmla="*/ 4974928 w 4974928"/>
              <a:gd name="connsiteY9-196" fmla="*/ 177754 h 3519374"/>
              <a:gd name="connsiteX10-197" fmla="*/ 4797124 w 4974928"/>
              <a:gd name="connsiteY10-198" fmla="*/ 0 h 3519374"/>
              <a:gd name="connsiteX0-199" fmla="*/ 4797124 w 4974928"/>
              <a:gd name="connsiteY0-200" fmla="*/ 0 h 3519374"/>
              <a:gd name="connsiteX1-201" fmla="*/ 1296382 w 4974928"/>
              <a:gd name="connsiteY1-202" fmla="*/ 0 h 3519374"/>
              <a:gd name="connsiteX2-203" fmla="*/ 1151148 w 4974928"/>
              <a:gd name="connsiteY2-204" fmla="*/ 75212 h 3519374"/>
              <a:gd name="connsiteX3-205" fmla="*/ 33714 w 4974928"/>
              <a:gd name="connsiteY3-206" fmla="*/ 1657097 h 3519374"/>
              <a:gd name="connsiteX4-207" fmla="*/ 33705 w 4974928"/>
              <a:gd name="connsiteY4-208" fmla="*/ 1862264 h 3519374"/>
              <a:gd name="connsiteX5-209" fmla="*/ 1151139 w 4974928"/>
              <a:gd name="connsiteY5-210" fmla="*/ 3444150 h 3519374"/>
              <a:gd name="connsiteX6-211" fmla="*/ 1296361 w 4974928"/>
              <a:gd name="connsiteY6-212" fmla="*/ 3519374 h 3519374"/>
              <a:gd name="connsiteX7-213" fmla="*/ 4797103 w 4974928"/>
              <a:gd name="connsiteY7-214" fmla="*/ 3519374 h 3519374"/>
              <a:gd name="connsiteX8-215" fmla="*/ 4974928 w 4974928"/>
              <a:gd name="connsiteY8-216" fmla="*/ 3341570 h 3519374"/>
              <a:gd name="connsiteX9-217" fmla="*/ 4974928 w 4974928"/>
              <a:gd name="connsiteY9-218" fmla="*/ 177754 h 3519374"/>
              <a:gd name="connsiteX10-219" fmla="*/ 4797124 w 4974928"/>
              <a:gd name="connsiteY10-220" fmla="*/ 0 h 3519374"/>
              <a:gd name="connsiteX0-221" fmla="*/ 4797124 w 4974928"/>
              <a:gd name="connsiteY0-222" fmla="*/ 0 h 3519374"/>
              <a:gd name="connsiteX1-223" fmla="*/ 1296382 w 4974928"/>
              <a:gd name="connsiteY1-224" fmla="*/ 0 h 3519374"/>
              <a:gd name="connsiteX2-225" fmla="*/ 1151148 w 4974928"/>
              <a:gd name="connsiteY2-226" fmla="*/ 75212 h 3519374"/>
              <a:gd name="connsiteX3-227" fmla="*/ 33714 w 4974928"/>
              <a:gd name="connsiteY3-228" fmla="*/ 1657097 h 3519374"/>
              <a:gd name="connsiteX4-229" fmla="*/ 33705 w 4974928"/>
              <a:gd name="connsiteY4-230" fmla="*/ 1862264 h 3519374"/>
              <a:gd name="connsiteX5-231" fmla="*/ 1151139 w 4974928"/>
              <a:gd name="connsiteY5-232" fmla="*/ 3444150 h 3519374"/>
              <a:gd name="connsiteX6-233" fmla="*/ 1296361 w 4974928"/>
              <a:gd name="connsiteY6-234" fmla="*/ 3519374 h 3519374"/>
              <a:gd name="connsiteX7-235" fmla="*/ 4797103 w 4974928"/>
              <a:gd name="connsiteY7-236" fmla="*/ 3519374 h 3519374"/>
              <a:gd name="connsiteX8-237" fmla="*/ 4974928 w 4974928"/>
              <a:gd name="connsiteY8-238" fmla="*/ 3341570 h 3519374"/>
              <a:gd name="connsiteX9-239" fmla="*/ 4974928 w 4974928"/>
              <a:gd name="connsiteY9-240" fmla="*/ 177754 h 3519374"/>
              <a:gd name="connsiteX10-241" fmla="*/ 4797124 w 4974928"/>
              <a:gd name="connsiteY10-242" fmla="*/ 0 h 3519374"/>
              <a:gd name="connsiteX0-243" fmla="*/ 4797124 w 4974928"/>
              <a:gd name="connsiteY0-244" fmla="*/ 0 h 3519374"/>
              <a:gd name="connsiteX1-245" fmla="*/ 1296382 w 4974928"/>
              <a:gd name="connsiteY1-246" fmla="*/ 0 h 3519374"/>
              <a:gd name="connsiteX2-247" fmla="*/ 1151148 w 4974928"/>
              <a:gd name="connsiteY2-248" fmla="*/ 75212 h 3519374"/>
              <a:gd name="connsiteX3-249" fmla="*/ 33714 w 4974928"/>
              <a:gd name="connsiteY3-250" fmla="*/ 1657097 h 3519374"/>
              <a:gd name="connsiteX4-251" fmla="*/ 33705 w 4974928"/>
              <a:gd name="connsiteY4-252" fmla="*/ 1862264 h 3519374"/>
              <a:gd name="connsiteX5-253" fmla="*/ 1151139 w 4974928"/>
              <a:gd name="connsiteY5-254" fmla="*/ 3444150 h 3519374"/>
              <a:gd name="connsiteX6-255" fmla="*/ 1296361 w 4974928"/>
              <a:gd name="connsiteY6-256" fmla="*/ 3519374 h 3519374"/>
              <a:gd name="connsiteX7-257" fmla="*/ 4797103 w 4974928"/>
              <a:gd name="connsiteY7-258" fmla="*/ 3519374 h 3519374"/>
              <a:gd name="connsiteX8-259" fmla="*/ 4974928 w 4974928"/>
              <a:gd name="connsiteY8-260" fmla="*/ 3341570 h 3519374"/>
              <a:gd name="connsiteX9-261" fmla="*/ 4974928 w 4974928"/>
              <a:gd name="connsiteY9-262" fmla="*/ 177754 h 3519374"/>
              <a:gd name="connsiteX10-263" fmla="*/ 4797124 w 4974928"/>
              <a:gd name="connsiteY10-264" fmla="*/ 0 h 3519374"/>
              <a:gd name="connsiteX0-265" fmla="*/ 4797124 w 4974928"/>
              <a:gd name="connsiteY0-266" fmla="*/ 0 h 3519374"/>
              <a:gd name="connsiteX1-267" fmla="*/ 1296382 w 4974928"/>
              <a:gd name="connsiteY1-268" fmla="*/ 0 h 3519374"/>
              <a:gd name="connsiteX2-269" fmla="*/ 1151148 w 4974928"/>
              <a:gd name="connsiteY2-270" fmla="*/ 75212 h 3519374"/>
              <a:gd name="connsiteX3-271" fmla="*/ 33714 w 4974928"/>
              <a:gd name="connsiteY3-272" fmla="*/ 1657097 h 3519374"/>
              <a:gd name="connsiteX4-273" fmla="*/ 33705 w 4974928"/>
              <a:gd name="connsiteY4-274" fmla="*/ 1862264 h 3519374"/>
              <a:gd name="connsiteX5-275" fmla="*/ 1151139 w 4974928"/>
              <a:gd name="connsiteY5-276" fmla="*/ 3444150 h 3519374"/>
              <a:gd name="connsiteX6-277" fmla="*/ 1296361 w 4974928"/>
              <a:gd name="connsiteY6-278" fmla="*/ 3519374 h 3519374"/>
              <a:gd name="connsiteX7-279" fmla="*/ 4797103 w 4974928"/>
              <a:gd name="connsiteY7-280" fmla="*/ 3519374 h 3519374"/>
              <a:gd name="connsiteX8-281" fmla="*/ 4974928 w 4974928"/>
              <a:gd name="connsiteY8-282" fmla="*/ 3341570 h 3519374"/>
              <a:gd name="connsiteX9-283" fmla="*/ 4974928 w 4974928"/>
              <a:gd name="connsiteY9-284" fmla="*/ 177754 h 3519374"/>
              <a:gd name="connsiteX10-285" fmla="*/ 4797124 w 4974928"/>
              <a:gd name="connsiteY10-286" fmla="*/ 0 h 3519374"/>
              <a:gd name="connsiteX0-287" fmla="*/ 4797124 w 4974928"/>
              <a:gd name="connsiteY0-288" fmla="*/ 0 h 3519374"/>
              <a:gd name="connsiteX1-289" fmla="*/ 1296382 w 4974928"/>
              <a:gd name="connsiteY1-290" fmla="*/ 0 h 3519374"/>
              <a:gd name="connsiteX2-291" fmla="*/ 1151148 w 4974928"/>
              <a:gd name="connsiteY2-292" fmla="*/ 75212 h 3519374"/>
              <a:gd name="connsiteX3-293" fmla="*/ 33714 w 4974928"/>
              <a:gd name="connsiteY3-294" fmla="*/ 1657097 h 3519374"/>
              <a:gd name="connsiteX4-295" fmla="*/ 33705 w 4974928"/>
              <a:gd name="connsiteY4-296" fmla="*/ 1862264 h 3519374"/>
              <a:gd name="connsiteX5-297" fmla="*/ 1151139 w 4974928"/>
              <a:gd name="connsiteY5-298" fmla="*/ 3444150 h 3519374"/>
              <a:gd name="connsiteX6-299" fmla="*/ 1296361 w 4974928"/>
              <a:gd name="connsiteY6-300" fmla="*/ 3519374 h 3519374"/>
              <a:gd name="connsiteX7-301" fmla="*/ 4797103 w 4974928"/>
              <a:gd name="connsiteY7-302" fmla="*/ 3519374 h 3519374"/>
              <a:gd name="connsiteX8-303" fmla="*/ 4974928 w 4974928"/>
              <a:gd name="connsiteY8-304" fmla="*/ 3341570 h 3519374"/>
              <a:gd name="connsiteX9-305" fmla="*/ 4974928 w 4974928"/>
              <a:gd name="connsiteY9-306" fmla="*/ 177754 h 3519374"/>
              <a:gd name="connsiteX10-307" fmla="*/ 4797124 w 4974928"/>
              <a:gd name="connsiteY10-308" fmla="*/ 0 h 3519374"/>
              <a:gd name="connsiteX0-309" fmla="*/ 4797124 w 4974928"/>
              <a:gd name="connsiteY0-310" fmla="*/ 0 h 3519374"/>
              <a:gd name="connsiteX1-311" fmla="*/ 1296382 w 4974928"/>
              <a:gd name="connsiteY1-312" fmla="*/ 0 h 3519374"/>
              <a:gd name="connsiteX2-313" fmla="*/ 1151148 w 4974928"/>
              <a:gd name="connsiteY2-314" fmla="*/ 75212 h 3519374"/>
              <a:gd name="connsiteX3-315" fmla="*/ 33714 w 4974928"/>
              <a:gd name="connsiteY3-316" fmla="*/ 1657097 h 3519374"/>
              <a:gd name="connsiteX4-317" fmla="*/ 33705 w 4974928"/>
              <a:gd name="connsiteY4-318" fmla="*/ 1862264 h 3519374"/>
              <a:gd name="connsiteX5-319" fmla="*/ 1151139 w 4974928"/>
              <a:gd name="connsiteY5-320" fmla="*/ 3444150 h 3519374"/>
              <a:gd name="connsiteX6-321" fmla="*/ 1296361 w 4974928"/>
              <a:gd name="connsiteY6-322" fmla="*/ 3519374 h 3519374"/>
              <a:gd name="connsiteX7-323" fmla="*/ 4797103 w 4974928"/>
              <a:gd name="connsiteY7-324" fmla="*/ 3519374 h 3519374"/>
              <a:gd name="connsiteX8-325" fmla="*/ 4974928 w 4974928"/>
              <a:gd name="connsiteY8-326" fmla="*/ 3341570 h 3519374"/>
              <a:gd name="connsiteX9-327" fmla="*/ 4974928 w 4974928"/>
              <a:gd name="connsiteY9-328" fmla="*/ 177754 h 3519374"/>
              <a:gd name="connsiteX10-329" fmla="*/ 4797124 w 4974928"/>
              <a:gd name="connsiteY10-330" fmla="*/ 0 h 3519374"/>
              <a:gd name="connsiteX0-331" fmla="*/ 4797124 w 4974928"/>
              <a:gd name="connsiteY0-332" fmla="*/ 0 h 3519374"/>
              <a:gd name="connsiteX1-333" fmla="*/ 1296382 w 4974928"/>
              <a:gd name="connsiteY1-334" fmla="*/ 0 h 3519374"/>
              <a:gd name="connsiteX2-335" fmla="*/ 1151148 w 4974928"/>
              <a:gd name="connsiteY2-336" fmla="*/ 75212 h 3519374"/>
              <a:gd name="connsiteX3-337" fmla="*/ 33714 w 4974928"/>
              <a:gd name="connsiteY3-338" fmla="*/ 1657097 h 3519374"/>
              <a:gd name="connsiteX4-339" fmla="*/ 33705 w 4974928"/>
              <a:gd name="connsiteY4-340" fmla="*/ 1862264 h 3519374"/>
              <a:gd name="connsiteX5-341" fmla="*/ 1151139 w 4974928"/>
              <a:gd name="connsiteY5-342" fmla="*/ 3444150 h 3519374"/>
              <a:gd name="connsiteX6-343" fmla="*/ 1296361 w 4974928"/>
              <a:gd name="connsiteY6-344" fmla="*/ 3519374 h 3519374"/>
              <a:gd name="connsiteX7-345" fmla="*/ 4797103 w 4974928"/>
              <a:gd name="connsiteY7-346" fmla="*/ 3519374 h 3519374"/>
              <a:gd name="connsiteX8-347" fmla="*/ 4974928 w 4974928"/>
              <a:gd name="connsiteY8-348" fmla="*/ 3341570 h 3519374"/>
              <a:gd name="connsiteX9-349" fmla="*/ 4974928 w 4974928"/>
              <a:gd name="connsiteY9-350" fmla="*/ 177754 h 3519374"/>
              <a:gd name="connsiteX10-351" fmla="*/ 4797124 w 4974928"/>
              <a:gd name="connsiteY10-352" fmla="*/ 0 h 3519374"/>
              <a:gd name="connsiteX0-353" fmla="*/ 4797124 w 4974928"/>
              <a:gd name="connsiteY0-354" fmla="*/ 0 h 3519374"/>
              <a:gd name="connsiteX1-355" fmla="*/ 1296382 w 4974928"/>
              <a:gd name="connsiteY1-356" fmla="*/ 0 h 3519374"/>
              <a:gd name="connsiteX2-357" fmla="*/ 1151148 w 4974928"/>
              <a:gd name="connsiteY2-358" fmla="*/ 75212 h 3519374"/>
              <a:gd name="connsiteX3-359" fmla="*/ 33714 w 4974928"/>
              <a:gd name="connsiteY3-360" fmla="*/ 1657097 h 3519374"/>
              <a:gd name="connsiteX4-361" fmla="*/ 33705 w 4974928"/>
              <a:gd name="connsiteY4-362" fmla="*/ 1862264 h 3519374"/>
              <a:gd name="connsiteX5-363" fmla="*/ 1151139 w 4974928"/>
              <a:gd name="connsiteY5-364" fmla="*/ 3444150 h 3519374"/>
              <a:gd name="connsiteX6-365" fmla="*/ 1296361 w 4974928"/>
              <a:gd name="connsiteY6-366" fmla="*/ 3519374 h 3519374"/>
              <a:gd name="connsiteX7-367" fmla="*/ 4797103 w 4974928"/>
              <a:gd name="connsiteY7-368" fmla="*/ 3519374 h 3519374"/>
              <a:gd name="connsiteX8-369" fmla="*/ 4974928 w 4974928"/>
              <a:gd name="connsiteY8-370" fmla="*/ 3341570 h 3519374"/>
              <a:gd name="connsiteX9-371" fmla="*/ 4974928 w 4974928"/>
              <a:gd name="connsiteY9-372" fmla="*/ 177754 h 3519374"/>
              <a:gd name="connsiteX10-373" fmla="*/ 4797124 w 4974928"/>
              <a:gd name="connsiteY10-374" fmla="*/ 0 h 3519374"/>
              <a:gd name="connsiteX0-375" fmla="*/ 4797124 w 4974928"/>
              <a:gd name="connsiteY0-376" fmla="*/ 0 h 3519374"/>
              <a:gd name="connsiteX1-377" fmla="*/ 1296382 w 4974928"/>
              <a:gd name="connsiteY1-378" fmla="*/ 0 h 3519374"/>
              <a:gd name="connsiteX2-379" fmla="*/ 1151148 w 4974928"/>
              <a:gd name="connsiteY2-380" fmla="*/ 75212 h 3519374"/>
              <a:gd name="connsiteX3-381" fmla="*/ 33714 w 4974928"/>
              <a:gd name="connsiteY3-382" fmla="*/ 1657097 h 3519374"/>
              <a:gd name="connsiteX4-383" fmla="*/ 33705 w 4974928"/>
              <a:gd name="connsiteY4-384" fmla="*/ 1862264 h 3519374"/>
              <a:gd name="connsiteX5-385" fmla="*/ 1151139 w 4974928"/>
              <a:gd name="connsiteY5-386" fmla="*/ 3444150 h 3519374"/>
              <a:gd name="connsiteX6-387" fmla="*/ 1296361 w 4974928"/>
              <a:gd name="connsiteY6-388" fmla="*/ 3519374 h 3519374"/>
              <a:gd name="connsiteX7-389" fmla="*/ 4797103 w 4974928"/>
              <a:gd name="connsiteY7-390" fmla="*/ 3519374 h 3519374"/>
              <a:gd name="connsiteX8-391" fmla="*/ 4974928 w 4974928"/>
              <a:gd name="connsiteY8-392" fmla="*/ 3341570 h 3519374"/>
              <a:gd name="connsiteX9-393" fmla="*/ 4974928 w 4974928"/>
              <a:gd name="connsiteY9-394" fmla="*/ 177754 h 3519374"/>
              <a:gd name="connsiteX10-395" fmla="*/ 4797124 w 4974928"/>
              <a:gd name="connsiteY10-396" fmla="*/ 0 h 35193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4974928" h="3519374">
                <a:moveTo>
                  <a:pt x="4797124" y="0"/>
                </a:moveTo>
                <a:cubicBezTo>
                  <a:pt x="4692969" y="0"/>
                  <a:pt x="1355294" y="0"/>
                  <a:pt x="1296382" y="0"/>
                </a:cubicBezTo>
                <a:cubicBezTo>
                  <a:pt x="1237470" y="0"/>
                  <a:pt x="1185138" y="27094"/>
                  <a:pt x="1151148" y="75212"/>
                </a:cubicBezTo>
                <a:cubicBezTo>
                  <a:pt x="1117158" y="123329"/>
                  <a:pt x="78660" y="1593470"/>
                  <a:pt x="33714" y="1657097"/>
                </a:cubicBezTo>
                <a:cubicBezTo>
                  <a:pt x="-11232" y="1720725"/>
                  <a:pt x="-11241" y="1798637"/>
                  <a:pt x="33705" y="1862264"/>
                </a:cubicBezTo>
                <a:cubicBezTo>
                  <a:pt x="78651" y="1925892"/>
                  <a:pt x="1117149" y="3396033"/>
                  <a:pt x="1151139" y="3444150"/>
                </a:cubicBezTo>
                <a:cubicBezTo>
                  <a:pt x="1185129" y="3492267"/>
                  <a:pt x="1237449" y="3519374"/>
                  <a:pt x="1296361" y="3519374"/>
                </a:cubicBezTo>
                <a:cubicBezTo>
                  <a:pt x="1355273" y="3519374"/>
                  <a:pt x="4692948" y="3519374"/>
                  <a:pt x="4797103" y="3519374"/>
                </a:cubicBezTo>
                <a:cubicBezTo>
                  <a:pt x="4901257" y="3519374"/>
                  <a:pt x="4974928" y="3445725"/>
                  <a:pt x="4974928" y="3341570"/>
                </a:cubicBezTo>
                <a:cubicBezTo>
                  <a:pt x="4974928" y="3237416"/>
                  <a:pt x="4974928" y="281908"/>
                  <a:pt x="4974928" y="177754"/>
                </a:cubicBezTo>
                <a:cubicBezTo>
                  <a:pt x="4974928" y="73599"/>
                  <a:pt x="4901279" y="0"/>
                  <a:pt x="4797124" y="0"/>
                </a:cubicBezTo>
                <a:close/>
              </a:path>
            </a:pathLst>
          </a:custGeom>
          <a:gradFill>
            <a:gsLst>
              <a:gs pos="70000">
                <a:schemeClr val="accent2">
                  <a:lumMod val="60000"/>
                  <a:lumOff val="40000"/>
                  <a:alpha val="0"/>
                </a:schemeClr>
              </a:gs>
              <a:gs pos="0">
                <a:schemeClr val="accent2">
                  <a:lumMod val="60000"/>
                  <a:lumOff val="40000"/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0" tIns="45720" rIns="0" bIns="45720" numCol="1" spcCol="0" rtlCol="0" fromWordArt="0" anchor="ctr" anchorCtr="0" forceAA="0" compatLnSpc="1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 </a:t>
            </a:r>
            <a:endParaRPr lang="en-US" altLang="zh-CN" sz="1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1" name="任意多边形: 形状 20"/>
          <p:cNvSpPr/>
          <p:nvPr>
            <p:custDataLst>
              <p:tags r:id="rId2"/>
            </p:custDataLst>
          </p:nvPr>
        </p:nvSpPr>
        <p:spPr>
          <a:xfrm>
            <a:off x="795020" y="1669415"/>
            <a:ext cx="4974928" cy="3519374"/>
          </a:xfrm>
          <a:custGeom>
            <a:avLst/>
            <a:gdLst>
              <a:gd name="connsiteX0" fmla="*/ 177804 w 4954193"/>
              <a:gd name="connsiteY0" fmla="*/ 0 h 3519374"/>
              <a:gd name="connsiteX1" fmla="*/ 3678546 w 4954193"/>
              <a:gd name="connsiteY1" fmla="*/ 0 h 3519374"/>
              <a:gd name="connsiteX2" fmla="*/ 3823780 w 4954193"/>
              <a:gd name="connsiteY2" fmla="*/ 75212 h 3519374"/>
              <a:gd name="connsiteX3" fmla="*/ 4941214 w 4954193"/>
              <a:gd name="connsiteY3" fmla="*/ 1657097 h 3519374"/>
              <a:gd name="connsiteX4" fmla="*/ 4941223 w 4954193"/>
              <a:gd name="connsiteY4" fmla="*/ 1862264 h 3519374"/>
              <a:gd name="connsiteX5" fmla="*/ 3823789 w 4954193"/>
              <a:gd name="connsiteY5" fmla="*/ 3444150 h 3519374"/>
              <a:gd name="connsiteX6" fmla="*/ 3678567 w 4954193"/>
              <a:gd name="connsiteY6" fmla="*/ 3519374 h 3519374"/>
              <a:gd name="connsiteX7" fmla="*/ 177825 w 4954193"/>
              <a:gd name="connsiteY7" fmla="*/ 3519374 h 3519374"/>
              <a:gd name="connsiteX8" fmla="*/ 0 w 4954193"/>
              <a:gd name="connsiteY8" fmla="*/ 3341570 h 3519374"/>
              <a:gd name="connsiteX9" fmla="*/ 0 w 4954193"/>
              <a:gd name="connsiteY9" fmla="*/ 177754 h 3519374"/>
              <a:gd name="connsiteX10" fmla="*/ 177804 w 4954193"/>
              <a:gd name="connsiteY10" fmla="*/ 0 h 3519374"/>
              <a:gd name="connsiteX0-1" fmla="*/ 177804 w 4954193"/>
              <a:gd name="connsiteY0-2" fmla="*/ 0 h 3519374"/>
              <a:gd name="connsiteX1-3" fmla="*/ 3678546 w 4954193"/>
              <a:gd name="connsiteY1-4" fmla="*/ 0 h 3519374"/>
              <a:gd name="connsiteX2-5" fmla="*/ 3823780 w 4954193"/>
              <a:gd name="connsiteY2-6" fmla="*/ 75212 h 3519374"/>
              <a:gd name="connsiteX3-7" fmla="*/ 4941214 w 4954193"/>
              <a:gd name="connsiteY3-8" fmla="*/ 1657097 h 3519374"/>
              <a:gd name="connsiteX4-9" fmla="*/ 4941223 w 4954193"/>
              <a:gd name="connsiteY4-10" fmla="*/ 1862264 h 3519374"/>
              <a:gd name="connsiteX5-11" fmla="*/ 3823789 w 4954193"/>
              <a:gd name="connsiteY5-12" fmla="*/ 3444150 h 3519374"/>
              <a:gd name="connsiteX6-13" fmla="*/ 3678567 w 4954193"/>
              <a:gd name="connsiteY6-14" fmla="*/ 3519374 h 3519374"/>
              <a:gd name="connsiteX7-15" fmla="*/ 177825 w 4954193"/>
              <a:gd name="connsiteY7-16" fmla="*/ 3519374 h 3519374"/>
              <a:gd name="connsiteX8-17" fmla="*/ 0 w 4954193"/>
              <a:gd name="connsiteY8-18" fmla="*/ 3341570 h 3519374"/>
              <a:gd name="connsiteX9-19" fmla="*/ 0 w 4954193"/>
              <a:gd name="connsiteY9-20" fmla="*/ 177754 h 3519374"/>
              <a:gd name="connsiteX10-21" fmla="*/ 177804 w 4954193"/>
              <a:gd name="connsiteY10-22" fmla="*/ 0 h 3519374"/>
              <a:gd name="connsiteX0-23" fmla="*/ 177804 w 4954193"/>
              <a:gd name="connsiteY0-24" fmla="*/ 0 h 3519374"/>
              <a:gd name="connsiteX1-25" fmla="*/ 3678546 w 4954193"/>
              <a:gd name="connsiteY1-26" fmla="*/ 0 h 3519374"/>
              <a:gd name="connsiteX2-27" fmla="*/ 3823780 w 4954193"/>
              <a:gd name="connsiteY2-28" fmla="*/ 75212 h 3519374"/>
              <a:gd name="connsiteX3-29" fmla="*/ 4941214 w 4954193"/>
              <a:gd name="connsiteY3-30" fmla="*/ 1657097 h 3519374"/>
              <a:gd name="connsiteX4-31" fmla="*/ 4941223 w 4954193"/>
              <a:gd name="connsiteY4-32" fmla="*/ 1862264 h 3519374"/>
              <a:gd name="connsiteX5-33" fmla="*/ 3823789 w 4954193"/>
              <a:gd name="connsiteY5-34" fmla="*/ 3444150 h 3519374"/>
              <a:gd name="connsiteX6-35" fmla="*/ 3678567 w 4954193"/>
              <a:gd name="connsiteY6-36" fmla="*/ 3519374 h 3519374"/>
              <a:gd name="connsiteX7-37" fmla="*/ 177825 w 4954193"/>
              <a:gd name="connsiteY7-38" fmla="*/ 3519374 h 3519374"/>
              <a:gd name="connsiteX8-39" fmla="*/ 0 w 4954193"/>
              <a:gd name="connsiteY8-40" fmla="*/ 3341570 h 3519374"/>
              <a:gd name="connsiteX9-41" fmla="*/ 0 w 4954193"/>
              <a:gd name="connsiteY9-42" fmla="*/ 177754 h 3519374"/>
              <a:gd name="connsiteX10-43" fmla="*/ 177804 w 4954193"/>
              <a:gd name="connsiteY10-44" fmla="*/ 0 h 3519374"/>
              <a:gd name="connsiteX0-45" fmla="*/ 177804 w 4954193"/>
              <a:gd name="connsiteY0-46" fmla="*/ 0 h 3519374"/>
              <a:gd name="connsiteX1-47" fmla="*/ 3678546 w 4954193"/>
              <a:gd name="connsiteY1-48" fmla="*/ 0 h 3519374"/>
              <a:gd name="connsiteX2-49" fmla="*/ 3823780 w 4954193"/>
              <a:gd name="connsiteY2-50" fmla="*/ 75212 h 3519374"/>
              <a:gd name="connsiteX3-51" fmla="*/ 4941214 w 4954193"/>
              <a:gd name="connsiteY3-52" fmla="*/ 1657097 h 3519374"/>
              <a:gd name="connsiteX4-53" fmla="*/ 4941223 w 4954193"/>
              <a:gd name="connsiteY4-54" fmla="*/ 1862264 h 3519374"/>
              <a:gd name="connsiteX5-55" fmla="*/ 3823789 w 4954193"/>
              <a:gd name="connsiteY5-56" fmla="*/ 3444150 h 3519374"/>
              <a:gd name="connsiteX6-57" fmla="*/ 3678567 w 4954193"/>
              <a:gd name="connsiteY6-58" fmla="*/ 3519374 h 3519374"/>
              <a:gd name="connsiteX7-59" fmla="*/ 177825 w 4954193"/>
              <a:gd name="connsiteY7-60" fmla="*/ 3519374 h 3519374"/>
              <a:gd name="connsiteX8-61" fmla="*/ 0 w 4954193"/>
              <a:gd name="connsiteY8-62" fmla="*/ 3341570 h 3519374"/>
              <a:gd name="connsiteX9-63" fmla="*/ 0 w 4954193"/>
              <a:gd name="connsiteY9-64" fmla="*/ 177754 h 3519374"/>
              <a:gd name="connsiteX10-65" fmla="*/ 177804 w 4954193"/>
              <a:gd name="connsiteY10-66" fmla="*/ 0 h 3519374"/>
              <a:gd name="connsiteX0-67" fmla="*/ 177804 w 4954193"/>
              <a:gd name="connsiteY0-68" fmla="*/ 0 h 3519374"/>
              <a:gd name="connsiteX1-69" fmla="*/ 3678546 w 4954193"/>
              <a:gd name="connsiteY1-70" fmla="*/ 0 h 3519374"/>
              <a:gd name="connsiteX2-71" fmla="*/ 3823780 w 4954193"/>
              <a:gd name="connsiteY2-72" fmla="*/ 75212 h 3519374"/>
              <a:gd name="connsiteX3-73" fmla="*/ 4941214 w 4954193"/>
              <a:gd name="connsiteY3-74" fmla="*/ 1657097 h 3519374"/>
              <a:gd name="connsiteX4-75" fmla="*/ 4941223 w 4954193"/>
              <a:gd name="connsiteY4-76" fmla="*/ 1862264 h 3519374"/>
              <a:gd name="connsiteX5-77" fmla="*/ 3823789 w 4954193"/>
              <a:gd name="connsiteY5-78" fmla="*/ 3444150 h 3519374"/>
              <a:gd name="connsiteX6-79" fmla="*/ 3678567 w 4954193"/>
              <a:gd name="connsiteY6-80" fmla="*/ 3519374 h 3519374"/>
              <a:gd name="connsiteX7-81" fmla="*/ 177825 w 4954193"/>
              <a:gd name="connsiteY7-82" fmla="*/ 3519374 h 3519374"/>
              <a:gd name="connsiteX8-83" fmla="*/ 0 w 4954193"/>
              <a:gd name="connsiteY8-84" fmla="*/ 3341570 h 3519374"/>
              <a:gd name="connsiteX9-85" fmla="*/ 0 w 4954193"/>
              <a:gd name="connsiteY9-86" fmla="*/ 177754 h 3519374"/>
              <a:gd name="connsiteX10-87" fmla="*/ 177804 w 4954193"/>
              <a:gd name="connsiteY10-88" fmla="*/ 0 h 3519374"/>
              <a:gd name="connsiteX0-89" fmla="*/ 177804 w 4954193"/>
              <a:gd name="connsiteY0-90" fmla="*/ 0 h 3519374"/>
              <a:gd name="connsiteX1-91" fmla="*/ 3678546 w 4954193"/>
              <a:gd name="connsiteY1-92" fmla="*/ 0 h 3519374"/>
              <a:gd name="connsiteX2-93" fmla="*/ 3823780 w 4954193"/>
              <a:gd name="connsiteY2-94" fmla="*/ 75212 h 3519374"/>
              <a:gd name="connsiteX3-95" fmla="*/ 4941214 w 4954193"/>
              <a:gd name="connsiteY3-96" fmla="*/ 1657097 h 3519374"/>
              <a:gd name="connsiteX4-97" fmla="*/ 4941223 w 4954193"/>
              <a:gd name="connsiteY4-98" fmla="*/ 1862264 h 3519374"/>
              <a:gd name="connsiteX5-99" fmla="*/ 3823789 w 4954193"/>
              <a:gd name="connsiteY5-100" fmla="*/ 3444150 h 3519374"/>
              <a:gd name="connsiteX6-101" fmla="*/ 3678567 w 4954193"/>
              <a:gd name="connsiteY6-102" fmla="*/ 3519374 h 3519374"/>
              <a:gd name="connsiteX7-103" fmla="*/ 177825 w 4954193"/>
              <a:gd name="connsiteY7-104" fmla="*/ 3519374 h 3519374"/>
              <a:gd name="connsiteX8-105" fmla="*/ 0 w 4954193"/>
              <a:gd name="connsiteY8-106" fmla="*/ 3341570 h 3519374"/>
              <a:gd name="connsiteX9-107" fmla="*/ 0 w 4954193"/>
              <a:gd name="connsiteY9-108" fmla="*/ 177754 h 3519374"/>
              <a:gd name="connsiteX10-109" fmla="*/ 177804 w 4954193"/>
              <a:gd name="connsiteY10-110" fmla="*/ 0 h 3519374"/>
              <a:gd name="connsiteX0-111" fmla="*/ 177804 w 4954190"/>
              <a:gd name="connsiteY0-112" fmla="*/ 0 h 3519374"/>
              <a:gd name="connsiteX1-113" fmla="*/ 3678546 w 4954190"/>
              <a:gd name="connsiteY1-114" fmla="*/ 0 h 3519374"/>
              <a:gd name="connsiteX2-115" fmla="*/ 3823780 w 4954190"/>
              <a:gd name="connsiteY2-116" fmla="*/ 75212 h 3519374"/>
              <a:gd name="connsiteX3-117" fmla="*/ 4941214 w 4954190"/>
              <a:gd name="connsiteY3-118" fmla="*/ 1657097 h 3519374"/>
              <a:gd name="connsiteX4-119" fmla="*/ 4941223 w 4954190"/>
              <a:gd name="connsiteY4-120" fmla="*/ 1862264 h 3519374"/>
              <a:gd name="connsiteX5-121" fmla="*/ 3823789 w 4954190"/>
              <a:gd name="connsiteY5-122" fmla="*/ 3444150 h 3519374"/>
              <a:gd name="connsiteX6-123" fmla="*/ 3678567 w 4954190"/>
              <a:gd name="connsiteY6-124" fmla="*/ 3519374 h 3519374"/>
              <a:gd name="connsiteX7-125" fmla="*/ 177825 w 4954190"/>
              <a:gd name="connsiteY7-126" fmla="*/ 3519374 h 3519374"/>
              <a:gd name="connsiteX8-127" fmla="*/ 0 w 4954190"/>
              <a:gd name="connsiteY8-128" fmla="*/ 3341570 h 3519374"/>
              <a:gd name="connsiteX9-129" fmla="*/ 0 w 4954190"/>
              <a:gd name="connsiteY9-130" fmla="*/ 177754 h 3519374"/>
              <a:gd name="connsiteX10-131" fmla="*/ 177804 w 4954190"/>
              <a:gd name="connsiteY10-132" fmla="*/ 0 h 3519374"/>
              <a:gd name="connsiteX0-133" fmla="*/ 177804 w 4974928"/>
              <a:gd name="connsiteY0-134" fmla="*/ 0 h 3519374"/>
              <a:gd name="connsiteX1-135" fmla="*/ 3678546 w 4974928"/>
              <a:gd name="connsiteY1-136" fmla="*/ 0 h 3519374"/>
              <a:gd name="connsiteX2-137" fmla="*/ 3823780 w 4974928"/>
              <a:gd name="connsiteY2-138" fmla="*/ 75212 h 3519374"/>
              <a:gd name="connsiteX3-139" fmla="*/ 4941214 w 4974928"/>
              <a:gd name="connsiteY3-140" fmla="*/ 1657097 h 3519374"/>
              <a:gd name="connsiteX4-141" fmla="*/ 4941223 w 4974928"/>
              <a:gd name="connsiteY4-142" fmla="*/ 1862264 h 3519374"/>
              <a:gd name="connsiteX5-143" fmla="*/ 3823789 w 4974928"/>
              <a:gd name="connsiteY5-144" fmla="*/ 3444150 h 3519374"/>
              <a:gd name="connsiteX6-145" fmla="*/ 3678567 w 4974928"/>
              <a:gd name="connsiteY6-146" fmla="*/ 3519374 h 3519374"/>
              <a:gd name="connsiteX7-147" fmla="*/ 177825 w 4974928"/>
              <a:gd name="connsiteY7-148" fmla="*/ 3519374 h 3519374"/>
              <a:gd name="connsiteX8-149" fmla="*/ 0 w 4974928"/>
              <a:gd name="connsiteY8-150" fmla="*/ 3341570 h 3519374"/>
              <a:gd name="connsiteX9-151" fmla="*/ 0 w 4974928"/>
              <a:gd name="connsiteY9-152" fmla="*/ 177754 h 3519374"/>
              <a:gd name="connsiteX10-153" fmla="*/ 177804 w 4974928"/>
              <a:gd name="connsiteY10-154" fmla="*/ 0 h 3519374"/>
              <a:gd name="connsiteX0-155" fmla="*/ 177804 w 4974928"/>
              <a:gd name="connsiteY0-156" fmla="*/ 0 h 3519374"/>
              <a:gd name="connsiteX1-157" fmla="*/ 3678546 w 4974928"/>
              <a:gd name="connsiteY1-158" fmla="*/ 0 h 3519374"/>
              <a:gd name="connsiteX2-159" fmla="*/ 3823780 w 4974928"/>
              <a:gd name="connsiteY2-160" fmla="*/ 75212 h 3519374"/>
              <a:gd name="connsiteX3-161" fmla="*/ 4941214 w 4974928"/>
              <a:gd name="connsiteY3-162" fmla="*/ 1657097 h 3519374"/>
              <a:gd name="connsiteX4-163" fmla="*/ 4941223 w 4974928"/>
              <a:gd name="connsiteY4-164" fmla="*/ 1862264 h 3519374"/>
              <a:gd name="connsiteX5-165" fmla="*/ 3823789 w 4974928"/>
              <a:gd name="connsiteY5-166" fmla="*/ 3444150 h 3519374"/>
              <a:gd name="connsiteX6-167" fmla="*/ 3678567 w 4974928"/>
              <a:gd name="connsiteY6-168" fmla="*/ 3519374 h 3519374"/>
              <a:gd name="connsiteX7-169" fmla="*/ 177825 w 4974928"/>
              <a:gd name="connsiteY7-170" fmla="*/ 3519374 h 3519374"/>
              <a:gd name="connsiteX8-171" fmla="*/ 0 w 4974928"/>
              <a:gd name="connsiteY8-172" fmla="*/ 3341570 h 3519374"/>
              <a:gd name="connsiteX9-173" fmla="*/ 0 w 4974928"/>
              <a:gd name="connsiteY9-174" fmla="*/ 177754 h 3519374"/>
              <a:gd name="connsiteX10-175" fmla="*/ 177804 w 4974928"/>
              <a:gd name="connsiteY10-176" fmla="*/ 0 h 3519374"/>
              <a:gd name="connsiteX0-177" fmla="*/ 177804 w 4974928"/>
              <a:gd name="connsiteY0-178" fmla="*/ 0 h 3519374"/>
              <a:gd name="connsiteX1-179" fmla="*/ 3678546 w 4974928"/>
              <a:gd name="connsiteY1-180" fmla="*/ 0 h 3519374"/>
              <a:gd name="connsiteX2-181" fmla="*/ 3823780 w 4974928"/>
              <a:gd name="connsiteY2-182" fmla="*/ 75212 h 3519374"/>
              <a:gd name="connsiteX3-183" fmla="*/ 4941214 w 4974928"/>
              <a:gd name="connsiteY3-184" fmla="*/ 1657097 h 3519374"/>
              <a:gd name="connsiteX4-185" fmla="*/ 4941223 w 4974928"/>
              <a:gd name="connsiteY4-186" fmla="*/ 1862264 h 3519374"/>
              <a:gd name="connsiteX5-187" fmla="*/ 3823789 w 4974928"/>
              <a:gd name="connsiteY5-188" fmla="*/ 3444150 h 3519374"/>
              <a:gd name="connsiteX6-189" fmla="*/ 3678567 w 4974928"/>
              <a:gd name="connsiteY6-190" fmla="*/ 3519374 h 3519374"/>
              <a:gd name="connsiteX7-191" fmla="*/ 177825 w 4974928"/>
              <a:gd name="connsiteY7-192" fmla="*/ 3519374 h 3519374"/>
              <a:gd name="connsiteX8-193" fmla="*/ 0 w 4974928"/>
              <a:gd name="connsiteY8-194" fmla="*/ 3341570 h 3519374"/>
              <a:gd name="connsiteX9-195" fmla="*/ 0 w 4974928"/>
              <a:gd name="connsiteY9-196" fmla="*/ 177754 h 3519374"/>
              <a:gd name="connsiteX10-197" fmla="*/ 177804 w 4974928"/>
              <a:gd name="connsiteY10-198" fmla="*/ 0 h 3519374"/>
              <a:gd name="connsiteX0-199" fmla="*/ 177804 w 4974928"/>
              <a:gd name="connsiteY0-200" fmla="*/ 0 h 3519374"/>
              <a:gd name="connsiteX1-201" fmla="*/ 3678546 w 4974928"/>
              <a:gd name="connsiteY1-202" fmla="*/ 0 h 3519374"/>
              <a:gd name="connsiteX2-203" fmla="*/ 3823780 w 4974928"/>
              <a:gd name="connsiteY2-204" fmla="*/ 75212 h 3519374"/>
              <a:gd name="connsiteX3-205" fmla="*/ 4941214 w 4974928"/>
              <a:gd name="connsiteY3-206" fmla="*/ 1657097 h 3519374"/>
              <a:gd name="connsiteX4-207" fmla="*/ 4941223 w 4974928"/>
              <a:gd name="connsiteY4-208" fmla="*/ 1862264 h 3519374"/>
              <a:gd name="connsiteX5-209" fmla="*/ 3823789 w 4974928"/>
              <a:gd name="connsiteY5-210" fmla="*/ 3444150 h 3519374"/>
              <a:gd name="connsiteX6-211" fmla="*/ 3678567 w 4974928"/>
              <a:gd name="connsiteY6-212" fmla="*/ 3519374 h 3519374"/>
              <a:gd name="connsiteX7-213" fmla="*/ 177825 w 4974928"/>
              <a:gd name="connsiteY7-214" fmla="*/ 3519374 h 3519374"/>
              <a:gd name="connsiteX8-215" fmla="*/ 0 w 4974928"/>
              <a:gd name="connsiteY8-216" fmla="*/ 3341570 h 3519374"/>
              <a:gd name="connsiteX9-217" fmla="*/ 0 w 4974928"/>
              <a:gd name="connsiteY9-218" fmla="*/ 177754 h 3519374"/>
              <a:gd name="connsiteX10-219" fmla="*/ 177804 w 4974928"/>
              <a:gd name="connsiteY10-220" fmla="*/ 0 h 3519374"/>
              <a:gd name="connsiteX0-221" fmla="*/ 177804 w 4974928"/>
              <a:gd name="connsiteY0-222" fmla="*/ 0 h 3519374"/>
              <a:gd name="connsiteX1-223" fmla="*/ 3678546 w 4974928"/>
              <a:gd name="connsiteY1-224" fmla="*/ 0 h 3519374"/>
              <a:gd name="connsiteX2-225" fmla="*/ 3823780 w 4974928"/>
              <a:gd name="connsiteY2-226" fmla="*/ 75212 h 3519374"/>
              <a:gd name="connsiteX3-227" fmla="*/ 4941214 w 4974928"/>
              <a:gd name="connsiteY3-228" fmla="*/ 1657097 h 3519374"/>
              <a:gd name="connsiteX4-229" fmla="*/ 4941223 w 4974928"/>
              <a:gd name="connsiteY4-230" fmla="*/ 1862264 h 3519374"/>
              <a:gd name="connsiteX5-231" fmla="*/ 3823789 w 4974928"/>
              <a:gd name="connsiteY5-232" fmla="*/ 3444150 h 3519374"/>
              <a:gd name="connsiteX6-233" fmla="*/ 3678567 w 4974928"/>
              <a:gd name="connsiteY6-234" fmla="*/ 3519374 h 3519374"/>
              <a:gd name="connsiteX7-235" fmla="*/ 177825 w 4974928"/>
              <a:gd name="connsiteY7-236" fmla="*/ 3519374 h 3519374"/>
              <a:gd name="connsiteX8-237" fmla="*/ 0 w 4974928"/>
              <a:gd name="connsiteY8-238" fmla="*/ 3341570 h 3519374"/>
              <a:gd name="connsiteX9-239" fmla="*/ 0 w 4974928"/>
              <a:gd name="connsiteY9-240" fmla="*/ 177754 h 3519374"/>
              <a:gd name="connsiteX10-241" fmla="*/ 177804 w 4974928"/>
              <a:gd name="connsiteY10-242" fmla="*/ 0 h 3519374"/>
              <a:gd name="connsiteX0-243" fmla="*/ 177804 w 4974928"/>
              <a:gd name="connsiteY0-244" fmla="*/ 0 h 3519374"/>
              <a:gd name="connsiteX1-245" fmla="*/ 3678546 w 4974928"/>
              <a:gd name="connsiteY1-246" fmla="*/ 0 h 3519374"/>
              <a:gd name="connsiteX2-247" fmla="*/ 3823780 w 4974928"/>
              <a:gd name="connsiteY2-248" fmla="*/ 75212 h 3519374"/>
              <a:gd name="connsiteX3-249" fmla="*/ 4941214 w 4974928"/>
              <a:gd name="connsiteY3-250" fmla="*/ 1657097 h 3519374"/>
              <a:gd name="connsiteX4-251" fmla="*/ 4941223 w 4974928"/>
              <a:gd name="connsiteY4-252" fmla="*/ 1862264 h 3519374"/>
              <a:gd name="connsiteX5-253" fmla="*/ 3823789 w 4974928"/>
              <a:gd name="connsiteY5-254" fmla="*/ 3444150 h 3519374"/>
              <a:gd name="connsiteX6-255" fmla="*/ 3678567 w 4974928"/>
              <a:gd name="connsiteY6-256" fmla="*/ 3519374 h 3519374"/>
              <a:gd name="connsiteX7-257" fmla="*/ 177825 w 4974928"/>
              <a:gd name="connsiteY7-258" fmla="*/ 3519374 h 3519374"/>
              <a:gd name="connsiteX8-259" fmla="*/ 0 w 4974928"/>
              <a:gd name="connsiteY8-260" fmla="*/ 3341570 h 3519374"/>
              <a:gd name="connsiteX9-261" fmla="*/ 0 w 4974928"/>
              <a:gd name="connsiteY9-262" fmla="*/ 177754 h 3519374"/>
              <a:gd name="connsiteX10-263" fmla="*/ 177804 w 4974928"/>
              <a:gd name="connsiteY10-264" fmla="*/ 0 h 3519374"/>
              <a:gd name="connsiteX0-265" fmla="*/ 177804 w 4974928"/>
              <a:gd name="connsiteY0-266" fmla="*/ 0 h 3519374"/>
              <a:gd name="connsiteX1-267" fmla="*/ 3678546 w 4974928"/>
              <a:gd name="connsiteY1-268" fmla="*/ 0 h 3519374"/>
              <a:gd name="connsiteX2-269" fmla="*/ 3823780 w 4974928"/>
              <a:gd name="connsiteY2-270" fmla="*/ 75212 h 3519374"/>
              <a:gd name="connsiteX3-271" fmla="*/ 4941214 w 4974928"/>
              <a:gd name="connsiteY3-272" fmla="*/ 1657097 h 3519374"/>
              <a:gd name="connsiteX4-273" fmla="*/ 4941223 w 4974928"/>
              <a:gd name="connsiteY4-274" fmla="*/ 1862264 h 3519374"/>
              <a:gd name="connsiteX5-275" fmla="*/ 3823789 w 4974928"/>
              <a:gd name="connsiteY5-276" fmla="*/ 3444150 h 3519374"/>
              <a:gd name="connsiteX6-277" fmla="*/ 3678567 w 4974928"/>
              <a:gd name="connsiteY6-278" fmla="*/ 3519374 h 3519374"/>
              <a:gd name="connsiteX7-279" fmla="*/ 177825 w 4974928"/>
              <a:gd name="connsiteY7-280" fmla="*/ 3519374 h 3519374"/>
              <a:gd name="connsiteX8-281" fmla="*/ 0 w 4974928"/>
              <a:gd name="connsiteY8-282" fmla="*/ 3341570 h 3519374"/>
              <a:gd name="connsiteX9-283" fmla="*/ 0 w 4974928"/>
              <a:gd name="connsiteY9-284" fmla="*/ 177754 h 3519374"/>
              <a:gd name="connsiteX10-285" fmla="*/ 177804 w 4974928"/>
              <a:gd name="connsiteY10-286" fmla="*/ 0 h 3519374"/>
              <a:gd name="connsiteX0-287" fmla="*/ 177804 w 4974928"/>
              <a:gd name="connsiteY0-288" fmla="*/ 0 h 3519374"/>
              <a:gd name="connsiteX1-289" fmla="*/ 3678546 w 4974928"/>
              <a:gd name="connsiteY1-290" fmla="*/ 0 h 3519374"/>
              <a:gd name="connsiteX2-291" fmla="*/ 3823780 w 4974928"/>
              <a:gd name="connsiteY2-292" fmla="*/ 75212 h 3519374"/>
              <a:gd name="connsiteX3-293" fmla="*/ 4941214 w 4974928"/>
              <a:gd name="connsiteY3-294" fmla="*/ 1657097 h 3519374"/>
              <a:gd name="connsiteX4-295" fmla="*/ 4941223 w 4974928"/>
              <a:gd name="connsiteY4-296" fmla="*/ 1862264 h 3519374"/>
              <a:gd name="connsiteX5-297" fmla="*/ 3823789 w 4974928"/>
              <a:gd name="connsiteY5-298" fmla="*/ 3444150 h 3519374"/>
              <a:gd name="connsiteX6-299" fmla="*/ 3678567 w 4974928"/>
              <a:gd name="connsiteY6-300" fmla="*/ 3519374 h 3519374"/>
              <a:gd name="connsiteX7-301" fmla="*/ 177825 w 4974928"/>
              <a:gd name="connsiteY7-302" fmla="*/ 3519374 h 3519374"/>
              <a:gd name="connsiteX8-303" fmla="*/ 0 w 4974928"/>
              <a:gd name="connsiteY8-304" fmla="*/ 3341570 h 3519374"/>
              <a:gd name="connsiteX9-305" fmla="*/ 0 w 4974928"/>
              <a:gd name="connsiteY9-306" fmla="*/ 177754 h 3519374"/>
              <a:gd name="connsiteX10-307" fmla="*/ 177804 w 4974928"/>
              <a:gd name="connsiteY10-308" fmla="*/ 0 h 3519374"/>
              <a:gd name="connsiteX0-309" fmla="*/ 177804 w 4974928"/>
              <a:gd name="connsiteY0-310" fmla="*/ 0 h 3519374"/>
              <a:gd name="connsiteX1-311" fmla="*/ 3678546 w 4974928"/>
              <a:gd name="connsiteY1-312" fmla="*/ 0 h 3519374"/>
              <a:gd name="connsiteX2-313" fmla="*/ 3823780 w 4974928"/>
              <a:gd name="connsiteY2-314" fmla="*/ 75212 h 3519374"/>
              <a:gd name="connsiteX3-315" fmla="*/ 4941214 w 4974928"/>
              <a:gd name="connsiteY3-316" fmla="*/ 1657097 h 3519374"/>
              <a:gd name="connsiteX4-317" fmla="*/ 4941223 w 4974928"/>
              <a:gd name="connsiteY4-318" fmla="*/ 1862264 h 3519374"/>
              <a:gd name="connsiteX5-319" fmla="*/ 3823789 w 4974928"/>
              <a:gd name="connsiteY5-320" fmla="*/ 3444150 h 3519374"/>
              <a:gd name="connsiteX6-321" fmla="*/ 3678567 w 4974928"/>
              <a:gd name="connsiteY6-322" fmla="*/ 3519374 h 3519374"/>
              <a:gd name="connsiteX7-323" fmla="*/ 177825 w 4974928"/>
              <a:gd name="connsiteY7-324" fmla="*/ 3519374 h 3519374"/>
              <a:gd name="connsiteX8-325" fmla="*/ 0 w 4974928"/>
              <a:gd name="connsiteY8-326" fmla="*/ 3341570 h 3519374"/>
              <a:gd name="connsiteX9-327" fmla="*/ 0 w 4974928"/>
              <a:gd name="connsiteY9-328" fmla="*/ 177754 h 3519374"/>
              <a:gd name="connsiteX10-329" fmla="*/ 177804 w 4974928"/>
              <a:gd name="connsiteY10-330" fmla="*/ 0 h 3519374"/>
              <a:gd name="connsiteX0-331" fmla="*/ 177804 w 4974928"/>
              <a:gd name="connsiteY0-332" fmla="*/ 0 h 3519374"/>
              <a:gd name="connsiteX1-333" fmla="*/ 3678546 w 4974928"/>
              <a:gd name="connsiteY1-334" fmla="*/ 0 h 3519374"/>
              <a:gd name="connsiteX2-335" fmla="*/ 3823780 w 4974928"/>
              <a:gd name="connsiteY2-336" fmla="*/ 75212 h 3519374"/>
              <a:gd name="connsiteX3-337" fmla="*/ 4941214 w 4974928"/>
              <a:gd name="connsiteY3-338" fmla="*/ 1657097 h 3519374"/>
              <a:gd name="connsiteX4-339" fmla="*/ 4941223 w 4974928"/>
              <a:gd name="connsiteY4-340" fmla="*/ 1862264 h 3519374"/>
              <a:gd name="connsiteX5-341" fmla="*/ 3823789 w 4974928"/>
              <a:gd name="connsiteY5-342" fmla="*/ 3444150 h 3519374"/>
              <a:gd name="connsiteX6-343" fmla="*/ 3678567 w 4974928"/>
              <a:gd name="connsiteY6-344" fmla="*/ 3519374 h 3519374"/>
              <a:gd name="connsiteX7-345" fmla="*/ 177825 w 4974928"/>
              <a:gd name="connsiteY7-346" fmla="*/ 3519374 h 3519374"/>
              <a:gd name="connsiteX8-347" fmla="*/ 0 w 4974928"/>
              <a:gd name="connsiteY8-348" fmla="*/ 3341570 h 3519374"/>
              <a:gd name="connsiteX9-349" fmla="*/ 0 w 4974928"/>
              <a:gd name="connsiteY9-350" fmla="*/ 177754 h 3519374"/>
              <a:gd name="connsiteX10-351" fmla="*/ 177804 w 4974928"/>
              <a:gd name="connsiteY10-352" fmla="*/ 0 h 3519374"/>
              <a:gd name="connsiteX0-353" fmla="*/ 177804 w 4974928"/>
              <a:gd name="connsiteY0-354" fmla="*/ 0 h 3519374"/>
              <a:gd name="connsiteX1-355" fmla="*/ 3678546 w 4974928"/>
              <a:gd name="connsiteY1-356" fmla="*/ 0 h 3519374"/>
              <a:gd name="connsiteX2-357" fmla="*/ 3823780 w 4974928"/>
              <a:gd name="connsiteY2-358" fmla="*/ 75212 h 3519374"/>
              <a:gd name="connsiteX3-359" fmla="*/ 4941214 w 4974928"/>
              <a:gd name="connsiteY3-360" fmla="*/ 1657097 h 3519374"/>
              <a:gd name="connsiteX4-361" fmla="*/ 4941223 w 4974928"/>
              <a:gd name="connsiteY4-362" fmla="*/ 1862264 h 3519374"/>
              <a:gd name="connsiteX5-363" fmla="*/ 3823789 w 4974928"/>
              <a:gd name="connsiteY5-364" fmla="*/ 3444150 h 3519374"/>
              <a:gd name="connsiteX6-365" fmla="*/ 3678567 w 4974928"/>
              <a:gd name="connsiteY6-366" fmla="*/ 3519374 h 3519374"/>
              <a:gd name="connsiteX7-367" fmla="*/ 177825 w 4974928"/>
              <a:gd name="connsiteY7-368" fmla="*/ 3519374 h 3519374"/>
              <a:gd name="connsiteX8-369" fmla="*/ 0 w 4974928"/>
              <a:gd name="connsiteY8-370" fmla="*/ 3341570 h 3519374"/>
              <a:gd name="connsiteX9-371" fmla="*/ 0 w 4974928"/>
              <a:gd name="connsiteY9-372" fmla="*/ 177754 h 3519374"/>
              <a:gd name="connsiteX10-373" fmla="*/ 177804 w 4974928"/>
              <a:gd name="connsiteY10-374" fmla="*/ 0 h 3519374"/>
              <a:gd name="connsiteX0-375" fmla="*/ 177804 w 4974928"/>
              <a:gd name="connsiteY0-376" fmla="*/ 0 h 3519374"/>
              <a:gd name="connsiteX1-377" fmla="*/ 3678546 w 4974928"/>
              <a:gd name="connsiteY1-378" fmla="*/ 0 h 3519374"/>
              <a:gd name="connsiteX2-379" fmla="*/ 3823780 w 4974928"/>
              <a:gd name="connsiteY2-380" fmla="*/ 75212 h 3519374"/>
              <a:gd name="connsiteX3-381" fmla="*/ 4941214 w 4974928"/>
              <a:gd name="connsiteY3-382" fmla="*/ 1657097 h 3519374"/>
              <a:gd name="connsiteX4-383" fmla="*/ 4941223 w 4974928"/>
              <a:gd name="connsiteY4-384" fmla="*/ 1862264 h 3519374"/>
              <a:gd name="connsiteX5-385" fmla="*/ 3823789 w 4974928"/>
              <a:gd name="connsiteY5-386" fmla="*/ 3444150 h 3519374"/>
              <a:gd name="connsiteX6-387" fmla="*/ 3678567 w 4974928"/>
              <a:gd name="connsiteY6-388" fmla="*/ 3519374 h 3519374"/>
              <a:gd name="connsiteX7-389" fmla="*/ 177825 w 4974928"/>
              <a:gd name="connsiteY7-390" fmla="*/ 3519374 h 3519374"/>
              <a:gd name="connsiteX8-391" fmla="*/ 0 w 4974928"/>
              <a:gd name="connsiteY8-392" fmla="*/ 3341570 h 3519374"/>
              <a:gd name="connsiteX9-393" fmla="*/ 0 w 4974928"/>
              <a:gd name="connsiteY9-394" fmla="*/ 177754 h 3519374"/>
              <a:gd name="connsiteX10-395" fmla="*/ 177804 w 4974928"/>
              <a:gd name="connsiteY10-396" fmla="*/ 0 h 35193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4974928" h="3519374">
                <a:moveTo>
                  <a:pt x="177804" y="0"/>
                </a:moveTo>
                <a:cubicBezTo>
                  <a:pt x="281958" y="0"/>
                  <a:pt x="3619635" y="0"/>
                  <a:pt x="3678546" y="0"/>
                </a:cubicBezTo>
                <a:cubicBezTo>
                  <a:pt x="3737459" y="0"/>
                  <a:pt x="3789791" y="27094"/>
                  <a:pt x="3823780" y="75212"/>
                </a:cubicBezTo>
                <a:cubicBezTo>
                  <a:pt x="3857771" y="123329"/>
                  <a:pt x="4896269" y="1593470"/>
                  <a:pt x="4941214" y="1657097"/>
                </a:cubicBezTo>
                <a:cubicBezTo>
                  <a:pt x="4986161" y="1720725"/>
                  <a:pt x="4986170" y="1798637"/>
                  <a:pt x="4941223" y="1862264"/>
                </a:cubicBezTo>
                <a:cubicBezTo>
                  <a:pt x="4896278" y="1925892"/>
                  <a:pt x="3857780" y="3396033"/>
                  <a:pt x="3823789" y="3444150"/>
                </a:cubicBezTo>
                <a:cubicBezTo>
                  <a:pt x="3789800" y="3492267"/>
                  <a:pt x="3737480" y="3519374"/>
                  <a:pt x="3678567" y="3519374"/>
                </a:cubicBezTo>
                <a:cubicBezTo>
                  <a:pt x="3619656" y="3519374"/>
                  <a:pt x="281981" y="3519374"/>
                  <a:pt x="177825" y="3519374"/>
                </a:cubicBezTo>
                <a:cubicBezTo>
                  <a:pt x="73671" y="3519374"/>
                  <a:pt x="1" y="3445725"/>
                  <a:pt x="0" y="3341570"/>
                </a:cubicBezTo>
                <a:cubicBezTo>
                  <a:pt x="1" y="3237416"/>
                  <a:pt x="1" y="281908"/>
                  <a:pt x="0" y="177754"/>
                </a:cubicBezTo>
                <a:cubicBezTo>
                  <a:pt x="1" y="73599"/>
                  <a:pt x="73649" y="0"/>
                  <a:pt x="177804" y="0"/>
                </a:cubicBezTo>
                <a:close/>
              </a:path>
            </a:pathLst>
          </a:custGeom>
          <a:gradFill>
            <a:gsLst>
              <a:gs pos="30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1368000" bIns="45720" numCol="1" spcCol="0" rtlCol="0" fromWordArt="0" anchor="ctr" anchorCtr="0" forceAA="0" compatLnSpc="1">
            <a:noAutofit/>
          </a:bodyPr>
          <a:p>
            <a:pPr algn="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 </a:t>
            </a:r>
            <a:endParaRPr lang="en-US" altLang="zh-CN" sz="1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4672330" y="2034540"/>
            <a:ext cx="2789644" cy="27896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避免</a:t>
            </a:r>
            <a:endParaRPr lang="zh-CN" altLang="en-US" sz="2400" b="1">
              <a:solidFill>
                <a:schemeClr val="lt1">
                  <a:lumMod val="100000"/>
                </a:schemeClr>
              </a:solidFill>
              <a:latin typeface="+mn-ea"/>
              <a:cs typeface="+mn-ea"/>
              <a:sym typeface="+mn-ea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主观干预</a:t>
            </a:r>
            <a:endParaRPr lang="zh-CN" altLang="en-US" sz="2400" b="1">
              <a:solidFill>
                <a:schemeClr val="lt1">
                  <a:lumMod val="100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0005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97634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3600" b="1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什么人</a:t>
            </a:r>
            <a:r>
              <a:rPr lang="zh-CN" altLang="en-US"/>
              <a:t>的投资收益</a:t>
            </a:r>
            <a:r>
              <a:rPr lang="zh-CN" altLang="en-US"/>
              <a:t>最高？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1"/>
            </p:custDataLst>
          </p:nvPr>
        </p:nvSpPr>
        <p:spPr>
          <a:xfrm>
            <a:off x="6367145" y="1601153"/>
            <a:ext cx="1104900" cy="161925"/>
          </a:xfrm>
          <a:custGeom>
            <a:avLst/>
            <a:gdLst>
              <a:gd name="connsiteX0" fmla="*/ 0 w 1104900"/>
              <a:gd name="connsiteY0" fmla="*/ 161925 h 161925"/>
              <a:gd name="connsiteX1" fmla="*/ 123825 w 1104900"/>
              <a:gd name="connsiteY1" fmla="*/ 0 h 161925"/>
              <a:gd name="connsiteX2" fmla="*/ 1104900 w 1104900"/>
              <a:gd name="connsiteY2" fmla="*/ 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161925">
                <a:moveTo>
                  <a:pt x="0" y="161925"/>
                </a:moveTo>
                <a:lnTo>
                  <a:pt x="123825" y="0"/>
                </a:lnTo>
                <a:lnTo>
                  <a:pt x="1104900" y="0"/>
                </a:lnTo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7720330" y="1163638"/>
            <a:ext cx="6038452" cy="13614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去世了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7720330" y="4791393"/>
            <a:ext cx="6038452" cy="13614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冻结了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7720330" y="2948623"/>
            <a:ext cx="6038452" cy="13614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忘记了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97" name="直接连接符 96"/>
          <p:cNvCxnSpPr/>
          <p:nvPr>
            <p:custDataLst>
              <p:tags r:id="rId5"/>
            </p:custDataLst>
          </p:nvPr>
        </p:nvCxnSpPr>
        <p:spPr>
          <a:xfrm>
            <a:off x="6986905" y="3429318"/>
            <a:ext cx="484960" cy="0"/>
          </a:xfrm>
          <a:prstGeom prst="line">
            <a:avLst/>
          </a:prstGeom>
          <a:noFill/>
          <a:ln>
            <a:solidFill>
              <a:schemeClr val="accent2">
                <a:alpha val="7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7" name="任意多边形: 形状 116"/>
          <p:cNvSpPr/>
          <p:nvPr>
            <p:custDataLst>
              <p:tags r:id="rId6"/>
            </p:custDataLst>
          </p:nvPr>
        </p:nvSpPr>
        <p:spPr>
          <a:xfrm>
            <a:off x="5055870" y="1139508"/>
            <a:ext cx="1661907" cy="1666644"/>
          </a:xfrm>
          <a:custGeom>
            <a:avLst/>
            <a:gdLst>
              <a:gd name="connsiteX0" fmla="*/ 646514 w 1731840"/>
              <a:gd name="connsiteY0" fmla="*/ 4426 h 1736777"/>
              <a:gd name="connsiteX1" fmla="*/ 649356 w 1731840"/>
              <a:gd name="connsiteY1" fmla="*/ 5000 h 1736777"/>
              <a:gd name="connsiteX2" fmla="*/ 666957 w 1731840"/>
              <a:gd name="connsiteY2" fmla="*/ 16867 h 1736777"/>
              <a:gd name="connsiteX3" fmla="*/ 624590 w 1731840"/>
              <a:gd name="connsiteY3" fmla="*/ 0 h 1736777"/>
              <a:gd name="connsiteX4" fmla="*/ 646513 w 1731840"/>
              <a:gd name="connsiteY4" fmla="*/ 4426 h 1736777"/>
              <a:gd name="connsiteX5" fmla="*/ 666956 w 1731840"/>
              <a:gd name="connsiteY5" fmla="*/ 16867 h 1736777"/>
              <a:gd name="connsiteX6" fmla="*/ 669578 w 1731840"/>
              <a:gd name="connsiteY6" fmla="*/ 18635 h 1736777"/>
              <a:gd name="connsiteX7" fmla="*/ 672337 w 1731840"/>
              <a:gd name="connsiteY7" fmla="*/ 22727 h 1736777"/>
              <a:gd name="connsiteX8" fmla="*/ 672339 w 1731840"/>
              <a:gd name="connsiteY8" fmla="*/ 22728 h 1736777"/>
              <a:gd name="connsiteX9" fmla="*/ 669579 w 1731840"/>
              <a:gd name="connsiteY9" fmla="*/ 18635 h 1736777"/>
              <a:gd name="connsiteX10" fmla="*/ 666957 w 1731840"/>
              <a:gd name="connsiteY10" fmla="*/ 16867 h 1736777"/>
              <a:gd name="connsiteX11" fmla="*/ 692182 w 1731840"/>
              <a:gd name="connsiteY11" fmla="*/ 32218 h 1736777"/>
              <a:gd name="connsiteX12" fmla="*/ 703770 w 1731840"/>
              <a:gd name="connsiteY12" fmla="*/ 37760 h 1736777"/>
              <a:gd name="connsiteX13" fmla="*/ 706453 w 1731840"/>
              <a:gd name="connsiteY13" fmla="*/ 40903 h 1736777"/>
              <a:gd name="connsiteX14" fmla="*/ 723028 w 1731840"/>
              <a:gd name="connsiteY14" fmla="*/ 50990 h 1736777"/>
              <a:gd name="connsiteX15" fmla="*/ 1654884 w 1731840"/>
              <a:gd name="connsiteY15" fmla="*/ 1104059 h 1736777"/>
              <a:gd name="connsiteX16" fmla="*/ 1717391 w 1731840"/>
              <a:gd name="connsiteY16" fmla="*/ 1238183 h 1736777"/>
              <a:gd name="connsiteX17" fmla="*/ 1713206 w 1731840"/>
              <a:gd name="connsiteY17" fmla="*/ 1231976 h 1736777"/>
              <a:gd name="connsiteX18" fmla="*/ 1694846 w 1731840"/>
              <a:gd name="connsiteY18" fmla="*/ 1219597 h 1736777"/>
              <a:gd name="connsiteX19" fmla="*/ 1694846 w 1731840"/>
              <a:gd name="connsiteY19" fmla="*/ 1219598 h 1736777"/>
              <a:gd name="connsiteX20" fmla="*/ 1713205 w 1731840"/>
              <a:gd name="connsiteY20" fmla="*/ 1231976 h 1736777"/>
              <a:gd name="connsiteX21" fmla="*/ 1717390 w 1731840"/>
              <a:gd name="connsiteY21" fmla="*/ 1238183 h 1736777"/>
              <a:gd name="connsiteX22" fmla="*/ 1729071 w 1731840"/>
              <a:gd name="connsiteY22" fmla="*/ 1263247 h 1736777"/>
              <a:gd name="connsiteX23" fmla="*/ 1731840 w 1731840"/>
              <a:gd name="connsiteY23" fmla="*/ 1276964 h 1736777"/>
              <a:gd name="connsiteX24" fmla="*/ 1713205 w 1731840"/>
              <a:gd name="connsiteY24" fmla="*/ 1321952 h 1736777"/>
              <a:gd name="connsiteX25" fmla="*/ 1694215 w 1731840"/>
              <a:gd name="connsiteY25" fmla="*/ 1334756 h 1736777"/>
              <a:gd name="connsiteX26" fmla="*/ 1690695 w 1731840"/>
              <a:gd name="connsiteY26" fmla="*/ 1336049 h 1736777"/>
              <a:gd name="connsiteX27" fmla="*/ 1668218 w 1731840"/>
              <a:gd name="connsiteY27" fmla="*/ 1340587 h 1736777"/>
              <a:gd name="connsiteX28" fmla="*/ 1690696 w 1731840"/>
              <a:gd name="connsiteY28" fmla="*/ 1336049 h 1736777"/>
              <a:gd name="connsiteX29" fmla="*/ 631186 w 1731840"/>
              <a:gd name="connsiteY29" fmla="*/ 1725172 h 1736777"/>
              <a:gd name="connsiteX30" fmla="*/ 603204 w 1731840"/>
              <a:gd name="connsiteY30" fmla="*/ 1735449 h 1736777"/>
              <a:gd name="connsiteX31" fmla="*/ 596624 w 1731840"/>
              <a:gd name="connsiteY31" fmla="*/ 1736777 h 1736777"/>
              <a:gd name="connsiteX32" fmla="*/ 551636 w 1731840"/>
              <a:gd name="connsiteY32" fmla="*/ 1718142 h 1736777"/>
              <a:gd name="connsiteX33" fmla="*/ 539742 w 1731840"/>
              <a:gd name="connsiteY33" fmla="*/ 1700501 h 1736777"/>
              <a:gd name="connsiteX34" fmla="*/ 537638 w 1731840"/>
              <a:gd name="connsiteY34" fmla="*/ 1696119 h 1736777"/>
              <a:gd name="connsiteX35" fmla="*/ 513285 w 1731840"/>
              <a:gd name="connsiteY35" fmla="*/ 1645408 h 1736777"/>
              <a:gd name="connsiteX36" fmla="*/ 164965 w 1731840"/>
              <a:gd name="connsiteY36" fmla="*/ 1211146 h 1736777"/>
              <a:gd name="connsiteX37" fmla="*/ 57318 w 1731840"/>
              <a:gd name="connsiteY37" fmla="*/ 1128366 h 1736777"/>
              <a:gd name="connsiteX38" fmla="*/ 48926 w 1731840"/>
              <a:gd name="connsiteY38" fmla="*/ 1123611 h 1736777"/>
              <a:gd name="connsiteX39" fmla="*/ 47984 w 1731840"/>
              <a:gd name="connsiteY39" fmla="*/ 1121189 h 1736777"/>
              <a:gd name="connsiteX40" fmla="*/ 39333 w 1731840"/>
              <a:gd name="connsiteY40" fmla="*/ 1114536 h 1736777"/>
              <a:gd name="connsiteX41" fmla="*/ 17328 w 1731840"/>
              <a:gd name="connsiteY41" fmla="*/ 1097614 h 1736777"/>
              <a:gd name="connsiteX42" fmla="*/ 15895 w 1731840"/>
              <a:gd name="connsiteY42" fmla="*/ 1096741 h 1736777"/>
              <a:gd name="connsiteX43" fmla="*/ 5000 w 1731840"/>
              <a:gd name="connsiteY43" fmla="*/ 1080582 h 1736777"/>
              <a:gd name="connsiteX44" fmla="*/ 0 w 1731840"/>
              <a:gd name="connsiteY44" fmla="*/ 1055817 h 1736777"/>
              <a:gd name="connsiteX45" fmla="*/ 4917 w 1731840"/>
              <a:gd name="connsiteY45" fmla="*/ 1031461 h 1736777"/>
              <a:gd name="connsiteX46" fmla="*/ 5926 w 1731840"/>
              <a:gd name="connsiteY46" fmla="*/ 1029679 h 1736777"/>
              <a:gd name="connsiteX47" fmla="*/ 565669 w 1731840"/>
              <a:gd name="connsiteY47" fmla="*/ 40336 h 1736777"/>
              <a:gd name="connsiteX48" fmla="*/ 565669 w 1731840"/>
              <a:gd name="connsiteY48" fmla="*/ 40333 h 1736777"/>
              <a:gd name="connsiteX49" fmla="*/ 565967 w 1731840"/>
              <a:gd name="connsiteY49" fmla="*/ 38858 h 1736777"/>
              <a:gd name="connsiteX50" fmla="*/ 569303 w 1731840"/>
              <a:gd name="connsiteY50" fmla="*/ 33910 h 1736777"/>
              <a:gd name="connsiteX51" fmla="*/ 579602 w 1731840"/>
              <a:gd name="connsiteY51" fmla="*/ 18635 h 1736777"/>
              <a:gd name="connsiteX52" fmla="*/ 624590 w 1731840"/>
              <a:gd name="connsiteY52" fmla="*/ 0 h 173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731840" h="1736777">
                <a:moveTo>
                  <a:pt x="646514" y="4426"/>
                </a:moveTo>
                <a:lnTo>
                  <a:pt x="649356" y="5000"/>
                </a:lnTo>
                <a:lnTo>
                  <a:pt x="666957" y="16867"/>
                </a:lnTo>
                <a:close/>
                <a:moveTo>
                  <a:pt x="624590" y="0"/>
                </a:moveTo>
                <a:lnTo>
                  <a:pt x="646513" y="4426"/>
                </a:lnTo>
                <a:lnTo>
                  <a:pt x="666956" y="16867"/>
                </a:lnTo>
                <a:lnTo>
                  <a:pt x="669578" y="18635"/>
                </a:lnTo>
                <a:lnTo>
                  <a:pt x="672337" y="22727"/>
                </a:lnTo>
                <a:lnTo>
                  <a:pt x="672339" y="22728"/>
                </a:lnTo>
                <a:lnTo>
                  <a:pt x="669579" y="18635"/>
                </a:lnTo>
                <a:lnTo>
                  <a:pt x="666957" y="16867"/>
                </a:lnTo>
                <a:lnTo>
                  <a:pt x="692182" y="32218"/>
                </a:lnTo>
                <a:lnTo>
                  <a:pt x="703770" y="37760"/>
                </a:lnTo>
                <a:lnTo>
                  <a:pt x="706453" y="40903"/>
                </a:lnTo>
                <a:lnTo>
                  <a:pt x="723028" y="50990"/>
                </a:lnTo>
                <a:cubicBezTo>
                  <a:pt x="1115601" y="316665"/>
                  <a:pt x="1437579" y="679068"/>
                  <a:pt x="1654884" y="1104059"/>
                </a:cubicBezTo>
                <a:lnTo>
                  <a:pt x="1717391" y="1238183"/>
                </a:lnTo>
                <a:lnTo>
                  <a:pt x="1713206" y="1231976"/>
                </a:lnTo>
                <a:lnTo>
                  <a:pt x="1694846" y="1219597"/>
                </a:lnTo>
                <a:lnTo>
                  <a:pt x="1694846" y="1219598"/>
                </a:lnTo>
                <a:lnTo>
                  <a:pt x="1713205" y="1231976"/>
                </a:lnTo>
                <a:lnTo>
                  <a:pt x="1717390" y="1238183"/>
                </a:lnTo>
                <a:lnTo>
                  <a:pt x="1729071" y="1263247"/>
                </a:lnTo>
                <a:lnTo>
                  <a:pt x="1731840" y="1276964"/>
                </a:lnTo>
                <a:cubicBezTo>
                  <a:pt x="1731840" y="1294533"/>
                  <a:pt x="1724719" y="1310439"/>
                  <a:pt x="1713205" y="1321952"/>
                </a:cubicBezTo>
                <a:lnTo>
                  <a:pt x="1694215" y="1334756"/>
                </a:lnTo>
                <a:lnTo>
                  <a:pt x="1690695" y="1336049"/>
                </a:lnTo>
                <a:lnTo>
                  <a:pt x="1668218" y="1340587"/>
                </a:lnTo>
                <a:lnTo>
                  <a:pt x="1690696" y="1336049"/>
                </a:lnTo>
                <a:lnTo>
                  <a:pt x="631186" y="1725172"/>
                </a:lnTo>
                <a:lnTo>
                  <a:pt x="603204" y="1735449"/>
                </a:lnTo>
                <a:lnTo>
                  <a:pt x="596624" y="1736777"/>
                </a:lnTo>
                <a:cubicBezTo>
                  <a:pt x="579055" y="1736777"/>
                  <a:pt x="563149" y="1729656"/>
                  <a:pt x="551636" y="1718142"/>
                </a:cubicBezTo>
                <a:lnTo>
                  <a:pt x="539742" y="1700501"/>
                </a:lnTo>
                <a:lnTo>
                  <a:pt x="537638" y="1696119"/>
                </a:lnTo>
                <a:lnTo>
                  <a:pt x="513285" y="1645408"/>
                </a:lnTo>
                <a:cubicBezTo>
                  <a:pt x="423867" y="1480289"/>
                  <a:pt x="305479" y="1333247"/>
                  <a:pt x="164965" y="1211146"/>
                </a:cubicBezTo>
                <a:lnTo>
                  <a:pt x="57318" y="1128366"/>
                </a:lnTo>
                <a:lnTo>
                  <a:pt x="48926" y="1123611"/>
                </a:lnTo>
                <a:lnTo>
                  <a:pt x="47984" y="1121189"/>
                </a:lnTo>
                <a:lnTo>
                  <a:pt x="39333" y="1114536"/>
                </a:lnTo>
                <a:lnTo>
                  <a:pt x="17328" y="1097614"/>
                </a:lnTo>
                <a:lnTo>
                  <a:pt x="15895" y="1096741"/>
                </a:lnTo>
                <a:lnTo>
                  <a:pt x="5000" y="1080582"/>
                </a:lnTo>
                <a:cubicBezTo>
                  <a:pt x="1780" y="1072970"/>
                  <a:pt x="0" y="1064602"/>
                  <a:pt x="0" y="1055817"/>
                </a:cubicBezTo>
                <a:lnTo>
                  <a:pt x="4917" y="1031461"/>
                </a:lnTo>
                <a:lnTo>
                  <a:pt x="5926" y="1029679"/>
                </a:lnTo>
                <a:lnTo>
                  <a:pt x="565669" y="40336"/>
                </a:lnTo>
                <a:lnTo>
                  <a:pt x="565669" y="40333"/>
                </a:lnTo>
                <a:lnTo>
                  <a:pt x="565967" y="38858"/>
                </a:lnTo>
                <a:lnTo>
                  <a:pt x="569303" y="33910"/>
                </a:lnTo>
                <a:lnTo>
                  <a:pt x="579602" y="18635"/>
                </a:lnTo>
                <a:cubicBezTo>
                  <a:pt x="591115" y="7121"/>
                  <a:pt x="607021" y="0"/>
                  <a:pt x="6245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8" name="任意多边形: 形状 117"/>
          <p:cNvSpPr/>
          <p:nvPr>
            <p:custDataLst>
              <p:tags r:id="rId7"/>
            </p:custDataLst>
          </p:nvPr>
        </p:nvSpPr>
        <p:spPr>
          <a:xfrm rot="2400000">
            <a:off x="5605780" y="2569528"/>
            <a:ext cx="1661907" cy="1666644"/>
          </a:xfrm>
          <a:custGeom>
            <a:avLst/>
            <a:gdLst>
              <a:gd name="connsiteX0" fmla="*/ 646514 w 1731840"/>
              <a:gd name="connsiteY0" fmla="*/ 4426 h 1736777"/>
              <a:gd name="connsiteX1" fmla="*/ 649356 w 1731840"/>
              <a:gd name="connsiteY1" fmla="*/ 5000 h 1736777"/>
              <a:gd name="connsiteX2" fmla="*/ 666957 w 1731840"/>
              <a:gd name="connsiteY2" fmla="*/ 16867 h 1736777"/>
              <a:gd name="connsiteX3" fmla="*/ 624590 w 1731840"/>
              <a:gd name="connsiteY3" fmla="*/ 0 h 1736777"/>
              <a:gd name="connsiteX4" fmla="*/ 646513 w 1731840"/>
              <a:gd name="connsiteY4" fmla="*/ 4426 h 1736777"/>
              <a:gd name="connsiteX5" fmla="*/ 666956 w 1731840"/>
              <a:gd name="connsiteY5" fmla="*/ 16867 h 1736777"/>
              <a:gd name="connsiteX6" fmla="*/ 669578 w 1731840"/>
              <a:gd name="connsiteY6" fmla="*/ 18635 h 1736777"/>
              <a:gd name="connsiteX7" fmla="*/ 672337 w 1731840"/>
              <a:gd name="connsiteY7" fmla="*/ 22727 h 1736777"/>
              <a:gd name="connsiteX8" fmla="*/ 672339 w 1731840"/>
              <a:gd name="connsiteY8" fmla="*/ 22728 h 1736777"/>
              <a:gd name="connsiteX9" fmla="*/ 669579 w 1731840"/>
              <a:gd name="connsiteY9" fmla="*/ 18635 h 1736777"/>
              <a:gd name="connsiteX10" fmla="*/ 666957 w 1731840"/>
              <a:gd name="connsiteY10" fmla="*/ 16867 h 1736777"/>
              <a:gd name="connsiteX11" fmla="*/ 692182 w 1731840"/>
              <a:gd name="connsiteY11" fmla="*/ 32218 h 1736777"/>
              <a:gd name="connsiteX12" fmla="*/ 703770 w 1731840"/>
              <a:gd name="connsiteY12" fmla="*/ 37760 h 1736777"/>
              <a:gd name="connsiteX13" fmla="*/ 706453 w 1731840"/>
              <a:gd name="connsiteY13" fmla="*/ 40903 h 1736777"/>
              <a:gd name="connsiteX14" fmla="*/ 723028 w 1731840"/>
              <a:gd name="connsiteY14" fmla="*/ 50990 h 1736777"/>
              <a:gd name="connsiteX15" fmla="*/ 1654884 w 1731840"/>
              <a:gd name="connsiteY15" fmla="*/ 1104059 h 1736777"/>
              <a:gd name="connsiteX16" fmla="*/ 1717391 w 1731840"/>
              <a:gd name="connsiteY16" fmla="*/ 1238183 h 1736777"/>
              <a:gd name="connsiteX17" fmla="*/ 1713206 w 1731840"/>
              <a:gd name="connsiteY17" fmla="*/ 1231976 h 1736777"/>
              <a:gd name="connsiteX18" fmla="*/ 1694846 w 1731840"/>
              <a:gd name="connsiteY18" fmla="*/ 1219597 h 1736777"/>
              <a:gd name="connsiteX19" fmla="*/ 1694846 w 1731840"/>
              <a:gd name="connsiteY19" fmla="*/ 1219598 h 1736777"/>
              <a:gd name="connsiteX20" fmla="*/ 1713205 w 1731840"/>
              <a:gd name="connsiteY20" fmla="*/ 1231976 h 1736777"/>
              <a:gd name="connsiteX21" fmla="*/ 1717390 w 1731840"/>
              <a:gd name="connsiteY21" fmla="*/ 1238183 h 1736777"/>
              <a:gd name="connsiteX22" fmla="*/ 1729071 w 1731840"/>
              <a:gd name="connsiteY22" fmla="*/ 1263247 h 1736777"/>
              <a:gd name="connsiteX23" fmla="*/ 1731840 w 1731840"/>
              <a:gd name="connsiteY23" fmla="*/ 1276964 h 1736777"/>
              <a:gd name="connsiteX24" fmla="*/ 1713205 w 1731840"/>
              <a:gd name="connsiteY24" fmla="*/ 1321952 h 1736777"/>
              <a:gd name="connsiteX25" fmla="*/ 1694215 w 1731840"/>
              <a:gd name="connsiteY25" fmla="*/ 1334756 h 1736777"/>
              <a:gd name="connsiteX26" fmla="*/ 1690695 w 1731840"/>
              <a:gd name="connsiteY26" fmla="*/ 1336049 h 1736777"/>
              <a:gd name="connsiteX27" fmla="*/ 1668218 w 1731840"/>
              <a:gd name="connsiteY27" fmla="*/ 1340587 h 1736777"/>
              <a:gd name="connsiteX28" fmla="*/ 1690696 w 1731840"/>
              <a:gd name="connsiteY28" fmla="*/ 1336049 h 1736777"/>
              <a:gd name="connsiteX29" fmla="*/ 631186 w 1731840"/>
              <a:gd name="connsiteY29" fmla="*/ 1725172 h 1736777"/>
              <a:gd name="connsiteX30" fmla="*/ 603204 w 1731840"/>
              <a:gd name="connsiteY30" fmla="*/ 1735449 h 1736777"/>
              <a:gd name="connsiteX31" fmla="*/ 596624 w 1731840"/>
              <a:gd name="connsiteY31" fmla="*/ 1736777 h 1736777"/>
              <a:gd name="connsiteX32" fmla="*/ 551636 w 1731840"/>
              <a:gd name="connsiteY32" fmla="*/ 1718142 h 1736777"/>
              <a:gd name="connsiteX33" fmla="*/ 539742 w 1731840"/>
              <a:gd name="connsiteY33" fmla="*/ 1700501 h 1736777"/>
              <a:gd name="connsiteX34" fmla="*/ 537638 w 1731840"/>
              <a:gd name="connsiteY34" fmla="*/ 1696119 h 1736777"/>
              <a:gd name="connsiteX35" fmla="*/ 513285 w 1731840"/>
              <a:gd name="connsiteY35" fmla="*/ 1645408 h 1736777"/>
              <a:gd name="connsiteX36" fmla="*/ 164965 w 1731840"/>
              <a:gd name="connsiteY36" fmla="*/ 1211146 h 1736777"/>
              <a:gd name="connsiteX37" fmla="*/ 57318 w 1731840"/>
              <a:gd name="connsiteY37" fmla="*/ 1128366 h 1736777"/>
              <a:gd name="connsiteX38" fmla="*/ 48926 w 1731840"/>
              <a:gd name="connsiteY38" fmla="*/ 1123611 h 1736777"/>
              <a:gd name="connsiteX39" fmla="*/ 47984 w 1731840"/>
              <a:gd name="connsiteY39" fmla="*/ 1121189 h 1736777"/>
              <a:gd name="connsiteX40" fmla="*/ 39333 w 1731840"/>
              <a:gd name="connsiteY40" fmla="*/ 1114536 h 1736777"/>
              <a:gd name="connsiteX41" fmla="*/ 17328 w 1731840"/>
              <a:gd name="connsiteY41" fmla="*/ 1097614 h 1736777"/>
              <a:gd name="connsiteX42" fmla="*/ 15895 w 1731840"/>
              <a:gd name="connsiteY42" fmla="*/ 1096741 h 1736777"/>
              <a:gd name="connsiteX43" fmla="*/ 5000 w 1731840"/>
              <a:gd name="connsiteY43" fmla="*/ 1080582 h 1736777"/>
              <a:gd name="connsiteX44" fmla="*/ 0 w 1731840"/>
              <a:gd name="connsiteY44" fmla="*/ 1055817 h 1736777"/>
              <a:gd name="connsiteX45" fmla="*/ 4917 w 1731840"/>
              <a:gd name="connsiteY45" fmla="*/ 1031461 h 1736777"/>
              <a:gd name="connsiteX46" fmla="*/ 5926 w 1731840"/>
              <a:gd name="connsiteY46" fmla="*/ 1029679 h 1736777"/>
              <a:gd name="connsiteX47" fmla="*/ 565669 w 1731840"/>
              <a:gd name="connsiteY47" fmla="*/ 40336 h 1736777"/>
              <a:gd name="connsiteX48" fmla="*/ 565669 w 1731840"/>
              <a:gd name="connsiteY48" fmla="*/ 40333 h 1736777"/>
              <a:gd name="connsiteX49" fmla="*/ 565967 w 1731840"/>
              <a:gd name="connsiteY49" fmla="*/ 38858 h 1736777"/>
              <a:gd name="connsiteX50" fmla="*/ 569303 w 1731840"/>
              <a:gd name="connsiteY50" fmla="*/ 33910 h 1736777"/>
              <a:gd name="connsiteX51" fmla="*/ 579602 w 1731840"/>
              <a:gd name="connsiteY51" fmla="*/ 18635 h 1736777"/>
              <a:gd name="connsiteX52" fmla="*/ 624590 w 1731840"/>
              <a:gd name="connsiteY52" fmla="*/ 0 h 173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731840" h="1736777">
                <a:moveTo>
                  <a:pt x="646514" y="4426"/>
                </a:moveTo>
                <a:lnTo>
                  <a:pt x="649356" y="5000"/>
                </a:lnTo>
                <a:lnTo>
                  <a:pt x="666957" y="16867"/>
                </a:lnTo>
                <a:close/>
                <a:moveTo>
                  <a:pt x="624590" y="0"/>
                </a:moveTo>
                <a:lnTo>
                  <a:pt x="646513" y="4426"/>
                </a:lnTo>
                <a:lnTo>
                  <a:pt x="666956" y="16867"/>
                </a:lnTo>
                <a:lnTo>
                  <a:pt x="669578" y="18635"/>
                </a:lnTo>
                <a:lnTo>
                  <a:pt x="672337" y="22727"/>
                </a:lnTo>
                <a:lnTo>
                  <a:pt x="672339" y="22728"/>
                </a:lnTo>
                <a:lnTo>
                  <a:pt x="669579" y="18635"/>
                </a:lnTo>
                <a:lnTo>
                  <a:pt x="666957" y="16867"/>
                </a:lnTo>
                <a:lnTo>
                  <a:pt x="692182" y="32218"/>
                </a:lnTo>
                <a:lnTo>
                  <a:pt x="703770" y="37760"/>
                </a:lnTo>
                <a:lnTo>
                  <a:pt x="706453" y="40903"/>
                </a:lnTo>
                <a:lnTo>
                  <a:pt x="723028" y="50990"/>
                </a:lnTo>
                <a:cubicBezTo>
                  <a:pt x="1115601" y="316665"/>
                  <a:pt x="1437579" y="679068"/>
                  <a:pt x="1654884" y="1104059"/>
                </a:cubicBezTo>
                <a:lnTo>
                  <a:pt x="1717391" y="1238183"/>
                </a:lnTo>
                <a:lnTo>
                  <a:pt x="1713206" y="1231976"/>
                </a:lnTo>
                <a:lnTo>
                  <a:pt x="1694846" y="1219597"/>
                </a:lnTo>
                <a:lnTo>
                  <a:pt x="1694846" y="1219598"/>
                </a:lnTo>
                <a:lnTo>
                  <a:pt x="1713205" y="1231976"/>
                </a:lnTo>
                <a:lnTo>
                  <a:pt x="1717390" y="1238183"/>
                </a:lnTo>
                <a:lnTo>
                  <a:pt x="1729071" y="1263247"/>
                </a:lnTo>
                <a:lnTo>
                  <a:pt x="1731840" y="1276964"/>
                </a:lnTo>
                <a:cubicBezTo>
                  <a:pt x="1731840" y="1294533"/>
                  <a:pt x="1724719" y="1310439"/>
                  <a:pt x="1713205" y="1321952"/>
                </a:cubicBezTo>
                <a:lnTo>
                  <a:pt x="1694215" y="1334756"/>
                </a:lnTo>
                <a:lnTo>
                  <a:pt x="1690695" y="1336049"/>
                </a:lnTo>
                <a:lnTo>
                  <a:pt x="1668218" y="1340587"/>
                </a:lnTo>
                <a:lnTo>
                  <a:pt x="1690696" y="1336049"/>
                </a:lnTo>
                <a:lnTo>
                  <a:pt x="631186" y="1725172"/>
                </a:lnTo>
                <a:lnTo>
                  <a:pt x="603204" y="1735449"/>
                </a:lnTo>
                <a:lnTo>
                  <a:pt x="596624" y="1736777"/>
                </a:lnTo>
                <a:cubicBezTo>
                  <a:pt x="579055" y="1736777"/>
                  <a:pt x="563149" y="1729656"/>
                  <a:pt x="551636" y="1718142"/>
                </a:cubicBezTo>
                <a:lnTo>
                  <a:pt x="539742" y="1700501"/>
                </a:lnTo>
                <a:lnTo>
                  <a:pt x="537638" y="1696119"/>
                </a:lnTo>
                <a:lnTo>
                  <a:pt x="513285" y="1645408"/>
                </a:lnTo>
                <a:cubicBezTo>
                  <a:pt x="423867" y="1480289"/>
                  <a:pt x="305479" y="1333247"/>
                  <a:pt x="164965" y="1211146"/>
                </a:cubicBezTo>
                <a:lnTo>
                  <a:pt x="57318" y="1128366"/>
                </a:lnTo>
                <a:lnTo>
                  <a:pt x="48926" y="1123611"/>
                </a:lnTo>
                <a:lnTo>
                  <a:pt x="47984" y="1121189"/>
                </a:lnTo>
                <a:lnTo>
                  <a:pt x="39333" y="1114536"/>
                </a:lnTo>
                <a:lnTo>
                  <a:pt x="17328" y="1097614"/>
                </a:lnTo>
                <a:lnTo>
                  <a:pt x="15895" y="1096741"/>
                </a:lnTo>
                <a:lnTo>
                  <a:pt x="5000" y="1080582"/>
                </a:lnTo>
                <a:cubicBezTo>
                  <a:pt x="1780" y="1072970"/>
                  <a:pt x="0" y="1064602"/>
                  <a:pt x="0" y="1055817"/>
                </a:cubicBezTo>
                <a:lnTo>
                  <a:pt x="4917" y="1031461"/>
                </a:lnTo>
                <a:lnTo>
                  <a:pt x="5926" y="1029679"/>
                </a:lnTo>
                <a:lnTo>
                  <a:pt x="565669" y="40336"/>
                </a:lnTo>
                <a:lnTo>
                  <a:pt x="565669" y="40333"/>
                </a:lnTo>
                <a:lnTo>
                  <a:pt x="565967" y="38858"/>
                </a:lnTo>
                <a:lnTo>
                  <a:pt x="569303" y="33910"/>
                </a:lnTo>
                <a:lnTo>
                  <a:pt x="579602" y="18635"/>
                </a:lnTo>
                <a:cubicBezTo>
                  <a:pt x="591115" y="7121"/>
                  <a:pt x="607021" y="0"/>
                  <a:pt x="624590" y="0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5" descr="343435383037343b343532333833373bb9abcbbe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41340" y="1850708"/>
            <a:ext cx="379564" cy="379564"/>
          </a:xfrm>
          <a:prstGeom prst="rect">
            <a:avLst/>
          </a:prstGeom>
        </p:spPr>
      </p:pic>
      <p:sp>
        <p:nvSpPr>
          <p:cNvPr id="137" name="任意多边形: 形状 136"/>
          <p:cNvSpPr/>
          <p:nvPr>
            <p:custDataLst>
              <p:tags r:id="rId11"/>
            </p:custDataLst>
          </p:nvPr>
        </p:nvSpPr>
        <p:spPr>
          <a:xfrm flipV="1">
            <a:off x="5055235" y="4047173"/>
            <a:ext cx="1661907" cy="1666644"/>
          </a:xfrm>
          <a:custGeom>
            <a:avLst/>
            <a:gdLst>
              <a:gd name="connsiteX0" fmla="*/ 646514 w 1731840"/>
              <a:gd name="connsiteY0" fmla="*/ 4426 h 1736777"/>
              <a:gd name="connsiteX1" fmla="*/ 649356 w 1731840"/>
              <a:gd name="connsiteY1" fmla="*/ 5000 h 1736777"/>
              <a:gd name="connsiteX2" fmla="*/ 666957 w 1731840"/>
              <a:gd name="connsiteY2" fmla="*/ 16867 h 1736777"/>
              <a:gd name="connsiteX3" fmla="*/ 624590 w 1731840"/>
              <a:gd name="connsiteY3" fmla="*/ 0 h 1736777"/>
              <a:gd name="connsiteX4" fmla="*/ 646513 w 1731840"/>
              <a:gd name="connsiteY4" fmla="*/ 4426 h 1736777"/>
              <a:gd name="connsiteX5" fmla="*/ 666956 w 1731840"/>
              <a:gd name="connsiteY5" fmla="*/ 16867 h 1736777"/>
              <a:gd name="connsiteX6" fmla="*/ 669578 w 1731840"/>
              <a:gd name="connsiteY6" fmla="*/ 18635 h 1736777"/>
              <a:gd name="connsiteX7" fmla="*/ 672337 w 1731840"/>
              <a:gd name="connsiteY7" fmla="*/ 22727 h 1736777"/>
              <a:gd name="connsiteX8" fmla="*/ 672339 w 1731840"/>
              <a:gd name="connsiteY8" fmla="*/ 22728 h 1736777"/>
              <a:gd name="connsiteX9" fmla="*/ 669579 w 1731840"/>
              <a:gd name="connsiteY9" fmla="*/ 18635 h 1736777"/>
              <a:gd name="connsiteX10" fmla="*/ 666957 w 1731840"/>
              <a:gd name="connsiteY10" fmla="*/ 16867 h 1736777"/>
              <a:gd name="connsiteX11" fmla="*/ 692182 w 1731840"/>
              <a:gd name="connsiteY11" fmla="*/ 32218 h 1736777"/>
              <a:gd name="connsiteX12" fmla="*/ 703770 w 1731840"/>
              <a:gd name="connsiteY12" fmla="*/ 37760 h 1736777"/>
              <a:gd name="connsiteX13" fmla="*/ 706453 w 1731840"/>
              <a:gd name="connsiteY13" fmla="*/ 40903 h 1736777"/>
              <a:gd name="connsiteX14" fmla="*/ 723028 w 1731840"/>
              <a:gd name="connsiteY14" fmla="*/ 50990 h 1736777"/>
              <a:gd name="connsiteX15" fmla="*/ 1654884 w 1731840"/>
              <a:gd name="connsiteY15" fmla="*/ 1104059 h 1736777"/>
              <a:gd name="connsiteX16" fmla="*/ 1717391 w 1731840"/>
              <a:gd name="connsiteY16" fmla="*/ 1238183 h 1736777"/>
              <a:gd name="connsiteX17" fmla="*/ 1713206 w 1731840"/>
              <a:gd name="connsiteY17" fmla="*/ 1231976 h 1736777"/>
              <a:gd name="connsiteX18" fmla="*/ 1694846 w 1731840"/>
              <a:gd name="connsiteY18" fmla="*/ 1219597 h 1736777"/>
              <a:gd name="connsiteX19" fmla="*/ 1694846 w 1731840"/>
              <a:gd name="connsiteY19" fmla="*/ 1219598 h 1736777"/>
              <a:gd name="connsiteX20" fmla="*/ 1713205 w 1731840"/>
              <a:gd name="connsiteY20" fmla="*/ 1231976 h 1736777"/>
              <a:gd name="connsiteX21" fmla="*/ 1717390 w 1731840"/>
              <a:gd name="connsiteY21" fmla="*/ 1238183 h 1736777"/>
              <a:gd name="connsiteX22" fmla="*/ 1729071 w 1731840"/>
              <a:gd name="connsiteY22" fmla="*/ 1263247 h 1736777"/>
              <a:gd name="connsiteX23" fmla="*/ 1731840 w 1731840"/>
              <a:gd name="connsiteY23" fmla="*/ 1276964 h 1736777"/>
              <a:gd name="connsiteX24" fmla="*/ 1713205 w 1731840"/>
              <a:gd name="connsiteY24" fmla="*/ 1321952 h 1736777"/>
              <a:gd name="connsiteX25" fmla="*/ 1694215 w 1731840"/>
              <a:gd name="connsiteY25" fmla="*/ 1334756 h 1736777"/>
              <a:gd name="connsiteX26" fmla="*/ 1690695 w 1731840"/>
              <a:gd name="connsiteY26" fmla="*/ 1336049 h 1736777"/>
              <a:gd name="connsiteX27" fmla="*/ 1668218 w 1731840"/>
              <a:gd name="connsiteY27" fmla="*/ 1340587 h 1736777"/>
              <a:gd name="connsiteX28" fmla="*/ 1690696 w 1731840"/>
              <a:gd name="connsiteY28" fmla="*/ 1336049 h 1736777"/>
              <a:gd name="connsiteX29" fmla="*/ 631186 w 1731840"/>
              <a:gd name="connsiteY29" fmla="*/ 1725172 h 1736777"/>
              <a:gd name="connsiteX30" fmla="*/ 603204 w 1731840"/>
              <a:gd name="connsiteY30" fmla="*/ 1735449 h 1736777"/>
              <a:gd name="connsiteX31" fmla="*/ 596624 w 1731840"/>
              <a:gd name="connsiteY31" fmla="*/ 1736777 h 1736777"/>
              <a:gd name="connsiteX32" fmla="*/ 551636 w 1731840"/>
              <a:gd name="connsiteY32" fmla="*/ 1718142 h 1736777"/>
              <a:gd name="connsiteX33" fmla="*/ 539742 w 1731840"/>
              <a:gd name="connsiteY33" fmla="*/ 1700501 h 1736777"/>
              <a:gd name="connsiteX34" fmla="*/ 537638 w 1731840"/>
              <a:gd name="connsiteY34" fmla="*/ 1696119 h 1736777"/>
              <a:gd name="connsiteX35" fmla="*/ 513285 w 1731840"/>
              <a:gd name="connsiteY35" fmla="*/ 1645408 h 1736777"/>
              <a:gd name="connsiteX36" fmla="*/ 164965 w 1731840"/>
              <a:gd name="connsiteY36" fmla="*/ 1211146 h 1736777"/>
              <a:gd name="connsiteX37" fmla="*/ 57318 w 1731840"/>
              <a:gd name="connsiteY37" fmla="*/ 1128366 h 1736777"/>
              <a:gd name="connsiteX38" fmla="*/ 48926 w 1731840"/>
              <a:gd name="connsiteY38" fmla="*/ 1123611 h 1736777"/>
              <a:gd name="connsiteX39" fmla="*/ 47984 w 1731840"/>
              <a:gd name="connsiteY39" fmla="*/ 1121189 h 1736777"/>
              <a:gd name="connsiteX40" fmla="*/ 39333 w 1731840"/>
              <a:gd name="connsiteY40" fmla="*/ 1114536 h 1736777"/>
              <a:gd name="connsiteX41" fmla="*/ 17328 w 1731840"/>
              <a:gd name="connsiteY41" fmla="*/ 1097614 h 1736777"/>
              <a:gd name="connsiteX42" fmla="*/ 15895 w 1731840"/>
              <a:gd name="connsiteY42" fmla="*/ 1096741 h 1736777"/>
              <a:gd name="connsiteX43" fmla="*/ 5000 w 1731840"/>
              <a:gd name="connsiteY43" fmla="*/ 1080582 h 1736777"/>
              <a:gd name="connsiteX44" fmla="*/ 0 w 1731840"/>
              <a:gd name="connsiteY44" fmla="*/ 1055817 h 1736777"/>
              <a:gd name="connsiteX45" fmla="*/ 4917 w 1731840"/>
              <a:gd name="connsiteY45" fmla="*/ 1031461 h 1736777"/>
              <a:gd name="connsiteX46" fmla="*/ 5926 w 1731840"/>
              <a:gd name="connsiteY46" fmla="*/ 1029679 h 1736777"/>
              <a:gd name="connsiteX47" fmla="*/ 565669 w 1731840"/>
              <a:gd name="connsiteY47" fmla="*/ 40336 h 1736777"/>
              <a:gd name="connsiteX48" fmla="*/ 565669 w 1731840"/>
              <a:gd name="connsiteY48" fmla="*/ 40333 h 1736777"/>
              <a:gd name="connsiteX49" fmla="*/ 565967 w 1731840"/>
              <a:gd name="connsiteY49" fmla="*/ 38858 h 1736777"/>
              <a:gd name="connsiteX50" fmla="*/ 569303 w 1731840"/>
              <a:gd name="connsiteY50" fmla="*/ 33910 h 1736777"/>
              <a:gd name="connsiteX51" fmla="*/ 579602 w 1731840"/>
              <a:gd name="connsiteY51" fmla="*/ 18635 h 1736777"/>
              <a:gd name="connsiteX52" fmla="*/ 624590 w 1731840"/>
              <a:gd name="connsiteY52" fmla="*/ 0 h 173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731840" h="1736777">
                <a:moveTo>
                  <a:pt x="646514" y="4426"/>
                </a:moveTo>
                <a:lnTo>
                  <a:pt x="649356" y="5000"/>
                </a:lnTo>
                <a:lnTo>
                  <a:pt x="666957" y="16867"/>
                </a:lnTo>
                <a:close/>
                <a:moveTo>
                  <a:pt x="624590" y="0"/>
                </a:moveTo>
                <a:lnTo>
                  <a:pt x="646513" y="4426"/>
                </a:lnTo>
                <a:lnTo>
                  <a:pt x="666956" y="16867"/>
                </a:lnTo>
                <a:lnTo>
                  <a:pt x="669578" y="18635"/>
                </a:lnTo>
                <a:lnTo>
                  <a:pt x="672337" y="22727"/>
                </a:lnTo>
                <a:lnTo>
                  <a:pt x="672339" y="22728"/>
                </a:lnTo>
                <a:lnTo>
                  <a:pt x="669579" y="18635"/>
                </a:lnTo>
                <a:lnTo>
                  <a:pt x="666957" y="16867"/>
                </a:lnTo>
                <a:lnTo>
                  <a:pt x="692182" y="32218"/>
                </a:lnTo>
                <a:lnTo>
                  <a:pt x="703770" y="37760"/>
                </a:lnTo>
                <a:lnTo>
                  <a:pt x="706453" y="40903"/>
                </a:lnTo>
                <a:lnTo>
                  <a:pt x="723028" y="50990"/>
                </a:lnTo>
                <a:cubicBezTo>
                  <a:pt x="1115601" y="316665"/>
                  <a:pt x="1437579" y="679068"/>
                  <a:pt x="1654884" y="1104059"/>
                </a:cubicBezTo>
                <a:lnTo>
                  <a:pt x="1717391" y="1238183"/>
                </a:lnTo>
                <a:lnTo>
                  <a:pt x="1713206" y="1231976"/>
                </a:lnTo>
                <a:lnTo>
                  <a:pt x="1694846" y="1219597"/>
                </a:lnTo>
                <a:lnTo>
                  <a:pt x="1694846" y="1219598"/>
                </a:lnTo>
                <a:lnTo>
                  <a:pt x="1713205" y="1231976"/>
                </a:lnTo>
                <a:lnTo>
                  <a:pt x="1717390" y="1238183"/>
                </a:lnTo>
                <a:lnTo>
                  <a:pt x="1729071" y="1263247"/>
                </a:lnTo>
                <a:lnTo>
                  <a:pt x="1731840" y="1276964"/>
                </a:lnTo>
                <a:cubicBezTo>
                  <a:pt x="1731840" y="1294533"/>
                  <a:pt x="1724719" y="1310439"/>
                  <a:pt x="1713205" y="1321952"/>
                </a:cubicBezTo>
                <a:lnTo>
                  <a:pt x="1694215" y="1334756"/>
                </a:lnTo>
                <a:lnTo>
                  <a:pt x="1690695" y="1336049"/>
                </a:lnTo>
                <a:lnTo>
                  <a:pt x="1668218" y="1340587"/>
                </a:lnTo>
                <a:lnTo>
                  <a:pt x="1690696" y="1336049"/>
                </a:lnTo>
                <a:lnTo>
                  <a:pt x="631186" y="1725172"/>
                </a:lnTo>
                <a:lnTo>
                  <a:pt x="603204" y="1735449"/>
                </a:lnTo>
                <a:lnTo>
                  <a:pt x="596624" y="1736777"/>
                </a:lnTo>
                <a:cubicBezTo>
                  <a:pt x="579055" y="1736777"/>
                  <a:pt x="563149" y="1729656"/>
                  <a:pt x="551636" y="1718142"/>
                </a:cubicBezTo>
                <a:lnTo>
                  <a:pt x="539742" y="1700501"/>
                </a:lnTo>
                <a:lnTo>
                  <a:pt x="537638" y="1696119"/>
                </a:lnTo>
                <a:lnTo>
                  <a:pt x="513285" y="1645408"/>
                </a:lnTo>
                <a:cubicBezTo>
                  <a:pt x="423867" y="1480289"/>
                  <a:pt x="305479" y="1333247"/>
                  <a:pt x="164965" y="1211146"/>
                </a:cubicBezTo>
                <a:lnTo>
                  <a:pt x="57318" y="1128366"/>
                </a:lnTo>
                <a:lnTo>
                  <a:pt x="48926" y="1123611"/>
                </a:lnTo>
                <a:lnTo>
                  <a:pt x="47984" y="1121189"/>
                </a:lnTo>
                <a:lnTo>
                  <a:pt x="39333" y="1114536"/>
                </a:lnTo>
                <a:lnTo>
                  <a:pt x="17328" y="1097614"/>
                </a:lnTo>
                <a:lnTo>
                  <a:pt x="15895" y="1096741"/>
                </a:lnTo>
                <a:lnTo>
                  <a:pt x="5000" y="1080582"/>
                </a:lnTo>
                <a:cubicBezTo>
                  <a:pt x="1780" y="1072970"/>
                  <a:pt x="0" y="1064602"/>
                  <a:pt x="0" y="1055817"/>
                </a:cubicBezTo>
                <a:lnTo>
                  <a:pt x="4917" y="1031461"/>
                </a:lnTo>
                <a:lnTo>
                  <a:pt x="5926" y="1029679"/>
                </a:lnTo>
                <a:lnTo>
                  <a:pt x="565669" y="40336"/>
                </a:lnTo>
                <a:lnTo>
                  <a:pt x="565669" y="40333"/>
                </a:lnTo>
                <a:lnTo>
                  <a:pt x="565967" y="38858"/>
                </a:lnTo>
                <a:lnTo>
                  <a:pt x="569303" y="33910"/>
                </a:lnTo>
                <a:lnTo>
                  <a:pt x="579602" y="18635"/>
                </a:lnTo>
                <a:cubicBezTo>
                  <a:pt x="591115" y="7121"/>
                  <a:pt x="607021" y="0"/>
                  <a:pt x="624590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8" name="图片 3" descr="343439383331313b343532303031393bd2b5bca8b9dcc0ed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66485" y="3266758"/>
            <a:ext cx="320706" cy="320706"/>
          </a:xfrm>
          <a:prstGeom prst="rect">
            <a:avLst/>
          </a:prstGeom>
        </p:spPr>
      </p:pic>
      <p:sp>
        <p:nvSpPr>
          <p:cNvPr id="13" name="圆: 空心 12"/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2969895" y="2151063"/>
            <a:ext cx="2556425" cy="2556424"/>
          </a:xfrm>
          <a:prstGeom prst="donut">
            <a:avLst>
              <a:gd name="adj" fmla="val 530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来自一家基金公司的研究</a:t>
            </a:r>
            <a:endParaRPr lang="zh-CN" altLang="en-US" sz="28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9" name="图片 8" descr="343439383331313b343532303032343bb7a2b2bcb9dcc0ed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41340" y="4618038"/>
            <a:ext cx="396000" cy="396000"/>
          </a:xfrm>
          <a:prstGeom prst="rect">
            <a:avLst/>
          </a:prstGeom>
        </p:spPr>
      </p:pic>
      <p:sp>
        <p:nvSpPr>
          <p:cNvPr id="10" name="任意多边形: 形状 5"/>
          <p:cNvSpPr/>
          <p:nvPr>
            <p:custDataLst>
              <p:tags r:id="rId17"/>
            </p:custDataLst>
          </p:nvPr>
        </p:nvSpPr>
        <p:spPr>
          <a:xfrm flipV="1">
            <a:off x="6367145" y="5095558"/>
            <a:ext cx="1104900" cy="161925"/>
          </a:xfrm>
          <a:custGeom>
            <a:avLst/>
            <a:gdLst>
              <a:gd name="connsiteX0" fmla="*/ 0 w 1104900"/>
              <a:gd name="connsiteY0" fmla="*/ 161925 h 161925"/>
              <a:gd name="connsiteX1" fmla="*/ 123825 w 1104900"/>
              <a:gd name="connsiteY1" fmla="*/ 0 h 161925"/>
              <a:gd name="connsiteX2" fmla="*/ 1104900 w 1104900"/>
              <a:gd name="connsiteY2" fmla="*/ 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161925">
                <a:moveTo>
                  <a:pt x="0" y="161925"/>
                </a:moveTo>
                <a:lnTo>
                  <a:pt x="123825" y="0"/>
                </a:lnTo>
                <a:lnTo>
                  <a:pt x="1104900" y="0"/>
                </a:lnTo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任意多边形: 形状 15"/>
          <p:cNvSpPr/>
          <p:nvPr>
            <p:custDataLst>
              <p:tags r:id="rId18"/>
            </p:custDataLst>
          </p:nvPr>
        </p:nvSpPr>
        <p:spPr>
          <a:xfrm>
            <a:off x="2262505" y="727393"/>
            <a:ext cx="3182002" cy="5404499"/>
          </a:xfrm>
          <a:custGeom>
            <a:avLst/>
            <a:gdLst>
              <a:gd name="connsiteX0" fmla="*/ 1978927 w 3182002"/>
              <a:gd name="connsiteY0" fmla="*/ 0 h 5404499"/>
              <a:gd name="connsiteX1" fmla="*/ 3028951 w 3182002"/>
              <a:gd name="connsiteY1" fmla="*/ 212356 h 5404499"/>
              <a:gd name="connsiteX2" fmla="*/ 3142331 w 3182002"/>
              <a:gd name="connsiteY2" fmla="*/ 267069 h 5404499"/>
              <a:gd name="connsiteX3" fmla="*/ 3121947 w 3182002"/>
              <a:gd name="connsiteY3" fmla="*/ 262954 h 5404499"/>
              <a:gd name="connsiteX4" fmla="*/ 3121920 w 3182002"/>
              <a:gd name="connsiteY4" fmla="*/ 262965 h 5404499"/>
              <a:gd name="connsiteX5" fmla="*/ 3114470 w 3182002"/>
              <a:gd name="connsiteY5" fmla="*/ 265241 h 5404499"/>
              <a:gd name="connsiteX6" fmla="*/ 3116427 w 3182002"/>
              <a:gd name="connsiteY6" fmla="*/ 265241 h 5404499"/>
              <a:gd name="connsiteX7" fmla="*/ 3121920 w 3182002"/>
              <a:gd name="connsiteY7" fmla="*/ 262965 h 5404499"/>
              <a:gd name="connsiteX8" fmla="*/ 3121947 w 3182002"/>
              <a:gd name="connsiteY8" fmla="*/ 262957 h 5404499"/>
              <a:gd name="connsiteX9" fmla="*/ 3142331 w 3182002"/>
              <a:gd name="connsiteY9" fmla="*/ 267072 h 5404499"/>
              <a:gd name="connsiteX10" fmla="*/ 3148882 w 3182002"/>
              <a:gd name="connsiteY10" fmla="*/ 270233 h 5404499"/>
              <a:gd name="connsiteX11" fmla="*/ 3163804 w 3182002"/>
              <a:gd name="connsiteY11" fmla="*/ 280294 h 5404499"/>
              <a:gd name="connsiteX12" fmla="*/ 3181141 w 3182002"/>
              <a:gd name="connsiteY12" fmla="*/ 322151 h 5404499"/>
              <a:gd name="connsiteX13" fmla="*/ 3177763 w 3182002"/>
              <a:gd name="connsiteY13" fmla="*/ 338884 h 5404499"/>
              <a:gd name="connsiteX14" fmla="*/ 3163392 w 3182002"/>
              <a:gd name="connsiteY14" fmla="*/ 364285 h 5404499"/>
              <a:gd name="connsiteX15" fmla="*/ 3163390 w 3182002"/>
              <a:gd name="connsiteY15" fmla="*/ 364287 h 5404499"/>
              <a:gd name="connsiteX16" fmla="*/ 2636849 w 3182002"/>
              <a:gd name="connsiteY16" fmla="*/ 1294945 h 5404499"/>
              <a:gd name="connsiteX17" fmla="*/ 2636848 w 3182002"/>
              <a:gd name="connsiteY17" fmla="*/ 1294948 h 5404499"/>
              <a:gd name="connsiteX18" fmla="*/ 2625866 w 3182002"/>
              <a:gd name="connsiteY18" fmla="*/ 1314358 h 5404499"/>
              <a:gd name="connsiteX19" fmla="*/ 2623262 w 3182002"/>
              <a:gd name="connsiteY19" fmla="*/ 1318221 h 5404499"/>
              <a:gd name="connsiteX20" fmla="*/ 2581405 w 3182002"/>
              <a:gd name="connsiteY20" fmla="*/ 1335558 h 5404499"/>
              <a:gd name="connsiteX21" fmla="*/ 2565802 w 3182002"/>
              <a:gd name="connsiteY21" fmla="*/ 1332409 h 5404499"/>
              <a:gd name="connsiteX22" fmla="*/ 2557490 w 3182002"/>
              <a:gd name="connsiteY22" fmla="*/ 1328392 h 5404499"/>
              <a:gd name="connsiteX23" fmla="*/ 2551219 w 3182002"/>
              <a:gd name="connsiteY23" fmla="*/ 1326089 h 5404499"/>
              <a:gd name="connsiteX24" fmla="*/ 2551213 w 3182002"/>
              <a:gd name="connsiteY24" fmla="*/ 1326086 h 5404499"/>
              <a:gd name="connsiteX25" fmla="*/ 2420928 w 3182002"/>
              <a:gd name="connsiteY25" fmla="*/ 1278251 h 5404499"/>
              <a:gd name="connsiteX26" fmla="*/ 1978927 w 3182002"/>
              <a:gd name="connsiteY26" fmla="*/ 1211217 h 5404499"/>
              <a:gd name="connsiteX27" fmla="*/ 492556 w 3182002"/>
              <a:gd name="connsiteY27" fmla="*/ 2702250 h 5404499"/>
              <a:gd name="connsiteX28" fmla="*/ 1978927 w 3182002"/>
              <a:gd name="connsiteY28" fmla="*/ 4193282 h 5404499"/>
              <a:gd name="connsiteX29" fmla="*/ 2420928 w 3182002"/>
              <a:gd name="connsiteY29" fmla="*/ 4126249 h 5404499"/>
              <a:gd name="connsiteX30" fmla="*/ 2552789 w 3182002"/>
              <a:gd name="connsiteY30" fmla="*/ 4077836 h 5404499"/>
              <a:gd name="connsiteX31" fmla="*/ 2539548 w 3182002"/>
              <a:gd name="connsiteY31" fmla="*/ 4086763 h 5404499"/>
              <a:gd name="connsiteX32" fmla="*/ 2526862 w 3182002"/>
              <a:gd name="connsiteY32" fmla="*/ 4105580 h 5404499"/>
              <a:gd name="connsiteX33" fmla="*/ 2526862 w 3182002"/>
              <a:gd name="connsiteY33" fmla="*/ 4105581 h 5404499"/>
              <a:gd name="connsiteX34" fmla="*/ 2539548 w 3182002"/>
              <a:gd name="connsiteY34" fmla="*/ 4086764 h 5404499"/>
              <a:gd name="connsiteX35" fmla="*/ 2552789 w 3182002"/>
              <a:gd name="connsiteY35" fmla="*/ 4077837 h 5404499"/>
              <a:gd name="connsiteX36" fmla="*/ 2557490 w 3182002"/>
              <a:gd name="connsiteY36" fmla="*/ 4076111 h 5404499"/>
              <a:gd name="connsiteX37" fmla="*/ 2564087 w 3182002"/>
              <a:gd name="connsiteY37" fmla="*/ 4072923 h 5404499"/>
              <a:gd name="connsiteX38" fmla="*/ 2581404 w 3182002"/>
              <a:gd name="connsiteY38" fmla="*/ 4069427 h 5404499"/>
              <a:gd name="connsiteX39" fmla="*/ 2623261 w 3182002"/>
              <a:gd name="connsiteY39" fmla="*/ 4086764 h 5404499"/>
              <a:gd name="connsiteX40" fmla="*/ 2624614 w 3182002"/>
              <a:gd name="connsiteY40" fmla="*/ 4088771 h 5404499"/>
              <a:gd name="connsiteX41" fmla="*/ 2636959 w 3182002"/>
              <a:gd name="connsiteY41" fmla="*/ 4110591 h 5404499"/>
              <a:gd name="connsiteX42" fmla="*/ 2640599 w 3182002"/>
              <a:gd name="connsiteY42" fmla="*/ 4128621 h 5404499"/>
              <a:gd name="connsiteX43" fmla="*/ 2640599 w 3182002"/>
              <a:gd name="connsiteY43" fmla="*/ 4128620 h 5404499"/>
              <a:gd name="connsiteX44" fmla="*/ 2636959 w 3182002"/>
              <a:gd name="connsiteY44" fmla="*/ 4110590 h 5404499"/>
              <a:gd name="connsiteX45" fmla="*/ 3165394 w 3182002"/>
              <a:gd name="connsiteY45" fmla="*/ 5044595 h 5404499"/>
              <a:gd name="connsiteX46" fmla="*/ 3165396 w 3182002"/>
              <a:gd name="connsiteY46" fmla="*/ 5044598 h 5404499"/>
              <a:gd name="connsiteX47" fmla="*/ 3177352 w 3182002"/>
              <a:gd name="connsiteY47" fmla="*/ 5062331 h 5404499"/>
              <a:gd name="connsiteX48" fmla="*/ 3178419 w 3182002"/>
              <a:gd name="connsiteY48" fmla="*/ 5067617 h 5404499"/>
              <a:gd name="connsiteX49" fmla="*/ 3178418 w 3182002"/>
              <a:gd name="connsiteY49" fmla="*/ 5067617 h 5404499"/>
              <a:gd name="connsiteX50" fmla="*/ 3182002 w 3182002"/>
              <a:gd name="connsiteY50" fmla="*/ 5085370 h 5404499"/>
              <a:gd name="connsiteX51" fmla="*/ 3177351 w 3182002"/>
              <a:gd name="connsiteY51" fmla="*/ 5108412 h 5404499"/>
              <a:gd name="connsiteX52" fmla="*/ 3165239 w 3182002"/>
              <a:gd name="connsiteY52" fmla="*/ 5126377 h 5404499"/>
              <a:gd name="connsiteX53" fmla="*/ 3130956 w 3182002"/>
              <a:gd name="connsiteY53" fmla="*/ 5142920 h 5404499"/>
              <a:gd name="connsiteX54" fmla="*/ 3028951 w 3182002"/>
              <a:gd name="connsiteY54" fmla="*/ 5192143 h 5404499"/>
              <a:gd name="connsiteX55" fmla="*/ 1978927 w 3182002"/>
              <a:gd name="connsiteY55" fmla="*/ 5404499 h 5404499"/>
              <a:gd name="connsiteX56" fmla="*/ 71444 w 3182002"/>
              <a:gd name="connsiteY56" fmla="*/ 4613029 h 5404499"/>
              <a:gd name="connsiteX57" fmla="*/ 0 w 3182002"/>
              <a:gd name="connsiteY57" fmla="*/ 4534285 h 5404499"/>
              <a:gd name="connsiteX58" fmla="*/ 0 w 3182002"/>
              <a:gd name="connsiteY58" fmla="*/ 870215 h 5404499"/>
              <a:gd name="connsiteX59" fmla="*/ 71444 w 3182002"/>
              <a:gd name="connsiteY59" fmla="*/ 791471 h 5404499"/>
              <a:gd name="connsiteX60" fmla="*/ 1978927 w 3182002"/>
              <a:gd name="connsiteY60" fmla="*/ 0 h 5404499"/>
              <a:gd name="connsiteX61" fmla="*/ 2526361 w 3182002"/>
              <a:gd name="connsiteY61" fmla="*/ 4108065 h 5404499"/>
              <a:gd name="connsiteX62" fmla="*/ 2522210 w 3182002"/>
              <a:gd name="connsiteY62" fmla="*/ 4128620 h 5404499"/>
              <a:gd name="connsiteX63" fmla="*/ 2522210 w 3182002"/>
              <a:gd name="connsiteY63" fmla="*/ 4128621 h 5404499"/>
              <a:gd name="connsiteX64" fmla="*/ 2526361 w 3182002"/>
              <a:gd name="connsiteY64" fmla="*/ 4108065 h 5404499"/>
              <a:gd name="connsiteX65" fmla="*/ 2638946 w 3182002"/>
              <a:gd name="connsiteY65" fmla="*/ 1268175 h 5404499"/>
              <a:gd name="connsiteX66" fmla="*/ 2640599 w 3182002"/>
              <a:gd name="connsiteY66" fmla="*/ 1276363 h 5404499"/>
              <a:gd name="connsiteX67" fmla="*/ 2640599 w 3182002"/>
              <a:gd name="connsiteY67" fmla="*/ 1276362 h 5404499"/>
              <a:gd name="connsiteX68" fmla="*/ 2638946 w 3182002"/>
              <a:gd name="connsiteY68" fmla="*/ 1268175 h 540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182002" h="5404499">
                <a:moveTo>
                  <a:pt x="1978927" y="0"/>
                </a:moveTo>
                <a:cubicBezTo>
                  <a:pt x="2351387" y="0"/>
                  <a:pt x="2706215" y="75615"/>
                  <a:pt x="3028951" y="212356"/>
                </a:cubicBezTo>
                <a:lnTo>
                  <a:pt x="3142331" y="267069"/>
                </a:lnTo>
                <a:lnTo>
                  <a:pt x="3121947" y="262954"/>
                </a:lnTo>
                <a:lnTo>
                  <a:pt x="3121920" y="262965"/>
                </a:lnTo>
                <a:lnTo>
                  <a:pt x="3114470" y="265241"/>
                </a:lnTo>
                <a:lnTo>
                  <a:pt x="3116427" y="265241"/>
                </a:lnTo>
                <a:lnTo>
                  <a:pt x="3121920" y="262965"/>
                </a:lnTo>
                <a:lnTo>
                  <a:pt x="3121947" y="262957"/>
                </a:lnTo>
                <a:lnTo>
                  <a:pt x="3142331" y="267072"/>
                </a:lnTo>
                <a:lnTo>
                  <a:pt x="3148882" y="270233"/>
                </a:lnTo>
                <a:lnTo>
                  <a:pt x="3163804" y="280294"/>
                </a:lnTo>
                <a:cubicBezTo>
                  <a:pt x="3174516" y="291006"/>
                  <a:pt x="3181141" y="305805"/>
                  <a:pt x="3181141" y="322151"/>
                </a:cubicBezTo>
                <a:lnTo>
                  <a:pt x="3177763" y="338884"/>
                </a:lnTo>
                <a:lnTo>
                  <a:pt x="3163392" y="364285"/>
                </a:lnTo>
                <a:lnTo>
                  <a:pt x="3163390" y="364287"/>
                </a:lnTo>
                <a:lnTo>
                  <a:pt x="2636849" y="1294945"/>
                </a:lnTo>
                <a:lnTo>
                  <a:pt x="2636848" y="1294948"/>
                </a:lnTo>
                <a:lnTo>
                  <a:pt x="2625866" y="1314358"/>
                </a:lnTo>
                <a:lnTo>
                  <a:pt x="2623262" y="1318221"/>
                </a:lnTo>
                <a:cubicBezTo>
                  <a:pt x="2612550" y="1328933"/>
                  <a:pt x="2597752" y="1335558"/>
                  <a:pt x="2581405" y="1335558"/>
                </a:cubicBezTo>
                <a:lnTo>
                  <a:pt x="2565802" y="1332409"/>
                </a:lnTo>
                <a:lnTo>
                  <a:pt x="2557490" y="1328392"/>
                </a:lnTo>
                <a:lnTo>
                  <a:pt x="2551219" y="1326089"/>
                </a:lnTo>
                <a:lnTo>
                  <a:pt x="2551213" y="1326086"/>
                </a:lnTo>
                <a:lnTo>
                  <a:pt x="2420928" y="1278251"/>
                </a:lnTo>
                <a:cubicBezTo>
                  <a:pt x="2281300" y="1234687"/>
                  <a:pt x="2132846" y="1211217"/>
                  <a:pt x="1978927" y="1211217"/>
                </a:cubicBezTo>
                <a:cubicBezTo>
                  <a:pt x="1158027" y="1211217"/>
                  <a:pt x="492556" y="1878775"/>
                  <a:pt x="492556" y="2702250"/>
                </a:cubicBezTo>
                <a:cubicBezTo>
                  <a:pt x="492556" y="3525724"/>
                  <a:pt x="1158027" y="4193282"/>
                  <a:pt x="1978927" y="4193282"/>
                </a:cubicBezTo>
                <a:cubicBezTo>
                  <a:pt x="2132846" y="4193282"/>
                  <a:pt x="2281300" y="4169814"/>
                  <a:pt x="2420928" y="4126249"/>
                </a:cubicBezTo>
                <a:lnTo>
                  <a:pt x="2552789" y="4077836"/>
                </a:lnTo>
                <a:lnTo>
                  <a:pt x="2539548" y="4086763"/>
                </a:lnTo>
                <a:cubicBezTo>
                  <a:pt x="2534192" y="4092120"/>
                  <a:pt x="2529858" y="4098498"/>
                  <a:pt x="2526862" y="4105580"/>
                </a:cubicBezTo>
                <a:lnTo>
                  <a:pt x="2526862" y="4105581"/>
                </a:lnTo>
                <a:lnTo>
                  <a:pt x="2539548" y="4086764"/>
                </a:lnTo>
                <a:lnTo>
                  <a:pt x="2552789" y="4077837"/>
                </a:lnTo>
                <a:lnTo>
                  <a:pt x="2557490" y="4076111"/>
                </a:lnTo>
                <a:lnTo>
                  <a:pt x="2564087" y="4072923"/>
                </a:lnTo>
                <a:lnTo>
                  <a:pt x="2581404" y="4069427"/>
                </a:lnTo>
                <a:cubicBezTo>
                  <a:pt x="2597751" y="4069427"/>
                  <a:pt x="2612549" y="4076052"/>
                  <a:pt x="2623261" y="4086764"/>
                </a:cubicBezTo>
                <a:lnTo>
                  <a:pt x="2624614" y="4088771"/>
                </a:lnTo>
                <a:lnTo>
                  <a:pt x="2636959" y="4110591"/>
                </a:lnTo>
                <a:lnTo>
                  <a:pt x="2640599" y="4128621"/>
                </a:lnTo>
                <a:lnTo>
                  <a:pt x="2640599" y="4128620"/>
                </a:lnTo>
                <a:lnTo>
                  <a:pt x="2636959" y="4110590"/>
                </a:lnTo>
                <a:lnTo>
                  <a:pt x="3165394" y="5044595"/>
                </a:lnTo>
                <a:lnTo>
                  <a:pt x="3165396" y="5044598"/>
                </a:lnTo>
                <a:lnTo>
                  <a:pt x="3177352" y="5062331"/>
                </a:lnTo>
                <a:lnTo>
                  <a:pt x="3178419" y="5067617"/>
                </a:lnTo>
                <a:lnTo>
                  <a:pt x="3178418" y="5067617"/>
                </a:lnTo>
                <a:lnTo>
                  <a:pt x="3182002" y="5085370"/>
                </a:lnTo>
                <a:cubicBezTo>
                  <a:pt x="3182002" y="5093543"/>
                  <a:pt x="3180346" y="5101330"/>
                  <a:pt x="3177351" y="5108412"/>
                </a:cubicBezTo>
                <a:lnTo>
                  <a:pt x="3165239" y="5126377"/>
                </a:lnTo>
                <a:lnTo>
                  <a:pt x="3130956" y="5142920"/>
                </a:lnTo>
                <a:lnTo>
                  <a:pt x="3028951" y="5192143"/>
                </a:lnTo>
                <a:cubicBezTo>
                  <a:pt x="2706215" y="5328884"/>
                  <a:pt x="2351387" y="5404499"/>
                  <a:pt x="1978927" y="5404499"/>
                </a:cubicBezTo>
                <a:cubicBezTo>
                  <a:pt x="1234009" y="5404499"/>
                  <a:pt x="559611" y="5102040"/>
                  <a:pt x="71444" y="4613029"/>
                </a:cubicBezTo>
                <a:lnTo>
                  <a:pt x="0" y="4534285"/>
                </a:lnTo>
                <a:lnTo>
                  <a:pt x="0" y="870215"/>
                </a:lnTo>
                <a:lnTo>
                  <a:pt x="71444" y="791471"/>
                </a:lnTo>
                <a:cubicBezTo>
                  <a:pt x="559611" y="302460"/>
                  <a:pt x="1234009" y="0"/>
                  <a:pt x="1978927" y="0"/>
                </a:cubicBezTo>
                <a:close/>
                <a:moveTo>
                  <a:pt x="2526361" y="4108065"/>
                </a:moveTo>
                <a:lnTo>
                  <a:pt x="2522210" y="4128620"/>
                </a:lnTo>
                <a:lnTo>
                  <a:pt x="2522210" y="4128621"/>
                </a:lnTo>
                <a:lnTo>
                  <a:pt x="2526361" y="4108065"/>
                </a:lnTo>
                <a:close/>
                <a:moveTo>
                  <a:pt x="2638946" y="1268175"/>
                </a:moveTo>
                <a:lnTo>
                  <a:pt x="2640599" y="1276363"/>
                </a:lnTo>
                <a:lnTo>
                  <a:pt x="2640599" y="1276362"/>
                </a:lnTo>
                <a:lnTo>
                  <a:pt x="2638946" y="1268175"/>
                </a:lnTo>
                <a:close/>
              </a:path>
            </a:pathLst>
          </a:custGeom>
          <a:solidFill>
            <a:schemeClr val="tx1">
              <a:lumMod val="40000"/>
              <a:lumOff val="6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1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140000" y="60000"/>
                                    </p:animScale>
                                    <p:animScale>
                                      <p:cBhvr>
                                        <p:cTn id="7" dur="62" fill="hold">
                                          <p:stCondLst>
                                            <p:cond delay="18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40000" y="60000"/>
                                      <p:to x="80000" y="120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80000" y="120000"/>
                                      <p:to x="120000" y="80000"/>
                                    </p:animScale>
                                    <p:animScale>
                                      <p:cBhvr>
                                        <p:cTn id="9" dur="187" fill="hold">
                                          <p:stCondLst>
                                            <p:cond delay="4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20000" y="80000"/>
                                      <p:to x="90000" y="110000"/>
                                    </p:animScale>
                                    <p:animScale>
                                      <p:cBhvr>
                                        <p:cTn id="10" dur="187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90000" y="110000"/>
                                      <p:to x="105000" y="95000"/>
                                    </p:animScale>
                                    <p:animScale>
                                      <p:cBhvr>
                                        <p:cTn id="11" dur="187" fill="hold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5000" y="95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ldLvl="0" animBg="1"/>
      <p:bldP spid="117" grpId="0" bldLvl="0" animBg="1"/>
      <p:bldP spid="118" grpId="0" bldLvl="0" animBg="1"/>
      <p:bldP spid="137" grpId="0" bldLvl="0" animBg="1"/>
      <p:bldP spid="13" grpId="0" bldLvl="0" animBg="1"/>
      <p:bldP spid="10" grpId="0" bldLvl="0" animBg="1"/>
      <p:bldP spid="89" grpId="1" animBg="1"/>
      <p:bldP spid="117" grpId="1" animBg="1"/>
      <p:bldP spid="118" grpId="1" animBg="1"/>
      <p:bldP spid="137" grpId="1" animBg="1"/>
      <p:bldP spid="13" grpId="1" animBg="1"/>
      <p:bldP spid="10" grpId="1" animBg="1"/>
      <p:bldP spid="11" grpId="0"/>
      <p:bldP spid="6" grpId="0" bldLvl="0" build="allAtOnce"/>
      <p:bldP spid="6" grpId="1"/>
      <p:bldP spid="8" grpId="0" bldLvl="0" build="allAtOnce"/>
      <p:bldP spid="8" grpId="1"/>
      <p:bldP spid="7" grpId="0" bldLvl="0" build="allAtOnce"/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对投资进行人为干预带来的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9114790" y="2716848"/>
            <a:ext cx="1813560" cy="55499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降低投资</a:t>
            </a: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收益</a:t>
            </a:r>
            <a:endParaRPr lang="zh-CN" altLang="en-US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1264920" y="2702243"/>
            <a:ext cx="1813560" cy="55499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增加交易成本</a:t>
            </a:r>
            <a:endParaRPr lang="zh-CN" altLang="en-US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49" name="肘形连接符 48"/>
          <p:cNvCxnSpPr/>
          <p:nvPr>
            <p:custDataLst>
              <p:tags r:id="rId3"/>
            </p:custDataLst>
          </p:nvPr>
        </p:nvCxnSpPr>
        <p:spPr>
          <a:xfrm rot="16200000">
            <a:off x="7917180" y="3791268"/>
            <a:ext cx="1468120" cy="401320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椭圆 4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 flipH="1">
            <a:off x="8851900" y="3221673"/>
            <a:ext cx="71120" cy="71755"/>
          </a:xfrm>
          <a:prstGeom prst="ellipse">
            <a:avLst/>
          </a:prstGeom>
          <a:solidFill>
            <a:schemeClr val="accent1"/>
          </a:solidFill>
          <a:ln w="53975">
            <a:solidFill>
              <a:schemeClr val="accent1">
                <a:alpha val="44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26" name="肘形连接符 25"/>
          <p:cNvCxnSpPr/>
          <p:nvPr>
            <p:custDataLst>
              <p:tags r:id="rId5"/>
            </p:custDataLst>
          </p:nvPr>
        </p:nvCxnSpPr>
        <p:spPr>
          <a:xfrm>
            <a:off x="6439535" y="1906588"/>
            <a:ext cx="305435" cy="1599565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6367780" y="1870393"/>
            <a:ext cx="71755" cy="71755"/>
          </a:xfrm>
          <a:prstGeom prst="ellipse">
            <a:avLst/>
          </a:prstGeom>
          <a:solidFill>
            <a:schemeClr val="accent2"/>
          </a:solidFill>
          <a:ln w="53975">
            <a:solidFill>
              <a:schemeClr val="accent2">
                <a:alpha val="44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11" name="肘形连接符 10"/>
          <p:cNvCxnSpPr/>
          <p:nvPr>
            <p:custDataLst>
              <p:tags r:id="rId7"/>
            </p:custDataLst>
          </p:nvPr>
        </p:nvCxnSpPr>
        <p:spPr>
          <a:xfrm>
            <a:off x="3320415" y="3258503"/>
            <a:ext cx="484505" cy="1898015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3248660" y="3222308"/>
            <a:ext cx="71755" cy="71755"/>
          </a:xfrm>
          <a:prstGeom prst="ellipse">
            <a:avLst/>
          </a:prstGeom>
          <a:solidFill>
            <a:schemeClr val="accent1"/>
          </a:solidFill>
          <a:ln w="53975">
            <a:solidFill>
              <a:schemeClr val="accent1">
                <a:alpha val="44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任意多边形 12"/>
          <p:cNvSpPr/>
          <p:nvPr>
            <p:custDataLst>
              <p:tags r:id="rId9"/>
            </p:custDataLst>
          </p:nvPr>
        </p:nvSpPr>
        <p:spPr>
          <a:xfrm>
            <a:off x="6590030" y="3287713"/>
            <a:ext cx="2271107" cy="2209659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577" h="3480">
                <a:moveTo>
                  <a:pt x="1484" y="0"/>
                </a:moveTo>
                <a:lnTo>
                  <a:pt x="1488" y="3"/>
                </a:lnTo>
                <a:cubicBezTo>
                  <a:pt x="2683" y="721"/>
                  <a:pt x="3501" y="2002"/>
                  <a:pt x="3577" y="3479"/>
                </a:cubicBezTo>
                <a:lnTo>
                  <a:pt x="3577" y="3480"/>
                </a:lnTo>
                <a:lnTo>
                  <a:pt x="614" y="3480"/>
                </a:lnTo>
                <a:lnTo>
                  <a:pt x="609" y="3452"/>
                </a:lnTo>
                <a:cubicBezTo>
                  <a:pt x="541" y="3084"/>
                  <a:pt x="318" y="2770"/>
                  <a:pt x="8" y="2575"/>
                </a:cubicBezTo>
                <a:lnTo>
                  <a:pt x="0" y="2570"/>
                </a:lnTo>
                <a:lnTo>
                  <a:pt x="1484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  <a:lumOff val="20000"/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2700000" scaled="0"/>
          </a:gradFill>
          <a:ln w="12700">
            <a:miter lim="400000"/>
          </a:ln>
          <a:effectLst>
            <a:innerShdw blurRad="317500" dist="50800" dir="16200000">
              <a:schemeClr val="accent1">
                <a:lumMod val="20000"/>
                <a:lumOff val="80000"/>
                <a:alpha val="30000"/>
              </a:schemeClr>
            </a:innerShdw>
          </a:effectLst>
        </p:spPr>
        <p:txBody>
          <a:bodyPr wrap="square" lIns="71437" tIns="71437" rIns="71437" bIns="71437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en-US" sz="2800" dirty="0">
              <a:solidFill>
                <a:schemeClr val="tx1"/>
              </a:solidFill>
              <a:latin typeface="+mj-lt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10"/>
            </p:custDataLst>
          </p:nvPr>
        </p:nvSpPr>
        <p:spPr>
          <a:xfrm>
            <a:off x="4904740" y="2900363"/>
            <a:ext cx="2445876" cy="193175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852" h="3042">
                <a:moveTo>
                  <a:pt x="1926" y="0"/>
                </a:moveTo>
                <a:cubicBezTo>
                  <a:pt x="2610" y="0"/>
                  <a:pt x="3258" y="160"/>
                  <a:pt x="3832" y="444"/>
                </a:cubicBezTo>
                <a:lnTo>
                  <a:pt x="3852" y="453"/>
                </a:lnTo>
                <a:lnTo>
                  <a:pt x="2357" y="3042"/>
                </a:lnTo>
                <a:lnTo>
                  <a:pt x="2344" y="3038"/>
                </a:lnTo>
                <a:cubicBezTo>
                  <a:pt x="2213" y="2996"/>
                  <a:pt x="2072" y="2974"/>
                  <a:pt x="1926" y="2974"/>
                </a:cubicBezTo>
                <a:cubicBezTo>
                  <a:pt x="1780" y="2974"/>
                  <a:pt x="1639" y="2996"/>
                  <a:pt x="1507" y="3038"/>
                </a:cubicBezTo>
                <a:lnTo>
                  <a:pt x="1495" y="3042"/>
                </a:lnTo>
                <a:lnTo>
                  <a:pt x="0" y="453"/>
                </a:lnTo>
                <a:lnTo>
                  <a:pt x="19" y="444"/>
                </a:lnTo>
                <a:cubicBezTo>
                  <a:pt x="594" y="160"/>
                  <a:pt x="1241" y="0"/>
                  <a:pt x="1926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80000"/>
                  <a:lumOff val="20000"/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15" name="任意多边形 14"/>
          <p:cNvSpPr/>
          <p:nvPr>
            <p:custDataLst>
              <p:tags r:id="rId11"/>
            </p:custDataLst>
          </p:nvPr>
        </p:nvSpPr>
        <p:spPr>
          <a:xfrm>
            <a:off x="3394075" y="3287713"/>
            <a:ext cx="2271436" cy="220982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577" h="3480">
                <a:moveTo>
                  <a:pt x="2093" y="0"/>
                </a:moveTo>
                <a:lnTo>
                  <a:pt x="3577" y="2570"/>
                </a:lnTo>
                <a:lnTo>
                  <a:pt x="3569" y="2575"/>
                </a:lnTo>
                <a:cubicBezTo>
                  <a:pt x="3259" y="2770"/>
                  <a:pt x="3036" y="3085"/>
                  <a:pt x="2969" y="3452"/>
                </a:cubicBezTo>
                <a:lnTo>
                  <a:pt x="2964" y="3480"/>
                </a:lnTo>
                <a:lnTo>
                  <a:pt x="0" y="3480"/>
                </a:lnTo>
                <a:lnTo>
                  <a:pt x="0" y="3479"/>
                </a:lnTo>
                <a:cubicBezTo>
                  <a:pt x="75" y="2002"/>
                  <a:pt x="893" y="721"/>
                  <a:pt x="2088" y="3"/>
                </a:cubicBezTo>
                <a:lnTo>
                  <a:pt x="2093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  <a:lumOff val="20000"/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2700000" scaled="0"/>
          </a:gradFill>
          <a:ln w="12700">
            <a:miter lim="400000"/>
          </a:ln>
          <a:effectLst>
            <a:innerShdw blurRad="317500" dist="50800" dir="16200000">
              <a:schemeClr val="accent1">
                <a:lumMod val="20000"/>
                <a:lumOff val="80000"/>
                <a:alpha val="30000"/>
              </a:schemeClr>
            </a:innerShdw>
          </a:effectLst>
        </p:spPr>
        <p:txBody>
          <a:bodyPr wrap="square" lIns="71437" tIns="71437" rIns="71437" bIns="71437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en-US" sz="2800" dirty="0">
              <a:solidFill>
                <a:schemeClr val="tx1"/>
              </a:solidFill>
              <a:latin typeface="+mj-lt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4377690" y="1361758"/>
            <a:ext cx="1813560" cy="55499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2"/>
                </a:solidFill>
                <a:latin typeface="+mn-ea"/>
                <a:cs typeface="+mn-ea"/>
                <a:sym typeface="+mn-ea"/>
              </a:rPr>
              <a:t>偏离投资策略</a:t>
            </a:r>
            <a:endParaRPr lang="zh-CN" altLang="en-US" b="1">
              <a:solidFill>
                <a:schemeClr val="accent2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24" name="图片 12" descr="343439383331313b343532303032383bbfcdbba7b9dcc0ed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99585" y="4464368"/>
            <a:ext cx="360000" cy="360000"/>
          </a:xfrm>
          <a:prstGeom prst="rect">
            <a:avLst/>
          </a:prstGeom>
        </p:spPr>
      </p:pic>
      <p:pic>
        <p:nvPicPr>
          <p:cNvPr id="23" name="图片 3" descr="343439383331313b343532303031393bd2b5bca8b9dcc0ed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45505" y="3563303"/>
            <a:ext cx="360000" cy="360000"/>
          </a:xfrm>
          <a:prstGeom prst="rect">
            <a:avLst/>
          </a:prstGeom>
        </p:spPr>
      </p:pic>
      <p:pic>
        <p:nvPicPr>
          <p:cNvPr id="25" name="图片 4" descr="343439383331313b343532303032303bb8f6c8cbd0c5cfa2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91425" y="4457383"/>
            <a:ext cx="360000" cy="36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>
                <a:sym typeface="+mn-ea"/>
              </a:rPr>
              <a:t>一位</a:t>
            </a:r>
            <a:r>
              <a:rPr lang="zh-CN" altLang="en-US">
                <a:sym typeface="+mn-ea"/>
              </a:rPr>
              <a:t>年轻人的</a:t>
            </a:r>
            <a:r>
              <a:rPr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炒股</a:t>
            </a:r>
            <a:r>
              <a:rPr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经历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3093720" y="1000125"/>
            <a:ext cx="6858000" cy="629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投资行为反映</a:t>
            </a:r>
            <a:r>
              <a:rPr lang="zh-CN" altLang="en-US"/>
              <a:t>人生心态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 sz="1200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zh-CN" altLang="en-US" sz="1200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25" name="椭圆 24"/>
          <p:cNvSpPr/>
          <p:nvPr>
            <p:custDataLst>
              <p:tags r:id="rId1"/>
            </p:custDataLst>
          </p:nvPr>
        </p:nvSpPr>
        <p:spPr>
          <a:xfrm>
            <a:off x="6044565" y="2440940"/>
            <a:ext cx="1977390" cy="1977390"/>
          </a:xfrm>
          <a:prstGeom prst="ellipse">
            <a:avLst/>
          </a:prstGeom>
          <a:gradFill flip="none" rotWithShape="1">
            <a:gsLst>
              <a:gs pos="75000">
                <a:schemeClr val="accent1">
                  <a:lumMod val="20000"/>
                  <a:lumOff val="80000"/>
                </a:schemeClr>
              </a:gs>
              <a:gs pos="48000">
                <a:srgbClr val="F7FBFF"/>
              </a:gs>
            </a:gsLst>
            <a:path path="circle">
              <a:fillToRect r="100000" b="100000"/>
            </a:path>
            <a:tileRect l="-100000" t="-100000"/>
          </a:gradFill>
          <a:ln w="15875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20000"/>
                  </a:schemeClr>
                </a:gs>
                <a:gs pos="65000">
                  <a:schemeClr val="accent1"/>
                </a:gs>
                <a:gs pos="32000">
                  <a:schemeClr val="accent1">
                    <a:alpha val="2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>
              <a:lnSpc>
                <a:spcPct val="130000"/>
              </a:lnSpc>
            </a:pPr>
            <a:r>
              <a:rPr lang="zh-CN" altLang="zh-CN" sz="2400">
                <a:solidFill>
                  <a:srgbClr val="262626"/>
                </a:solidFill>
                <a:latin typeface="+mn-ea"/>
                <a:cs typeface="+mn-ea"/>
              </a:rPr>
              <a:t>不看长远</a:t>
            </a:r>
            <a:endParaRPr lang="zh-CN" altLang="zh-CN" sz="2400">
              <a:solidFill>
                <a:srgbClr val="262626"/>
              </a:solidFill>
              <a:latin typeface="+mn-ea"/>
              <a:cs typeface="+mn-ea"/>
            </a:endParaRPr>
          </a:p>
        </p:txBody>
      </p:sp>
      <p:sp>
        <p:nvSpPr>
          <p:cNvPr id="23" name="椭圆 22"/>
          <p:cNvSpPr/>
          <p:nvPr>
            <p:custDataLst>
              <p:tags r:id="rId2"/>
            </p:custDataLst>
          </p:nvPr>
        </p:nvSpPr>
        <p:spPr>
          <a:xfrm>
            <a:off x="7692390" y="2440940"/>
            <a:ext cx="1977390" cy="1977390"/>
          </a:xfrm>
          <a:prstGeom prst="ellipse">
            <a:avLst/>
          </a:prstGeom>
          <a:gradFill flip="none" rotWithShape="1">
            <a:gsLst>
              <a:gs pos="19580">
                <a:schemeClr val="accent1">
                  <a:lumMod val="40000"/>
                  <a:lumOff val="60000"/>
                </a:schemeClr>
              </a:gs>
              <a:gs pos="94000">
                <a:schemeClr val="accent1">
                  <a:lumMod val="75000"/>
                </a:schemeClr>
              </a:gs>
              <a:gs pos="73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 w="15875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20000"/>
                  </a:schemeClr>
                </a:gs>
                <a:gs pos="65000">
                  <a:schemeClr val="accent1"/>
                </a:gs>
                <a:gs pos="32000">
                  <a:schemeClr val="accent1">
                    <a:alpha val="20000"/>
                  </a:schemeClr>
                </a:gs>
              </a:gsLst>
              <a:lin ang="8100000" scaled="1"/>
              <a:tileRect/>
            </a:gradFill>
          </a:ln>
          <a:effectLst>
            <a:outerShdw blurRad="203200" dist="1016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>
              <a:lnSpc>
                <a:spcPct val="130000"/>
              </a:lnSpc>
            </a:pPr>
            <a:r>
              <a:rPr lang="zh-CN" altLang="zh-CN"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缺乏耐心</a:t>
            </a:r>
            <a:endParaRPr lang="zh-CN" altLang="zh-CN" sz="24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弧形 58"/>
          <p:cNvSpPr/>
          <p:nvPr>
            <p:custDataLst>
              <p:tags r:id="rId3"/>
            </p:custDataLst>
          </p:nvPr>
        </p:nvSpPr>
        <p:spPr>
          <a:xfrm>
            <a:off x="7461250" y="2254250"/>
            <a:ext cx="2351314" cy="2351314"/>
          </a:xfrm>
          <a:prstGeom prst="arc">
            <a:avLst>
              <a:gd name="adj1" fmla="val 15382684"/>
              <a:gd name="adj2" fmla="val 7430173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4396740" y="2440940"/>
            <a:ext cx="1977390" cy="1977390"/>
          </a:xfrm>
          <a:prstGeom prst="ellipse">
            <a:avLst/>
          </a:prstGeom>
          <a:gradFill flip="none" rotWithShape="1">
            <a:gsLst>
              <a:gs pos="19580">
                <a:schemeClr val="accent1">
                  <a:lumMod val="40000"/>
                  <a:lumOff val="60000"/>
                </a:schemeClr>
              </a:gs>
              <a:gs pos="94000">
                <a:schemeClr val="accent1">
                  <a:lumMod val="75000"/>
                </a:schemeClr>
              </a:gs>
              <a:gs pos="73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 w="15875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20000"/>
                  </a:schemeClr>
                </a:gs>
                <a:gs pos="65000">
                  <a:schemeClr val="accent1"/>
                </a:gs>
                <a:gs pos="32000">
                  <a:schemeClr val="accent1">
                    <a:alpha val="20000"/>
                  </a:schemeClr>
                </a:gs>
              </a:gsLst>
              <a:lin ang="8100000" scaled="1"/>
              <a:tileRect/>
            </a:gradFill>
          </a:ln>
          <a:effectLst>
            <a:outerShdw blurRad="203200" dist="1016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>
              <a:lnSpc>
                <a:spcPct val="130000"/>
              </a:lnSpc>
            </a:pPr>
            <a:r>
              <a:rPr lang="zh-CN" altLang="zh-CN"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只看短期</a:t>
            </a:r>
            <a:endParaRPr lang="zh-CN" altLang="zh-CN" sz="24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弧形 57"/>
          <p:cNvSpPr/>
          <p:nvPr>
            <p:custDataLst>
              <p:tags r:id="rId5"/>
            </p:custDataLst>
          </p:nvPr>
        </p:nvSpPr>
        <p:spPr>
          <a:xfrm>
            <a:off x="2380615" y="2254250"/>
            <a:ext cx="2351314" cy="2351314"/>
          </a:xfrm>
          <a:prstGeom prst="arc">
            <a:avLst>
              <a:gd name="adj1" fmla="val 2576083"/>
              <a:gd name="adj2" fmla="val 12584694"/>
            </a:avLst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6"/>
            </p:custDataLst>
          </p:nvPr>
        </p:nvSpPr>
        <p:spPr>
          <a:xfrm>
            <a:off x="7954010" y="2480310"/>
            <a:ext cx="266943" cy="26694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sx="102000" sy="102000" algn="ctr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7"/>
            </p:custDataLst>
          </p:nvPr>
        </p:nvSpPr>
        <p:spPr>
          <a:xfrm>
            <a:off x="6305550" y="2480310"/>
            <a:ext cx="266943" cy="266943"/>
          </a:xfrm>
          <a:prstGeom prst="ellipse">
            <a:avLst/>
          </a:prstGeom>
          <a:gradFill flip="none" rotWithShape="1">
            <a:gsLst>
              <a:gs pos="82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33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90500" sx="102000" sy="102000" algn="ctr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>
            <a:off x="4657725" y="2480310"/>
            <a:ext cx="266943" cy="26694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sx="102000" sy="102000" algn="ctr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>
            <p:custDataLst>
              <p:tags r:id="rId9"/>
            </p:custDataLst>
          </p:nvPr>
        </p:nvSpPr>
        <p:spPr>
          <a:xfrm>
            <a:off x="2561590" y="2440940"/>
            <a:ext cx="1977390" cy="1977390"/>
          </a:xfrm>
          <a:prstGeom prst="ellipse">
            <a:avLst/>
          </a:prstGeom>
          <a:gradFill flip="none" rotWithShape="1">
            <a:gsLst>
              <a:gs pos="75000">
                <a:schemeClr val="accent1">
                  <a:lumMod val="20000"/>
                  <a:lumOff val="80000"/>
                </a:schemeClr>
              </a:gs>
              <a:gs pos="48000">
                <a:srgbClr val="F7FBFF"/>
              </a:gs>
            </a:gsLst>
            <a:path path="circle">
              <a:fillToRect r="100000" b="100000"/>
            </a:path>
            <a:tileRect l="-100000" t="-100000"/>
          </a:gradFill>
          <a:ln w="15875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20000"/>
                  </a:schemeClr>
                </a:gs>
                <a:gs pos="65000">
                  <a:schemeClr val="accent1"/>
                </a:gs>
                <a:gs pos="32000">
                  <a:schemeClr val="accent1">
                    <a:alpha val="2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>
              <a:lnSpc>
                <a:spcPct val="130000"/>
              </a:lnSpc>
            </a:pPr>
            <a:r>
              <a:rPr lang="zh-CN" altLang="zh-CN" sz="2400" dirty="0">
                <a:solidFill>
                  <a:srgbClr val="262626"/>
                </a:solidFill>
                <a:latin typeface="+mn-ea"/>
                <a:cs typeface="+mn-ea"/>
              </a:rPr>
              <a:t>急功近利</a:t>
            </a:r>
            <a:endParaRPr lang="zh-CN" altLang="zh-CN" sz="2400" dirty="0">
              <a:solidFill>
                <a:srgbClr val="262626"/>
              </a:solidFill>
              <a:latin typeface="+mn-ea"/>
              <a:cs typeface="+mn-ea"/>
            </a:endParaRPr>
          </a:p>
        </p:txBody>
      </p:sp>
      <p:sp>
        <p:nvSpPr>
          <p:cNvPr id="7" name="椭圆 6"/>
          <p:cNvSpPr/>
          <p:nvPr>
            <p:custDataLst>
              <p:tags r:id="rId10"/>
            </p:custDataLst>
          </p:nvPr>
        </p:nvSpPr>
        <p:spPr>
          <a:xfrm>
            <a:off x="2822575" y="2480310"/>
            <a:ext cx="266943" cy="266943"/>
          </a:xfrm>
          <a:prstGeom prst="ellipse">
            <a:avLst/>
          </a:prstGeom>
          <a:gradFill flip="none" rotWithShape="1">
            <a:gsLst>
              <a:gs pos="82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33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90500" sx="102000" sy="102000" algn="ctr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701290" y="2388235"/>
            <a:ext cx="6933565" cy="2082800"/>
            <a:chOff x="4172" y="6273"/>
            <a:chExt cx="10919" cy="3280"/>
          </a:xfrm>
        </p:grpSpPr>
        <p:sp>
          <p:nvSpPr>
            <p:cNvPr id="9" name="乘号 8"/>
            <p:cNvSpPr/>
            <p:nvPr/>
          </p:nvSpPr>
          <p:spPr>
            <a:xfrm>
              <a:off x="4172" y="6347"/>
              <a:ext cx="2648" cy="3197"/>
            </a:xfrm>
            <a:prstGeom prst="mathMultiply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乘号 10"/>
            <p:cNvSpPr/>
            <p:nvPr/>
          </p:nvSpPr>
          <p:spPr>
            <a:xfrm>
              <a:off x="7151" y="6356"/>
              <a:ext cx="2648" cy="3197"/>
            </a:xfrm>
            <a:prstGeom prst="mathMultiply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乘号 11"/>
            <p:cNvSpPr/>
            <p:nvPr/>
          </p:nvSpPr>
          <p:spPr>
            <a:xfrm>
              <a:off x="9799" y="6273"/>
              <a:ext cx="2648" cy="3197"/>
            </a:xfrm>
            <a:prstGeom prst="mathMultiply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乘号 12"/>
            <p:cNvSpPr/>
            <p:nvPr/>
          </p:nvSpPr>
          <p:spPr>
            <a:xfrm>
              <a:off x="12443" y="6273"/>
              <a:ext cx="2648" cy="3197"/>
            </a:xfrm>
            <a:prstGeom prst="mathMultiply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92407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0242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8" grpId="0" animBg="1"/>
      <p:bldP spid="6" grpId="0" animBg="1"/>
      <p:bldP spid="25" grpId="1" animBg="1"/>
      <p:bldP spid="23" grpId="1" animBg="1"/>
      <p:bldP spid="8" grpId="1" animBg="1"/>
      <p:bldP spid="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行为改变</a:t>
            </a:r>
            <a:r>
              <a:rPr lang="zh-CN" altLang="en-US">
                <a:sym typeface="+mn-ea"/>
              </a:rPr>
              <a:t>的</a:t>
            </a:r>
            <a:r>
              <a:rPr lang="zh-CN" altLang="en-US"/>
              <a:t>背后，</a:t>
            </a:r>
            <a:r>
              <a:rPr lang="zh-CN" altLang="en-US"/>
              <a:t>本质是心态的</a:t>
            </a:r>
            <a:r>
              <a:rPr lang="zh-CN" altLang="en-US"/>
              <a:t>更新</a:t>
            </a:r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 sz="1200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zh-CN" altLang="en-US" sz="1200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907665" y="1793875"/>
            <a:ext cx="2193290" cy="1822450"/>
            <a:chOff x="4579" y="2825"/>
            <a:chExt cx="3454" cy="2870"/>
          </a:xfrm>
        </p:grpSpPr>
        <p:sp>
          <p:nvSpPr>
            <p:cNvPr id="6" name="矩形 5"/>
            <p:cNvSpPr/>
            <p:nvPr>
              <p:custDataLst>
                <p:tags r:id="rId1"/>
              </p:custDataLst>
            </p:nvPr>
          </p:nvSpPr>
          <p:spPr>
            <a:xfrm>
              <a:off x="4708" y="3995"/>
              <a:ext cx="2551" cy="170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</a:rPr>
                <a:t>平和</a:t>
              </a:r>
              <a:endPara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7" name="1"/>
            <p:cNvSpPr/>
            <p:nvPr>
              <p:custDataLst>
                <p:tags r:id="rId2"/>
              </p:custDataLst>
            </p:nvPr>
          </p:nvSpPr>
          <p:spPr>
            <a:xfrm>
              <a:off x="5838" y="2825"/>
              <a:ext cx="1507" cy="2271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4" h="1905">
                  <a:moveTo>
                    <a:pt x="97" y="0"/>
                  </a:moveTo>
                  <a:cubicBezTo>
                    <a:pt x="741" y="0"/>
                    <a:pt x="1264" y="523"/>
                    <a:pt x="1264" y="1173"/>
                  </a:cubicBezTo>
                  <a:cubicBezTo>
                    <a:pt x="1264" y="1442"/>
                    <a:pt x="1176" y="1695"/>
                    <a:pt x="1012" y="1905"/>
                  </a:cubicBezTo>
                  <a:cubicBezTo>
                    <a:pt x="1012" y="1905"/>
                    <a:pt x="1012" y="1905"/>
                    <a:pt x="460" y="1905"/>
                  </a:cubicBezTo>
                  <a:cubicBezTo>
                    <a:pt x="731" y="1773"/>
                    <a:pt x="917" y="1492"/>
                    <a:pt x="917" y="1173"/>
                  </a:cubicBezTo>
                  <a:cubicBezTo>
                    <a:pt x="917" y="721"/>
                    <a:pt x="548" y="352"/>
                    <a:pt x="97" y="352"/>
                  </a:cubicBezTo>
                  <a:cubicBezTo>
                    <a:pt x="69" y="352"/>
                    <a:pt x="41" y="354"/>
                    <a:pt x="13" y="357"/>
                  </a:cubicBezTo>
                  <a:lnTo>
                    <a:pt x="0" y="358"/>
                  </a:lnTo>
                  <a:lnTo>
                    <a:pt x="0" y="4"/>
                  </a:lnTo>
                  <a:lnTo>
                    <a:pt x="14" y="3"/>
                  </a:lnTo>
                  <a:cubicBezTo>
                    <a:pt x="42" y="1"/>
                    <a:pt x="69" y="0"/>
                    <a:pt x="97" y="0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0"/>
                    <a:lumOff val="50000"/>
                    <a:alpha val="100000"/>
                  </a:schemeClr>
                </a:gs>
                <a:gs pos="23000">
                  <a:schemeClr val="accent1">
                    <a:lumMod val="80000"/>
                    <a:lumOff val="20000"/>
                    <a:alpha val="10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5" name="2"/>
            <p:cNvSpPr/>
            <p:nvPr>
              <p:custDataLst>
                <p:tags r:id="rId3"/>
              </p:custDataLst>
            </p:nvPr>
          </p:nvSpPr>
          <p:spPr>
            <a:xfrm>
              <a:off x="4579" y="2828"/>
              <a:ext cx="3455" cy="2782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10" h="2745">
                  <a:moveTo>
                    <a:pt x="1259" y="0"/>
                  </a:moveTo>
                  <a:lnTo>
                    <a:pt x="1259" y="417"/>
                  </a:lnTo>
                  <a:lnTo>
                    <a:pt x="1251" y="418"/>
                  </a:lnTo>
                  <a:cubicBezTo>
                    <a:pt x="777" y="478"/>
                    <a:pt x="407" y="885"/>
                    <a:pt x="407" y="1375"/>
                  </a:cubicBezTo>
                  <a:cubicBezTo>
                    <a:pt x="407" y="1906"/>
                    <a:pt x="841" y="2333"/>
                    <a:pt x="1373" y="2333"/>
                  </a:cubicBezTo>
                  <a:cubicBezTo>
                    <a:pt x="1373" y="2333"/>
                    <a:pt x="1373" y="2333"/>
                    <a:pt x="1693" y="2334"/>
                  </a:cubicBezTo>
                  <a:lnTo>
                    <a:pt x="1698" y="2334"/>
                  </a:lnTo>
                  <a:lnTo>
                    <a:pt x="2078" y="2334"/>
                  </a:lnTo>
                  <a:lnTo>
                    <a:pt x="2504" y="2334"/>
                  </a:lnTo>
                  <a:lnTo>
                    <a:pt x="2525" y="2334"/>
                  </a:lnTo>
                  <a:lnTo>
                    <a:pt x="2535" y="2334"/>
                  </a:lnTo>
                  <a:lnTo>
                    <a:pt x="2650" y="2334"/>
                  </a:lnTo>
                  <a:lnTo>
                    <a:pt x="2760" y="2334"/>
                  </a:lnTo>
                  <a:lnTo>
                    <a:pt x="2893" y="2334"/>
                  </a:lnTo>
                  <a:lnTo>
                    <a:pt x="2902" y="2345"/>
                  </a:lnTo>
                  <a:cubicBezTo>
                    <a:pt x="3033" y="2505"/>
                    <a:pt x="3199" y="2638"/>
                    <a:pt x="3386" y="2733"/>
                  </a:cubicBezTo>
                  <a:lnTo>
                    <a:pt x="3410" y="2745"/>
                  </a:lnTo>
                  <a:lnTo>
                    <a:pt x="2760" y="2745"/>
                  </a:lnTo>
                  <a:lnTo>
                    <a:pt x="2650" y="2745"/>
                  </a:lnTo>
                  <a:lnTo>
                    <a:pt x="2535" y="2745"/>
                  </a:lnTo>
                  <a:lnTo>
                    <a:pt x="2525" y="2745"/>
                  </a:lnTo>
                  <a:lnTo>
                    <a:pt x="2504" y="2745"/>
                  </a:lnTo>
                  <a:lnTo>
                    <a:pt x="2078" y="2745"/>
                  </a:lnTo>
                  <a:lnTo>
                    <a:pt x="1439" y="2745"/>
                  </a:lnTo>
                  <a:lnTo>
                    <a:pt x="1435" y="2745"/>
                  </a:lnTo>
                  <a:lnTo>
                    <a:pt x="1325" y="2745"/>
                  </a:lnTo>
                  <a:lnTo>
                    <a:pt x="1288" y="2745"/>
                  </a:lnTo>
                  <a:lnTo>
                    <a:pt x="1288" y="2743"/>
                  </a:lnTo>
                  <a:lnTo>
                    <a:pt x="1277" y="2743"/>
                  </a:lnTo>
                  <a:cubicBezTo>
                    <a:pt x="562" y="2689"/>
                    <a:pt x="0" y="2092"/>
                    <a:pt x="0" y="1364"/>
                  </a:cubicBezTo>
                  <a:cubicBezTo>
                    <a:pt x="0" y="1328"/>
                    <a:pt x="1" y="1292"/>
                    <a:pt x="4" y="1258"/>
                  </a:cubicBezTo>
                  <a:lnTo>
                    <a:pt x="7" y="1224"/>
                  </a:lnTo>
                  <a:lnTo>
                    <a:pt x="9" y="1199"/>
                  </a:lnTo>
                  <a:cubicBezTo>
                    <a:pt x="91" y="561"/>
                    <a:pt x="604" y="61"/>
                    <a:pt x="1244" y="1"/>
                  </a:cubicBezTo>
                  <a:lnTo>
                    <a:pt x="1259" y="0"/>
                  </a:lnTo>
                  <a:close/>
                </a:path>
              </a:pathLst>
            </a:custGeom>
            <a:gradFill>
              <a:gsLst>
                <a:gs pos="70000">
                  <a:schemeClr val="accent1">
                    <a:lumMod val="80000"/>
                    <a:lumOff val="20000"/>
                    <a:alpha val="100000"/>
                  </a:schemeClr>
                </a:gs>
                <a:gs pos="0">
                  <a:schemeClr val="accent1">
                    <a:lumMod val="20000"/>
                    <a:lumOff val="80000"/>
                    <a:alpha val="100000"/>
                  </a:schemeClr>
                </a:gs>
                <a:gs pos="0">
                  <a:schemeClr val="accent1">
                    <a:alpha val="10000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99355" y="1802765"/>
            <a:ext cx="2193290" cy="1813560"/>
            <a:chOff x="7873" y="2839"/>
            <a:chExt cx="3454" cy="2856"/>
          </a:xfrm>
        </p:grpSpPr>
        <p:sp>
          <p:nvSpPr>
            <p:cNvPr id="88" name="1"/>
            <p:cNvSpPr/>
            <p:nvPr>
              <p:custDataLst>
                <p:tags r:id="rId4"/>
              </p:custDataLst>
            </p:nvPr>
          </p:nvSpPr>
          <p:spPr>
            <a:xfrm>
              <a:off x="9132" y="2839"/>
              <a:ext cx="1507" cy="2271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4" h="1905">
                  <a:moveTo>
                    <a:pt x="97" y="0"/>
                  </a:moveTo>
                  <a:cubicBezTo>
                    <a:pt x="741" y="0"/>
                    <a:pt x="1264" y="523"/>
                    <a:pt x="1264" y="1173"/>
                  </a:cubicBezTo>
                  <a:cubicBezTo>
                    <a:pt x="1264" y="1442"/>
                    <a:pt x="1176" y="1695"/>
                    <a:pt x="1012" y="1905"/>
                  </a:cubicBezTo>
                  <a:cubicBezTo>
                    <a:pt x="1012" y="1905"/>
                    <a:pt x="1012" y="1905"/>
                    <a:pt x="460" y="1905"/>
                  </a:cubicBezTo>
                  <a:cubicBezTo>
                    <a:pt x="731" y="1773"/>
                    <a:pt x="917" y="1492"/>
                    <a:pt x="917" y="1173"/>
                  </a:cubicBezTo>
                  <a:cubicBezTo>
                    <a:pt x="917" y="721"/>
                    <a:pt x="548" y="352"/>
                    <a:pt x="97" y="352"/>
                  </a:cubicBezTo>
                  <a:cubicBezTo>
                    <a:pt x="69" y="352"/>
                    <a:pt x="41" y="354"/>
                    <a:pt x="13" y="357"/>
                  </a:cubicBezTo>
                  <a:lnTo>
                    <a:pt x="0" y="358"/>
                  </a:lnTo>
                  <a:lnTo>
                    <a:pt x="0" y="4"/>
                  </a:lnTo>
                  <a:lnTo>
                    <a:pt x="14" y="3"/>
                  </a:lnTo>
                  <a:cubicBezTo>
                    <a:pt x="42" y="1"/>
                    <a:pt x="69" y="0"/>
                    <a:pt x="97" y="0"/>
                  </a:cubicBez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  <a:lumOff val="50000"/>
                    <a:alpha val="100000"/>
                  </a:schemeClr>
                </a:gs>
                <a:gs pos="25000">
                  <a:schemeClr val="accent2">
                    <a:lumMod val="80000"/>
                    <a:lumOff val="20000"/>
                    <a:alpha val="10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</a:pPr>
              <a:endParaRPr lang="zh-CN" altLang="en-US">
                <a:solidFill>
                  <a:schemeClr val="lt1"/>
                </a:solidFill>
                <a:sym typeface="+mn-ea"/>
              </a:endParaRPr>
            </a:p>
          </p:txBody>
        </p:sp>
        <p:sp>
          <p:nvSpPr>
            <p:cNvPr id="89" name="2"/>
            <p:cNvSpPr/>
            <p:nvPr>
              <p:custDataLst>
                <p:tags r:id="rId5"/>
              </p:custDataLst>
            </p:nvPr>
          </p:nvSpPr>
          <p:spPr>
            <a:xfrm>
              <a:off x="7873" y="2842"/>
              <a:ext cx="3455" cy="2782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10" h="2745">
                  <a:moveTo>
                    <a:pt x="1259" y="0"/>
                  </a:moveTo>
                  <a:lnTo>
                    <a:pt x="1259" y="417"/>
                  </a:lnTo>
                  <a:lnTo>
                    <a:pt x="1251" y="418"/>
                  </a:lnTo>
                  <a:cubicBezTo>
                    <a:pt x="777" y="478"/>
                    <a:pt x="407" y="885"/>
                    <a:pt x="407" y="1375"/>
                  </a:cubicBezTo>
                  <a:cubicBezTo>
                    <a:pt x="407" y="1906"/>
                    <a:pt x="841" y="2333"/>
                    <a:pt x="1373" y="2333"/>
                  </a:cubicBezTo>
                  <a:cubicBezTo>
                    <a:pt x="1373" y="2333"/>
                    <a:pt x="1373" y="2333"/>
                    <a:pt x="1693" y="2334"/>
                  </a:cubicBezTo>
                  <a:lnTo>
                    <a:pt x="1698" y="2334"/>
                  </a:lnTo>
                  <a:lnTo>
                    <a:pt x="2078" y="2334"/>
                  </a:lnTo>
                  <a:lnTo>
                    <a:pt x="2504" y="2334"/>
                  </a:lnTo>
                  <a:lnTo>
                    <a:pt x="2525" y="2334"/>
                  </a:lnTo>
                  <a:lnTo>
                    <a:pt x="2535" y="2334"/>
                  </a:lnTo>
                  <a:lnTo>
                    <a:pt x="2650" y="2334"/>
                  </a:lnTo>
                  <a:lnTo>
                    <a:pt x="2760" y="2334"/>
                  </a:lnTo>
                  <a:lnTo>
                    <a:pt x="2893" y="2334"/>
                  </a:lnTo>
                  <a:lnTo>
                    <a:pt x="2902" y="2345"/>
                  </a:lnTo>
                  <a:cubicBezTo>
                    <a:pt x="3033" y="2505"/>
                    <a:pt x="3199" y="2638"/>
                    <a:pt x="3386" y="2733"/>
                  </a:cubicBezTo>
                  <a:lnTo>
                    <a:pt x="3410" y="2745"/>
                  </a:lnTo>
                  <a:lnTo>
                    <a:pt x="2760" y="2745"/>
                  </a:lnTo>
                  <a:lnTo>
                    <a:pt x="2650" y="2745"/>
                  </a:lnTo>
                  <a:lnTo>
                    <a:pt x="2535" y="2745"/>
                  </a:lnTo>
                  <a:lnTo>
                    <a:pt x="2525" y="2745"/>
                  </a:lnTo>
                  <a:lnTo>
                    <a:pt x="2504" y="2745"/>
                  </a:lnTo>
                  <a:lnTo>
                    <a:pt x="2078" y="2745"/>
                  </a:lnTo>
                  <a:lnTo>
                    <a:pt x="1439" y="2745"/>
                  </a:lnTo>
                  <a:lnTo>
                    <a:pt x="1435" y="2745"/>
                  </a:lnTo>
                  <a:lnTo>
                    <a:pt x="1325" y="2745"/>
                  </a:lnTo>
                  <a:lnTo>
                    <a:pt x="1288" y="2745"/>
                  </a:lnTo>
                  <a:lnTo>
                    <a:pt x="1288" y="2743"/>
                  </a:lnTo>
                  <a:lnTo>
                    <a:pt x="1277" y="2743"/>
                  </a:lnTo>
                  <a:cubicBezTo>
                    <a:pt x="562" y="2689"/>
                    <a:pt x="0" y="2092"/>
                    <a:pt x="0" y="1364"/>
                  </a:cubicBezTo>
                  <a:cubicBezTo>
                    <a:pt x="0" y="1328"/>
                    <a:pt x="1" y="1292"/>
                    <a:pt x="4" y="1258"/>
                  </a:cubicBezTo>
                  <a:lnTo>
                    <a:pt x="7" y="1224"/>
                  </a:lnTo>
                  <a:lnTo>
                    <a:pt x="9" y="1199"/>
                  </a:lnTo>
                  <a:cubicBezTo>
                    <a:pt x="91" y="561"/>
                    <a:pt x="604" y="61"/>
                    <a:pt x="1244" y="1"/>
                  </a:cubicBezTo>
                  <a:lnTo>
                    <a:pt x="1259" y="0"/>
                  </a:lnTo>
                  <a:close/>
                </a:path>
              </a:pathLst>
            </a:custGeom>
            <a:gradFill>
              <a:gsLst>
                <a:gs pos="70000">
                  <a:schemeClr val="accent2">
                    <a:lumMod val="80000"/>
                    <a:lumOff val="20000"/>
                    <a:alpha val="100000"/>
                  </a:schemeClr>
                </a:gs>
                <a:gs pos="0">
                  <a:schemeClr val="accent2">
                    <a:lumMod val="20000"/>
                    <a:lumOff val="80000"/>
                    <a:alpha val="100000"/>
                  </a:schemeClr>
                </a:gs>
                <a:gs pos="0">
                  <a:schemeClr val="accent2">
                    <a:alpha val="10000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</a:pPr>
              <a:endParaRPr lang="zh-CN" altLang="en-US">
                <a:solidFill>
                  <a:schemeClr val="lt1"/>
                </a:solidFill>
                <a:sym typeface="+mn-ea"/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6"/>
              </p:custDataLst>
            </p:nvPr>
          </p:nvSpPr>
          <p:spPr>
            <a:xfrm>
              <a:off x="7991" y="3995"/>
              <a:ext cx="2551" cy="170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</a:rPr>
                <a:t>忍耐</a:t>
              </a:r>
              <a:endPara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091680" y="1802765"/>
            <a:ext cx="2193290" cy="1813560"/>
            <a:chOff x="11168" y="2839"/>
            <a:chExt cx="3454" cy="2856"/>
          </a:xfrm>
        </p:grpSpPr>
        <p:sp>
          <p:nvSpPr>
            <p:cNvPr id="91" name="1"/>
            <p:cNvSpPr/>
            <p:nvPr>
              <p:custDataLst>
                <p:tags r:id="rId7"/>
              </p:custDataLst>
            </p:nvPr>
          </p:nvSpPr>
          <p:spPr>
            <a:xfrm>
              <a:off x="12426" y="2839"/>
              <a:ext cx="1507" cy="2271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4" h="1905">
                  <a:moveTo>
                    <a:pt x="97" y="0"/>
                  </a:moveTo>
                  <a:cubicBezTo>
                    <a:pt x="741" y="0"/>
                    <a:pt x="1264" y="523"/>
                    <a:pt x="1264" y="1173"/>
                  </a:cubicBezTo>
                  <a:cubicBezTo>
                    <a:pt x="1264" y="1442"/>
                    <a:pt x="1176" y="1695"/>
                    <a:pt x="1012" y="1905"/>
                  </a:cubicBezTo>
                  <a:cubicBezTo>
                    <a:pt x="1012" y="1905"/>
                    <a:pt x="1012" y="1905"/>
                    <a:pt x="460" y="1905"/>
                  </a:cubicBezTo>
                  <a:cubicBezTo>
                    <a:pt x="731" y="1773"/>
                    <a:pt x="917" y="1492"/>
                    <a:pt x="917" y="1173"/>
                  </a:cubicBezTo>
                  <a:cubicBezTo>
                    <a:pt x="917" y="721"/>
                    <a:pt x="548" y="352"/>
                    <a:pt x="97" y="352"/>
                  </a:cubicBezTo>
                  <a:cubicBezTo>
                    <a:pt x="69" y="352"/>
                    <a:pt x="41" y="354"/>
                    <a:pt x="13" y="357"/>
                  </a:cubicBezTo>
                  <a:lnTo>
                    <a:pt x="0" y="358"/>
                  </a:lnTo>
                  <a:lnTo>
                    <a:pt x="0" y="4"/>
                  </a:lnTo>
                  <a:lnTo>
                    <a:pt x="14" y="3"/>
                  </a:lnTo>
                  <a:cubicBezTo>
                    <a:pt x="42" y="1"/>
                    <a:pt x="69" y="0"/>
                    <a:pt x="97" y="0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0"/>
                    <a:lumOff val="50000"/>
                    <a:alpha val="100000"/>
                  </a:schemeClr>
                </a:gs>
                <a:gs pos="25000">
                  <a:schemeClr val="accent1">
                    <a:lumMod val="80000"/>
                    <a:lumOff val="20000"/>
                    <a:alpha val="10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</a:pPr>
              <a:endParaRPr lang="zh-CN" altLang="en-US">
                <a:solidFill>
                  <a:schemeClr val="lt1"/>
                </a:solidFill>
                <a:sym typeface="+mn-ea"/>
              </a:endParaRPr>
            </a:p>
          </p:txBody>
        </p:sp>
        <p:sp>
          <p:nvSpPr>
            <p:cNvPr id="92" name="2"/>
            <p:cNvSpPr/>
            <p:nvPr>
              <p:custDataLst>
                <p:tags r:id="rId8"/>
              </p:custDataLst>
            </p:nvPr>
          </p:nvSpPr>
          <p:spPr>
            <a:xfrm>
              <a:off x="11168" y="2842"/>
              <a:ext cx="3455" cy="2782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10" h="2745">
                  <a:moveTo>
                    <a:pt x="1259" y="0"/>
                  </a:moveTo>
                  <a:lnTo>
                    <a:pt x="1259" y="417"/>
                  </a:lnTo>
                  <a:lnTo>
                    <a:pt x="1251" y="418"/>
                  </a:lnTo>
                  <a:cubicBezTo>
                    <a:pt x="777" y="478"/>
                    <a:pt x="407" y="885"/>
                    <a:pt x="407" y="1375"/>
                  </a:cubicBezTo>
                  <a:cubicBezTo>
                    <a:pt x="407" y="1906"/>
                    <a:pt x="841" y="2333"/>
                    <a:pt x="1373" y="2333"/>
                  </a:cubicBezTo>
                  <a:cubicBezTo>
                    <a:pt x="1373" y="2333"/>
                    <a:pt x="1373" y="2333"/>
                    <a:pt x="1693" y="2334"/>
                  </a:cubicBezTo>
                  <a:lnTo>
                    <a:pt x="1698" y="2334"/>
                  </a:lnTo>
                  <a:lnTo>
                    <a:pt x="2078" y="2334"/>
                  </a:lnTo>
                  <a:lnTo>
                    <a:pt x="2504" y="2334"/>
                  </a:lnTo>
                  <a:lnTo>
                    <a:pt x="2525" y="2334"/>
                  </a:lnTo>
                  <a:lnTo>
                    <a:pt x="2535" y="2334"/>
                  </a:lnTo>
                  <a:lnTo>
                    <a:pt x="2650" y="2334"/>
                  </a:lnTo>
                  <a:lnTo>
                    <a:pt x="2760" y="2334"/>
                  </a:lnTo>
                  <a:lnTo>
                    <a:pt x="2893" y="2334"/>
                  </a:lnTo>
                  <a:lnTo>
                    <a:pt x="2902" y="2345"/>
                  </a:lnTo>
                  <a:cubicBezTo>
                    <a:pt x="3033" y="2505"/>
                    <a:pt x="3199" y="2638"/>
                    <a:pt x="3386" y="2733"/>
                  </a:cubicBezTo>
                  <a:lnTo>
                    <a:pt x="3410" y="2745"/>
                  </a:lnTo>
                  <a:lnTo>
                    <a:pt x="2760" y="2745"/>
                  </a:lnTo>
                  <a:lnTo>
                    <a:pt x="2650" y="2745"/>
                  </a:lnTo>
                  <a:lnTo>
                    <a:pt x="2535" y="2745"/>
                  </a:lnTo>
                  <a:lnTo>
                    <a:pt x="2525" y="2745"/>
                  </a:lnTo>
                  <a:lnTo>
                    <a:pt x="2504" y="2745"/>
                  </a:lnTo>
                  <a:lnTo>
                    <a:pt x="2078" y="2745"/>
                  </a:lnTo>
                  <a:lnTo>
                    <a:pt x="1439" y="2745"/>
                  </a:lnTo>
                  <a:lnTo>
                    <a:pt x="1435" y="2745"/>
                  </a:lnTo>
                  <a:lnTo>
                    <a:pt x="1325" y="2745"/>
                  </a:lnTo>
                  <a:lnTo>
                    <a:pt x="1288" y="2745"/>
                  </a:lnTo>
                  <a:lnTo>
                    <a:pt x="1288" y="2743"/>
                  </a:lnTo>
                  <a:lnTo>
                    <a:pt x="1277" y="2743"/>
                  </a:lnTo>
                  <a:cubicBezTo>
                    <a:pt x="562" y="2689"/>
                    <a:pt x="0" y="2092"/>
                    <a:pt x="0" y="1364"/>
                  </a:cubicBezTo>
                  <a:cubicBezTo>
                    <a:pt x="0" y="1328"/>
                    <a:pt x="1" y="1292"/>
                    <a:pt x="4" y="1258"/>
                  </a:cubicBezTo>
                  <a:lnTo>
                    <a:pt x="7" y="1224"/>
                  </a:lnTo>
                  <a:lnTo>
                    <a:pt x="9" y="1199"/>
                  </a:lnTo>
                  <a:cubicBezTo>
                    <a:pt x="91" y="561"/>
                    <a:pt x="604" y="61"/>
                    <a:pt x="1244" y="1"/>
                  </a:cubicBezTo>
                  <a:lnTo>
                    <a:pt x="1259" y="0"/>
                  </a:lnTo>
                  <a:close/>
                </a:path>
              </a:pathLst>
            </a:custGeom>
            <a:gradFill>
              <a:gsLst>
                <a:gs pos="70000">
                  <a:schemeClr val="accent1">
                    <a:lumMod val="80000"/>
                    <a:lumOff val="20000"/>
                    <a:alpha val="100000"/>
                  </a:schemeClr>
                </a:gs>
                <a:gs pos="0">
                  <a:schemeClr val="accent1">
                    <a:lumMod val="20000"/>
                    <a:lumOff val="80000"/>
                    <a:alpha val="100000"/>
                  </a:schemeClr>
                </a:gs>
                <a:gs pos="0">
                  <a:schemeClr val="accent1">
                    <a:alpha val="10000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</a:pPr>
              <a:endParaRPr lang="zh-CN" altLang="en-US">
                <a:solidFill>
                  <a:schemeClr val="lt1"/>
                </a:solidFill>
                <a:sym typeface="+mn-ea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9"/>
              </p:custDataLst>
            </p:nvPr>
          </p:nvSpPr>
          <p:spPr>
            <a:xfrm>
              <a:off x="11274" y="3995"/>
              <a:ext cx="2551" cy="170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</a:rPr>
                <a:t>长远规划</a:t>
              </a:r>
              <a:endPara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9449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0005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9513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8583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427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9449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9513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67164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2846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9449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002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9513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7164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9513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从理性投资看幸福人生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直角三角形 10"/>
          <p:cNvSpPr/>
          <p:nvPr>
            <p:custDataLst>
              <p:tags r:id="rId1"/>
            </p:custDataLst>
          </p:nvPr>
        </p:nvSpPr>
        <p:spPr>
          <a:xfrm flipH="1" flipV="1">
            <a:off x="594678" y="3017203"/>
            <a:ext cx="190840" cy="39233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6" name="直角三角形 55"/>
          <p:cNvSpPr/>
          <p:nvPr>
            <p:custDataLst>
              <p:tags r:id="rId2"/>
            </p:custDataLst>
          </p:nvPr>
        </p:nvSpPr>
        <p:spPr>
          <a:xfrm flipH="1" flipV="1">
            <a:off x="6254433" y="3017203"/>
            <a:ext cx="190840" cy="392332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: 圆角 3"/>
          <p:cNvSpPr/>
          <p:nvPr>
            <p:custDataLst>
              <p:tags r:id="rId3"/>
            </p:custDataLst>
          </p:nvPr>
        </p:nvSpPr>
        <p:spPr>
          <a:xfrm>
            <a:off x="6444933" y="2635568"/>
            <a:ext cx="5152556" cy="2160000"/>
          </a:xfrm>
          <a:prstGeom prst="roundRect">
            <a:avLst>
              <a:gd name="adj" fmla="val 8073"/>
            </a:avLst>
          </a:prstGeom>
          <a:solidFill>
            <a:srgbClr val="FFFFFF"/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203200" dist="76200" dir="8100000" algn="tr" rotWithShape="0">
              <a:schemeClr val="accent2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288000" tIns="180000" rIns="288000" bIns="0" numCol="1" spcCol="0" rtlCol="0" fromWordArt="0" anchor="ctr" anchorCtr="0" forceAA="0" compatLnSpc="1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zh-CN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坚持做正确的，而不是选容易的</a:t>
            </a:r>
            <a:endParaRPr lang="zh-CN" altLang="zh-CN" sz="2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>
            <p:custDataLst>
              <p:tags r:id="rId4"/>
            </p:custDataLst>
          </p:nvPr>
        </p:nvSpPr>
        <p:spPr>
          <a:xfrm>
            <a:off x="752158" y="2631123"/>
            <a:ext cx="5152556" cy="2160000"/>
          </a:xfrm>
          <a:prstGeom prst="roundRect">
            <a:avLst>
              <a:gd name="adj" fmla="val 8073"/>
            </a:avLst>
          </a:prstGeom>
          <a:solidFill>
            <a:srgbClr val="FFFFFF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03200" dist="762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288000" tIns="180000" rIns="288000" bIns="0" numCol="1" spcCol="0" rtlCol="0" fromWordArt="0" anchor="ctr" anchorCtr="0" forceAA="0" compatLnSpc="1">
            <a:no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</a:pPr>
            <a:r>
              <a:rPr lang="zh-CN" altLang="zh-CN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用长期视角抵御短期冲击</a:t>
            </a:r>
            <a:endParaRPr lang="zh-CN" altLang="zh-CN" sz="2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: 单圆角 12"/>
          <p:cNvSpPr/>
          <p:nvPr>
            <p:custDataLst>
              <p:tags r:id="rId5"/>
            </p:custDataLst>
          </p:nvPr>
        </p:nvSpPr>
        <p:spPr>
          <a:xfrm>
            <a:off x="604520" y="1558925"/>
            <a:ext cx="5309870" cy="1458595"/>
          </a:xfrm>
          <a:prstGeom prst="round1Rect">
            <a:avLst/>
          </a:prstGeom>
          <a:gradFill flip="none" rotWithShape="1">
            <a:gsLst>
              <a:gs pos="100000">
                <a:schemeClr val="accent1">
                  <a:alpha val="100000"/>
                </a:schemeClr>
              </a:gs>
              <a:gs pos="0">
                <a:schemeClr val="accent1">
                  <a:lumMod val="70000"/>
                  <a:lumOff val="30000"/>
                  <a:alpha val="10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03200" dist="762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indent="452755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人生不能只看短期，而要目光长远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16" name="矩形: 单圆角 15"/>
          <p:cNvSpPr/>
          <p:nvPr>
            <p:custDataLst>
              <p:tags r:id="rId6"/>
            </p:custDataLst>
          </p:nvPr>
        </p:nvSpPr>
        <p:spPr>
          <a:xfrm>
            <a:off x="6254750" y="1558925"/>
            <a:ext cx="5342890" cy="1458595"/>
          </a:xfrm>
          <a:prstGeom prst="round1Rect">
            <a:avLst/>
          </a:prstGeom>
          <a:gradFill flip="none" rotWithShape="1">
            <a:gsLst>
              <a:gs pos="100000">
                <a:schemeClr val="accent2">
                  <a:alpha val="100000"/>
                </a:schemeClr>
              </a:gs>
              <a:gs pos="0">
                <a:schemeClr val="accent2">
                  <a:lumMod val="70000"/>
                  <a:lumOff val="30000"/>
                  <a:alpha val="10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03200" dist="76200" dir="8100000" algn="tr" rotWithShape="0">
              <a:schemeClr val="accent2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indent="452755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人生不能只看利益，也要防范风险</a:t>
            </a:r>
            <a:endParaRPr lang="zh-CN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4"/>
    </mc:Choice>
    <mc:Fallback>
      <p:transition spd="slow" advTm="284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你的朋友按照理性投资的</a:t>
            </a:r>
            <a:r>
              <a:rPr lang="zh-CN" altLang="en-US" sz="2800"/>
              <a:t>方式</a:t>
            </a:r>
            <a:endParaRPr lang="zh-CN" altLang="en-US" sz="2800"/>
          </a:p>
          <a:p>
            <a:r>
              <a:rPr lang="zh-CN" altLang="en-US" sz="2800"/>
              <a:t>浮亏了</a:t>
            </a:r>
            <a:r>
              <a:rPr altLang="zh-CN" sz="2800"/>
              <a:t>40%</a:t>
            </a:r>
            <a:r>
              <a:rPr lang="zh-CN" altLang="en-US" sz="2800"/>
              <a:t>，十分难受</a:t>
            </a:r>
            <a:endParaRPr altLang="zh-CN" sz="2800"/>
          </a:p>
          <a:p>
            <a:r>
              <a:rPr lang="zh-CN" altLang="en-US" sz="2800"/>
              <a:t>你如何安慰鼓励，让对方坚持</a:t>
            </a:r>
            <a:r>
              <a:rPr lang="zh-CN" altLang="en-US" sz="2800"/>
              <a:t>下去？</a:t>
            </a:r>
            <a:endParaRPr lang="zh-CN" altLang="en-US" sz="280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情景</a:t>
            </a:r>
            <a:r>
              <a:rPr altLang="zh-CN"/>
              <a:t>1</a:t>
            </a:r>
            <a:r>
              <a:rPr lang="zh-CN" altLang="en-US"/>
              <a:t>：当你的朋友按照理性投资亏了</a:t>
            </a:r>
            <a:r>
              <a:rPr altLang="zh-CN"/>
              <a:t>40%  : (</a:t>
            </a:r>
            <a:endParaRPr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你的朋友</a:t>
            </a:r>
            <a:r>
              <a:rPr lang="zh-CN" altLang="en-US" sz="2800">
                <a:sym typeface="+mn-ea"/>
              </a:rPr>
              <a:t>追逐热门股</a:t>
            </a:r>
            <a:endParaRPr lang="zh-CN" altLang="en-US" sz="2800">
              <a:sym typeface="+mn-ea"/>
            </a:endParaRPr>
          </a:p>
          <a:p>
            <a:r>
              <a:rPr lang="zh-CN" altLang="en-US" sz="2800"/>
              <a:t>赚了</a:t>
            </a:r>
            <a:r>
              <a:rPr altLang="zh-CN" sz="2800"/>
              <a:t>20%</a:t>
            </a:r>
            <a:r>
              <a:rPr lang="zh-CN" altLang="en-US" sz="2800"/>
              <a:t>，特别开心</a:t>
            </a:r>
            <a:endParaRPr altLang="zh-CN" sz="2800"/>
          </a:p>
          <a:p>
            <a:r>
              <a:rPr lang="zh-CN" altLang="en-US" sz="2800"/>
              <a:t>你如何劝诫，让对方转向理性</a:t>
            </a:r>
            <a:r>
              <a:rPr lang="zh-CN" altLang="en-US" sz="2800"/>
              <a:t>投资？</a:t>
            </a:r>
            <a:endParaRPr lang="zh-CN" altLang="en-US" sz="280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情景</a:t>
            </a:r>
            <a:r>
              <a:rPr altLang="zh-CN"/>
              <a:t>2</a:t>
            </a:r>
            <a:r>
              <a:rPr lang="zh-CN" altLang="en-US"/>
              <a:t>：当你的朋友追逐热门股赚了</a:t>
            </a:r>
            <a:r>
              <a:rPr altLang="zh-CN"/>
              <a:t>20% </a:t>
            </a:r>
            <a:r>
              <a:rPr altLang="zh-CN"/>
              <a:t> : )</a:t>
            </a:r>
            <a:endParaRPr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就是你</a:t>
            </a:r>
            <a:r>
              <a:rPr lang="zh-CN" altLang="en-US"/>
              <a:t>自己！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altLang="zh-CN"/>
              <a:t>“</a:t>
            </a:r>
            <a:r>
              <a:rPr lang="zh-CN" altLang="en-US"/>
              <a:t>这位朋友</a:t>
            </a:r>
            <a:r>
              <a:rPr altLang="zh-CN"/>
              <a:t>”</a:t>
            </a:r>
            <a:r>
              <a:rPr lang="zh-CN" altLang="en-US"/>
              <a:t>指</a:t>
            </a:r>
            <a:r>
              <a:rPr lang="zh-CN" altLang="en-US"/>
              <a:t>的是</a:t>
            </a:r>
            <a:r>
              <a:rPr lang="zh-CN" altLang="en-US"/>
              <a:t>谁？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20" name="圆角矩形 14"/>
          <p:cNvSpPr/>
          <p:nvPr>
            <p:custDataLst>
              <p:tags r:id="rId1"/>
            </p:custDataLst>
          </p:nvPr>
        </p:nvSpPr>
        <p:spPr>
          <a:xfrm>
            <a:off x="801370" y="3382645"/>
            <a:ext cx="10699115" cy="1148080"/>
          </a:xfrm>
          <a:prstGeom prst="roundRect">
            <a:avLst>
              <a:gd name="adj" fmla="val 16593"/>
            </a:avLst>
          </a:prstGeom>
          <a:gradFill>
            <a:gsLst>
              <a:gs pos="0">
                <a:schemeClr val="accent1">
                  <a:alpha val="3000"/>
                </a:schemeClr>
              </a:gs>
              <a:gs pos="100000">
                <a:schemeClr val="accent1">
                  <a:alpha val="15000"/>
                </a:schemeClr>
              </a:gs>
            </a:gsLst>
            <a:lin ang="10800000" scaled="0"/>
          </a:gradFill>
          <a:ln w="9525">
            <a:gradFill>
              <a:gsLst>
                <a:gs pos="100000">
                  <a:schemeClr val="accent1">
                    <a:alpha val="15000"/>
                  </a:schemeClr>
                </a:gs>
                <a:gs pos="0">
                  <a:schemeClr val="accent1">
                    <a:alpha val="60000"/>
                  </a:schemeClr>
                </a:gs>
              </a:gsLst>
              <a:lin ang="0"/>
              <a:tileRect/>
            </a:gradFill>
          </a:ln>
          <a:effectLst>
            <a:outerShdw blurRad="444500" dist="381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179705" tIns="0" rIns="179705" bIns="0" rtlCol="0" anchor="ctr"/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40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中文正文" charset="0"/>
                <a:sym typeface="+mn-ea"/>
              </a:rPr>
              <a:t>你</a:t>
            </a:r>
            <a:r>
              <a:rPr lang="zh-CN" altLang="en-US" sz="4000" kern="0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中文正文" charset="0"/>
                <a:sym typeface="+mn-ea"/>
              </a:rPr>
              <a:t>将</a:t>
            </a:r>
            <a:r>
              <a:rPr lang="zh-CN" altLang="en-US" sz="4000" kern="0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中文正文" charset="0"/>
                <a:sym typeface="+mn-ea"/>
              </a:rPr>
              <a:t>具体如何做到理性投资、避免主观</a:t>
            </a:r>
            <a:r>
              <a:rPr lang="zh-CN" altLang="en-US" sz="4000" kern="0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中文正文" charset="0"/>
                <a:sym typeface="+mn-ea"/>
              </a:rPr>
              <a:t>干预？</a:t>
            </a:r>
            <a:endParaRPr lang="zh-CN" altLang="en-US" sz="4000" kern="0" dirty="0">
              <a:ln>
                <a:noFill/>
                <a:prstDash val="sysDot"/>
              </a:ln>
              <a:solidFill>
                <a:schemeClr val="tx1"/>
              </a:solidFill>
              <a:uFillTx/>
              <a:latin typeface="+中文正文" charset="0"/>
              <a:sym typeface="+mn-ea"/>
            </a:endParaRPr>
          </a:p>
        </p:txBody>
      </p:sp>
      <p:sp>
        <p:nvSpPr>
          <p:cNvPr id="7" name="直角三角形 6"/>
          <p:cNvSpPr/>
          <p:nvPr>
            <p:custDataLst>
              <p:tags r:id="rId2"/>
            </p:custDataLst>
          </p:nvPr>
        </p:nvSpPr>
        <p:spPr>
          <a:xfrm flipH="1" flipV="1">
            <a:off x="692785" y="3138170"/>
            <a:ext cx="108585" cy="146685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: 单圆角 3"/>
          <p:cNvSpPr/>
          <p:nvPr>
            <p:custDataLst>
              <p:tags r:id="rId3"/>
            </p:custDataLst>
          </p:nvPr>
        </p:nvSpPr>
        <p:spPr>
          <a:xfrm>
            <a:off x="692785" y="2701925"/>
            <a:ext cx="2842895" cy="443230"/>
          </a:xfrm>
          <a:prstGeom prst="round1Rect">
            <a:avLst>
              <a:gd name="adj" fmla="val 21813"/>
            </a:avLst>
          </a:prstGeom>
          <a:gradFill flip="none" rotWithShape="1">
            <a:gsLst>
              <a:gs pos="100000">
                <a:schemeClr val="accent1">
                  <a:alpha val="100000"/>
                </a:schemeClr>
              </a:gs>
              <a:gs pos="0">
                <a:schemeClr val="accent1">
                  <a:lumMod val="70000"/>
                  <a:lumOff val="30000"/>
                  <a:alpha val="10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03200" dist="762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tIns="0" bIns="0" numCol="1" spcCol="0" rtlCol="0" fromWordArt="0" anchor="ctr" anchorCtr="0" forceAA="0" compatLnSpc="1">
            <a:noAutofit/>
          </a:bodyPr>
          <a:lstStyle/>
          <a:p>
            <a:pPr indent="0" algn="ctr" fontAlgn="auto"/>
            <a:r>
              <a:rPr lang="zh-CN" altLang="en-US" b="1" spc="300" dirty="0">
                <a:solidFill>
                  <a:srgbClr val="FFFFFF"/>
                </a:solidFill>
                <a:latin typeface="+mj-ea"/>
              </a:rPr>
              <a:t>讨论</a:t>
            </a:r>
            <a:r>
              <a:rPr lang="zh-CN" altLang="en-US" b="1" spc="300" dirty="0">
                <a:solidFill>
                  <a:srgbClr val="FFFFFF"/>
                </a:solidFill>
                <a:latin typeface="+mj-ea"/>
              </a:rPr>
              <a:t>与反思：</a:t>
            </a:r>
            <a:endParaRPr lang="zh-CN" altLang="en-US" b="1" spc="300" dirty="0">
              <a:solidFill>
                <a:srgbClr val="FFFFFF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"/>
    </mc:Choice>
    <mc:Fallback>
      <p:transition spd="slow" advTm="77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sz="12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/>
              <a:t>为何要坚持理性投资？</a:t>
            </a:r>
            <a:endParaRPr lang="zh-CN" altLang="en-US" sz="1200"/>
          </a:p>
        </p:txBody>
      </p:sp>
      <p:sp>
        <p:nvSpPr>
          <p:cNvPr id="10" name="对象1"/>
          <p:cNvSpPr/>
          <p:nvPr>
            <p:custDataLst>
              <p:tags r:id="rId1"/>
            </p:custDataLst>
          </p:nvPr>
        </p:nvSpPr>
        <p:spPr>
          <a:xfrm>
            <a:off x="4159885" y="1976755"/>
            <a:ext cx="1929384" cy="1472184"/>
          </a:xfrm>
          <a:custGeom>
            <a:avLst/>
            <a:gdLst/>
            <a:ahLst/>
            <a:cxnLst/>
            <a:rect l="l" t="t" r="r" b="b"/>
            <a:pathLst>
              <a:path w="1929384" h="1472184">
                <a:moveTo>
                  <a:pt x="1929384" y="1472184"/>
                </a:moveTo>
                <a:lnTo>
                  <a:pt x="621792" y="0"/>
                </a:lnTo>
                <a:lnTo>
                  <a:pt x="0" y="1078992"/>
                </a:lnTo>
                <a:lnTo>
                  <a:pt x="1929384" y="1472184"/>
                </a:lnTo>
              </a:path>
            </a:pathLst>
          </a:custGeom>
          <a:gradFill>
            <a:gsLst>
              <a:gs pos="16180">
                <a:schemeClr val="lt1">
                  <a:alpha val="0"/>
                </a:schemeClr>
              </a:gs>
              <a:gs pos="66506">
                <a:schemeClr val="accent1">
                  <a:lumMod val="60000"/>
                  <a:lumOff val="40000"/>
                  <a:alpha val="100000"/>
                </a:schemeClr>
              </a:gs>
            </a:gsLst>
            <a:lin ang="13332981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对象2"/>
          <p:cNvSpPr/>
          <p:nvPr>
            <p:custDataLst>
              <p:tags r:id="rId2"/>
            </p:custDataLst>
          </p:nvPr>
        </p:nvSpPr>
        <p:spPr>
          <a:xfrm>
            <a:off x="4159885" y="3366770"/>
            <a:ext cx="1929384" cy="1472184"/>
          </a:xfrm>
          <a:custGeom>
            <a:avLst/>
            <a:gdLst/>
            <a:ahLst/>
            <a:cxnLst/>
            <a:rect l="l" t="t" r="r" b="b"/>
            <a:pathLst>
              <a:path w="1929384" h="1472184">
                <a:moveTo>
                  <a:pt x="1929384" y="0"/>
                </a:moveTo>
                <a:lnTo>
                  <a:pt x="621792" y="1472184"/>
                </a:lnTo>
                <a:lnTo>
                  <a:pt x="0" y="393192"/>
                </a:lnTo>
                <a:lnTo>
                  <a:pt x="1929384" y="0"/>
                </a:lnTo>
              </a:path>
            </a:pathLst>
          </a:custGeom>
          <a:gradFill>
            <a:gsLst>
              <a:gs pos="100000">
                <a:schemeClr val="lt1">
                  <a:alpha val="0"/>
                </a:schemeClr>
              </a:gs>
              <a:gs pos="0">
                <a:schemeClr val="accent2">
                  <a:alpha val="100000"/>
                </a:schemeClr>
              </a:gs>
            </a:gsLst>
            <a:lin ang="20400000" scaled="0"/>
          </a:gradFill>
          <a:ln w="2540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21" name="对象3"/>
          <p:cNvSpPr/>
          <p:nvPr>
            <p:custDataLst>
              <p:tags r:id="rId3"/>
            </p:custDataLst>
          </p:nvPr>
        </p:nvSpPr>
        <p:spPr>
          <a:xfrm>
            <a:off x="6108065" y="1976755"/>
            <a:ext cx="1929384" cy="1472184"/>
          </a:xfrm>
          <a:custGeom>
            <a:avLst/>
            <a:gdLst/>
            <a:ahLst/>
            <a:cxnLst/>
            <a:rect l="l" t="t" r="r" b="b"/>
            <a:pathLst>
              <a:path w="1929384" h="1472184">
                <a:moveTo>
                  <a:pt x="0" y="1472184"/>
                </a:moveTo>
                <a:lnTo>
                  <a:pt x="1307592" y="0"/>
                </a:lnTo>
                <a:lnTo>
                  <a:pt x="1929384" y="1078992"/>
                </a:lnTo>
                <a:lnTo>
                  <a:pt x="0" y="1472184"/>
                </a:lnTo>
              </a:path>
            </a:pathLst>
          </a:custGeom>
          <a:gradFill>
            <a:gsLst>
              <a:gs pos="100000">
                <a:schemeClr val="lt1">
                  <a:alpha val="0"/>
                </a:schemeClr>
              </a:gs>
              <a:gs pos="0">
                <a:schemeClr val="accent2">
                  <a:alpha val="100000"/>
                </a:schemeClr>
              </a:gs>
            </a:gsLst>
            <a:lin ang="852000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对象4"/>
          <p:cNvSpPr/>
          <p:nvPr>
            <p:custDataLst>
              <p:tags r:id="rId4"/>
            </p:custDataLst>
          </p:nvPr>
        </p:nvSpPr>
        <p:spPr>
          <a:xfrm>
            <a:off x="6108065" y="3375660"/>
            <a:ext cx="1929384" cy="1472184"/>
          </a:xfrm>
          <a:custGeom>
            <a:avLst/>
            <a:gdLst/>
            <a:ahLst/>
            <a:cxnLst/>
            <a:rect l="l" t="t" r="r" b="b"/>
            <a:pathLst>
              <a:path w="1929384" h="1472184">
                <a:moveTo>
                  <a:pt x="0" y="0"/>
                </a:moveTo>
                <a:lnTo>
                  <a:pt x="1929384" y="393192"/>
                </a:lnTo>
                <a:lnTo>
                  <a:pt x="1307592" y="1472184"/>
                </a:lnTo>
                <a:lnTo>
                  <a:pt x="0" y="0"/>
                </a:lnTo>
              </a:path>
            </a:pathLst>
          </a:custGeom>
          <a:gradFill>
            <a:gsLst>
              <a:gs pos="16180">
                <a:schemeClr val="lt1">
                  <a:alpha val="0"/>
                </a:schemeClr>
              </a:gs>
              <a:gs pos="66506">
                <a:schemeClr val="accent1">
                  <a:lumMod val="60000"/>
                  <a:lumOff val="40000"/>
                  <a:alpha val="100000"/>
                </a:schemeClr>
              </a:gs>
            </a:gsLst>
            <a:lin ang="2400000" scaled="0"/>
          </a:gradFill>
          <a:ln w="2540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5104130" y="2808605"/>
            <a:ext cx="1984248" cy="11795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理性</a:t>
            </a:r>
            <a:endParaRPr lang="zh-CN" altLang="en-US" sz="2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投资</a:t>
            </a:r>
            <a:endParaRPr lang="zh-CN" altLang="en-US" sz="2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613410" y="1847215"/>
            <a:ext cx="3744000" cy="125920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60000"/>
                  </a:schemeClr>
                </a:gs>
              </a:gsLst>
              <a:lin ang="0" scaled="0"/>
            </a:gradFill>
          </a:ln>
        </p:spPr>
        <p:txBody>
          <a:bodyPr wrap="square" lIns="107950" tIns="71755" rIns="1188085" bIns="71755" rtlCol="0" anchor="ctr" anchorCtr="0">
            <a:noAutofit/>
          </a:bodyPr>
          <a:lstStyle/>
          <a:p>
            <a:pPr lvl="0" algn="r">
              <a:lnSpc>
                <a:spcPct val="150000"/>
              </a:lnSpc>
              <a:buClrTx/>
              <a:buSzTx/>
              <a:buFontTx/>
            </a:pP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理性投资是“有用”的</a:t>
            </a:r>
            <a:endParaRPr lang="zh-CN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对象8"/>
          <p:cNvSpPr/>
          <p:nvPr>
            <p:custDataLst>
              <p:tags r:id="rId7"/>
            </p:custDataLst>
          </p:nvPr>
        </p:nvSpPr>
        <p:spPr>
          <a:xfrm>
            <a:off x="3742690" y="1846580"/>
            <a:ext cx="1260000" cy="1260000"/>
          </a:xfrm>
          <a:prstGeom prst="ellipse">
            <a:avLst/>
          </a:pr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0800000" scaled="0"/>
          </a:gradFill>
          <a:ln w="25400">
            <a:solidFill>
              <a:srgbClr val="FFFF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30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01</a:t>
            </a:r>
            <a:endParaRPr lang="en-US" sz="3000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80476" y="3750785"/>
            <a:ext cx="3744000" cy="1259205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10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gradFill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60000"/>
                    <a:lumOff val="40000"/>
                    <a:alpha val="100000"/>
                  </a:schemeClr>
                </a:gs>
              </a:gsLst>
              <a:lin ang="0" scaled="0"/>
            </a:gradFill>
          </a:ln>
        </p:spPr>
        <p:txBody>
          <a:bodyPr wrap="square" lIns="107950" tIns="71755" rIns="1188085" bIns="71755" rtlCol="0" anchor="ctr" anchorCtr="0">
            <a:noAutofit/>
          </a:bodyPr>
          <a:lstStyle/>
          <a:p>
            <a:pPr algn="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理性投资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，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幸福人生！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6" name="对象10"/>
          <p:cNvSpPr/>
          <p:nvPr>
            <p:custDataLst>
              <p:tags r:id="rId9"/>
            </p:custDataLst>
          </p:nvPr>
        </p:nvSpPr>
        <p:spPr>
          <a:xfrm>
            <a:off x="3751580" y="3750945"/>
            <a:ext cx="1260000" cy="1260000"/>
          </a:xfrm>
          <a:prstGeom prst="ellipse">
            <a:avLst/>
          </a:pr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10800000" scaled="0"/>
          </a:gradFill>
          <a:ln w="25400">
            <a:solidFill>
              <a:srgbClr val="FFFF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30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04</a:t>
            </a:r>
            <a:endParaRPr lang="en-US" sz="3000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 flipH="1">
            <a:off x="7837805" y="1847850"/>
            <a:ext cx="3742055" cy="1260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10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gradFill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60000"/>
                    <a:lumOff val="40000"/>
                    <a:alpha val="100000"/>
                  </a:schemeClr>
                </a:gs>
              </a:gsLst>
              <a:lin ang="0" scaled="0"/>
            </a:gradFill>
          </a:ln>
        </p:spPr>
        <p:txBody>
          <a:bodyPr wrap="square" lIns="1188085" tIns="71755" rIns="107950" bIns="71755" rtlCol="0" anchor="ctr" anchorCtr="0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坚持理性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投资意义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非凡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8" name="对象12"/>
          <p:cNvSpPr/>
          <p:nvPr>
            <p:custDataLst>
              <p:tags r:id="rId11"/>
            </p:custDataLst>
          </p:nvPr>
        </p:nvSpPr>
        <p:spPr>
          <a:xfrm flipH="1">
            <a:off x="7181215" y="1847215"/>
            <a:ext cx="1260000" cy="1260000"/>
          </a:xfrm>
          <a:prstGeom prst="ellipse">
            <a:avLst/>
          </a:pr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10800000" scaled="0"/>
          </a:gradFill>
          <a:ln w="25400">
            <a:solidFill>
              <a:srgbClr val="FFFF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30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02</a:t>
            </a:r>
            <a:endParaRPr lang="en-US" sz="3000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12"/>
            </p:custDataLst>
          </p:nvPr>
        </p:nvSpPr>
        <p:spPr>
          <a:xfrm flipH="1">
            <a:off x="7837805" y="3751580"/>
            <a:ext cx="3742055" cy="126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60000"/>
                  </a:schemeClr>
                </a:gs>
              </a:gsLst>
              <a:lin ang="0" scaled="0"/>
            </a:gradFill>
          </a:ln>
        </p:spPr>
        <p:txBody>
          <a:bodyPr wrap="square" lIns="1188085" tIns="71755" rIns="107950" bIns="71755" rtlCol="0" anchor="ctr" anchorCtr="0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非理性投资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带来大幅亏损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0" name="对象14"/>
          <p:cNvSpPr/>
          <p:nvPr>
            <p:custDataLst>
              <p:tags r:id="rId13"/>
            </p:custDataLst>
          </p:nvPr>
        </p:nvSpPr>
        <p:spPr>
          <a:xfrm flipH="1">
            <a:off x="7181215" y="3750945"/>
            <a:ext cx="1260000" cy="1260000"/>
          </a:xfrm>
          <a:prstGeom prst="ellipse">
            <a:avLst/>
          </a:pr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0800000" scaled="0"/>
          </a:gradFill>
          <a:ln w="25400">
            <a:solidFill>
              <a:srgbClr val="FFFF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30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03</a:t>
            </a:r>
            <a:endParaRPr lang="en-US" sz="3000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"/>
    </mc:Choice>
    <mc:Fallback>
      <p:transition spd="slow" advTm="8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股票市场上的理性</a:t>
            </a:r>
            <a:r>
              <a:rPr lang="zh-CN" altLang="en-US" dirty="0"/>
              <a:t>投资</a:t>
            </a:r>
            <a:r>
              <a:rPr altLang="zh-CN" dirty="0" smtClean="0"/>
              <a:t>——</a:t>
            </a:r>
            <a:r>
              <a:rPr lang="en-US" altLang="zh-CN" dirty="0"/>
              <a:t>"</a:t>
            </a:r>
            <a:r>
              <a:rPr lang="zh-CN" altLang="en-US" dirty="0" smtClean="0"/>
              <a:t>有用</a:t>
            </a:r>
            <a:r>
              <a:rPr altLang="zh-CN" dirty="0" smtClean="0"/>
              <a:t>”</a:t>
            </a:r>
            <a:r>
              <a:rPr altLang="zh-CN" dirty="0"/>
              <a:t>vs</a:t>
            </a:r>
            <a:r>
              <a:rPr altLang="zh-CN" dirty="0" smtClean="0"/>
              <a:t>.</a:t>
            </a:r>
            <a:r>
              <a:rPr lang="en-US" altLang="zh-CN" dirty="0"/>
              <a:t> "</a:t>
            </a:r>
            <a:r>
              <a:rPr lang="zh-CN" altLang="en-US" dirty="0" smtClean="0"/>
              <a:t>无用</a:t>
            </a:r>
            <a:r>
              <a:rPr altLang="zh-CN" dirty="0"/>
              <a:t>”</a:t>
            </a:r>
            <a:endParaRPr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6" name="任意多边形: 形状 7"/>
          <p:cNvSpPr/>
          <p:nvPr>
            <p:custDataLst>
              <p:tags r:id="rId1"/>
            </p:custDataLst>
          </p:nvPr>
        </p:nvSpPr>
        <p:spPr>
          <a:xfrm>
            <a:off x="1039178" y="2389823"/>
            <a:ext cx="5196960" cy="2443174"/>
          </a:xfrm>
          <a:custGeom>
            <a:avLst/>
            <a:gdLst>
              <a:gd name="connsiteX0" fmla="*/ 4268455 w 5196959"/>
              <a:gd name="connsiteY0" fmla="*/ 2443174 h 2443174"/>
              <a:gd name="connsiteX1" fmla="*/ 0 w 5196959"/>
              <a:gd name="connsiteY1" fmla="*/ 2443174 h 2443174"/>
              <a:gd name="connsiteX2" fmla="*/ 0 w 5196959"/>
              <a:gd name="connsiteY2" fmla="*/ 0 h 2443174"/>
              <a:gd name="connsiteX3" fmla="*/ 4998766 w 5196959"/>
              <a:gd name="connsiteY3" fmla="*/ 0 h 2443174"/>
              <a:gd name="connsiteX4" fmla="*/ 5188277 w 5196959"/>
              <a:gd name="connsiteY4" fmla="*/ 255708 h 2443174"/>
              <a:gd name="connsiteX5" fmla="*/ 4597293 w 5196959"/>
              <a:gd name="connsiteY5" fmla="*/ 2199517 h 2443174"/>
              <a:gd name="connsiteX6" fmla="*/ 4268455 w 5196959"/>
              <a:gd name="connsiteY6" fmla="*/ 2443174 h 2443174"/>
              <a:gd name="connsiteX0-1" fmla="*/ 0 w 5196960"/>
              <a:gd name="connsiteY0-2" fmla="*/ 0 h 2443174"/>
              <a:gd name="connsiteX1-3" fmla="*/ 4998766 w 5196960"/>
              <a:gd name="connsiteY1-4" fmla="*/ 0 h 2443174"/>
              <a:gd name="connsiteX2-5" fmla="*/ 5188277 w 5196960"/>
              <a:gd name="connsiteY2-6" fmla="*/ 255708 h 2443174"/>
              <a:gd name="connsiteX3-7" fmla="*/ 4597293 w 5196960"/>
              <a:gd name="connsiteY3-8" fmla="*/ 2199517 h 2443174"/>
              <a:gd name="connsiteX4-9" fmla="*/ 4268455 w 5196960"/>
              <a:gd name="connsiteY4-10" fmla="*/ 2443174 h 2443174"/>
              <a:gd name="connsiteX5-11" fmla="*/ 0 w 5196960"/>
              <a:gd name="connsiteY5-12" fmla="*/ 2443174 h 2443174"/>
              <a:gd name="connsiteX6-13" fmla="*/ 91440 w 5196960"/>
              <a:gd name="connsiteY6-14" fmla="*/ 91440 h 2443174"/>
              <a:gd name="connsiteX0-15" fmla="*/ 41910 w 5238870"/>
              <a:gd name="connsiteY0-16" fmla="*/ 0 h 2443174"/>
              <a:gd name="connsiteX1-17" fmla="*/ 5040676 w 5238870"/>
              <a:gd name="connsiteY1-18" fmla="*/ 0 h 2443174"/>
              <a:gd name="connsiteX2-19" fmla="*/ 5230187 w 5238870"/>
              <a:gd name="connsiteY2-20" fmla="*/ 255708 h 2443174"/>
              <a:gd name="connsiteX3-21" fmla="*/ 4639203 w 5238870"/>
              <a:gd name="connsiteY3-22" fmla="*/ 2199517 h 2443174"/>
              <a:gd name="connsiteX4-23" fmla="*/ 4310365 w 5238870"/>
              <a:gd name="connsiteY4-24" fmla="*/ 2443174 h 2443174"/>
              <a:gd name="connsiteX5-25" fmla="*/ 41910 w 5238870"/>
              <a:gd name="connsiteY5-26" fmla="*/ 2443174 h 2443174"/>
              <a:gd name="connsiteX6-27" fmla="*/ 0 w 5238870"/>
              <a:gd name="connsiteY6-28" fmla="*/ 415290 h 2443174"/>
              <a:gd name="connsiteX0-29" fmla="*/ 0 w 5196960"/>
              <a:gd name="connsiteY0-30" fmla="*/ 0 h 2443174"/>
              <a:gd name="connsiteX1-31" fmla="*/ 4998766 w 5196960"/>
              <a:gd name="connsiteY1-32" fmla="*/ 0 h 2443174"/>
              <a:gd name="connsiteX2-33" fmla="*/ 5188277 w 5196960"/>
              <a:gd name="connsiteY2-34" fmla="*/ 255708 h 2443174"/>
              <a:gd name="connsiteX3-35" fmla="*/ 4597293 w 5196960"/>
              <a:gd name="connsiteY3-36" fmla="*/ 2199517 h 2443174"/>
              <a:gd name="connsiteX4-37" fmla="*/ 4268455 w 5196960"/>
              <a:gd name="connsiteY4-38" fmla="*/ 2443174 h 2443174"/>
              <a:gd name="connsiteX5-39" fmla="*/ 0 w 5196960"/>
              <a:gd name="connsiteY5-40" fmla="*/ 2443174 h 2443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196960" h="2443174">
                <a:moveTo>
                  <a:pt x="0" y="0"/>
                </a:moveTo>
                <a:lnTo>
                  <a:pt x="4998766" y="0"/>
                </a:lnTo>
                <a:cubicBezTo>
                  <a:pt x="5131820" y="0"/>
                  <a:pt x="5226906" y="128432"/>
                  <a:pt x="5188277" y="255708"/>
                </a:cubicBezTo>
                <a:lnTo>
                  <a:pt x="4597293" y="2199517"/>
                </a:lnTo>
                <a:cubicBezTo>
                  <a:pt x="4553217" y="2344292"/>
                  <a:pt x="4419833" y="2443174"/>
                  <a:pt x="4268455" y="2443174"/>
                </a:cubicBezTo>
                <a:lnTo>
                  <a:pt x="0" y="2443174"/>
                </a:lnTo>
              </a:path>
            </a:pathLst>
          </a:custGeom>
          <a:gradFill>
            <a:gsLst>
              <a:gs pos="45000">
                <a:schemeClr val="accent1">
                  <a:alpha val="100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1"/>
          </a:gradFill>
          <a:ln w="22225" cap="flat">
            <a:gradFill>
              <a:gsLst>
                <a:gs pos="47000">
                  <a:schemeClr val="accent1">
                    <a:lumMod val="75000"/>
                    <a:alpha val="10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740000" scaled="0"/>
            </a:gra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任意多边形: 形状 8"/>
          <p:cNvSpPr/>
          <p:nvPr>
            <p:custDataLst>
              <p:tags r:id="rId2"/>
            </p:custDataLst>
          </p:nvPr>
        </p:nvSpPr>
        <p:spPr>
          <a:xfrm>
            <a:off x="5961698" y="2386013"/>
            <a:ext cx="5196960" cy="2446984"/>
          </a:xfrm>
          <a:custGeom>
            <a:avLst/>
            <a:gdLst>
              <a:gd name="connsiteX0" fmla="*/ 970270 w 5196959"/>
              <a:gd name="connsiteY0" fmla="*/ 0 h 2443174"/>
              <a:gd name="connsiteX1" fmla="*/ 5196960 w 5196959"/>
              <a:gd name="connsiteY1" fmla="*/ 0 h 2443174"/>
              <a:gd name="connsiteX2" fmla="*/ 5196960 w 5196959"/>
              <a:gd name="connsiteY2" fmla="*/ 2443174 h 2443174"/>
              <a:gd name="connsiteX3" fmla="*/ 198194 w 5196959"/>
              <a:gd name="connsiteY3" fmla="*/ 2443174 h 2443174"/>
              <a:gd name="connsiteX4" fmla="*/ 8683 w 5196959"/>
              <a:gd name="connsiteY4" fmla="*/ 2187466 h 2443174"/>
              <a:gd name="connsiteX5" fmla="*/ 587616 w 5196959"/>
              <a:gd name="connsiteY5" fmla="*/ 283606 h 2443174"/>
              <a:gd name="connsiteX6" fmla="*/ 970270 w 5196959"/>
              <a:gd name="connsiteY6" fmla="*/ 0 h 2443174"/>
              <a:gd name="connsiteX0-1" fmla="*/ 5196960 w 5288400"/>
              <a:gd name="connsiteY0-2" fmla="*/ 0 h 2443174"/>
              <a:gd name="connsiteX1-3" fmla="*/ 5196960 w 5288400"/>
              <a:gd name="connsiteY1-4" fmla="*/ 2443174 h 2443174"/>
              <a:gd name="connsiteX2-5" fmla="*/ 198194 w 5288400"/>
              <a:gd name="connsiteY2-6" fmla="*/ 2443174 h 2443174"/>
              <a:gd name="connsiteX3-7" fmla="*/ 8683 w 5288400"/>
              <a:gd name="connsiteY3-8" fmla="*/ 2187466 h 2443174"/>
              <a:gd name="connsiteX4-9" fmla="*/ 587616 w 5288400"/>
              <a:gd name="connsiteY4-10" fmla="*/ 283606 h 2443174"/>
              <a:gd name="connsiteX5-11" fmla="*/ 970270 w 5288400"/>
              <a:gd name="connsiteY5-12" fmla="*/ 0 h 2443174"/>
              <a:gd name="connsiteX6-13" fmla="*/ 5288400 w 5288400"/>
              <a:gd name="connsiteY6-14" fmla="*/ 91440 h 2443174"/>
              <a:gd name="connsiteX0-15" fmla="*/ 5196960 w 5196960"/>
              <a:gd name="connsiteY0-16" fmla="*/ 0 h 2443174"/>
              <a:gd name="connsiteX1-17" fmla="*/ 5196960 w 5196960"/>
              <a:gd name="connsiteY1-18" fmla="*/ 2443174 h 2443174"/>
              <a:gd name="connsiteX2-19" fmla="*/ 198194 w 5196960"/>
              <a:gd name="connsiteY2-20" fmla="*/ 2443174 h 2443174"/>
              <a:gd name="connsiteX3-21" fmla="*/ 8683 w 5196960"/>
              <a:gd name="connsiteY3-22" fmla="*/ 2187466 h 2443174"/>
              <a:gd name="connsiteX4-23" fmla="*/ 587616 w 5196960"/>
              <a:gd name="connsiteY4-24" fmla="*/ 283606 h 2443174"/>
              <a:gd name="connsiteX5-25" fmla="*/ 970270 w 5196960"/>
              <a:gd name="connsiteY5-26" fmla="*/ 0 h 2443174"/>
              <a:gd name="connsiteX6-27" fmla="*/ 5183625 w 5196960"/>
              <a:gd name="connsiteY6-28" fmla="*/ 34290 h 2443174"/>
              <a:gd name="connsiteX0-29" fmla="*/ 5196960 w 5196960"/>
              <a:gd name="connsiteY0-30" fmla="*/ 0 h 2443174"/>
              <a:gd name="connsiteX1-31" fmla="*/ 5196960 w 5196960"/>
              <a:gd name="connsiteY1-32" fmla="*/ 2443174 h 2443174"/>
              <a:gd name="connsiteX2-33" fmla="*/ 198194 w 5196960"/>
              <a:gd name="connsiteY2-34" fmla="*/ 2443174 h 2443174"/>
              <a:gd name="connsiteX3-35" fmla="*/ 8683 w 5196960"/>
              <a:gd name="connsiteY3-36" fmla="*/ 2187466 h 2443174"/>
              <a:gd name="connsiteX4-37" fmla="*/ 587616 w 5196960"/>
              <a:gd name="connsiteY4-38" fmla="*/ 283606 h 2443174"/>
              <a:gd name="connsiteX5-39" fmla="*/ 970270 w 5196960"/>
              <a:gd name="connsiteY5-40" fmla="*/ 0 h 2443174"/>
              <a:gd name="connsiteX6-41" fmla="*/ 5183625 w 5196960"/>
              <a:gd name="connsiteY6-42" fmla="*/ 5715 h 2443174"/>
              <a:gd name="connsiteX0-43" fmla="*/ 5196960 w 5196960"/>
              <a:gd name="connsiteY0-44" fmla="*/ 3810 h 2446984"/>
              <a:gd name="connsiteX1-45" fmla="*/ 5196960 w 5196960"/>
              <a:gd name="connsiteY1-46" fmla="*/ 2446984 h 2446984"/>
              <a:gd name="connsiteX2-47" fmla="*/ 198194 w 5196960"/>
              <a:gd name="connsiteY2-48" fmla="*/ 2446984 h 2446984"/>
              <a:gd name="connsiteX3-49" fmla="*/ 8683 w 5196960"/>
              <a:gd name="connsiteY3-50" fmla="*/ 2191276 h 2446984"/>
              <a:gd name="connsiteX4-51" fmla="*/ 587616 w 5196960"/>
              <a:gd name="connsiteY4-52" fmla="*/ 287416 h 2446984"/>
              <a:gd name="connsiteX5-53" fmla="*/ 970270 w 5196960"/>
              <a:gd name="connsiteY5-54" fmla="*/ 3810 h 2446984"/>
              <a:gd name="connsiteX6-55" fmla="*/ 4840725 w 5196960"/>
              <a:gd name="connsiteY6-56" fmla="*/ 0 h 2446984"/>
              <a:gd name="connsiteX0-57" fmla="*/ 5196960 w 5196960"/>
              <a:gd name="connsiteY0-58" fmla="*/ 2446984 h 2446984"/>
              <a:gd name="connsiteX1-59" fmla="*/ 198194 w 5196960"/>
              <a:gd name="connsiteY1-60" fmla="*/ 2446984 h 2446984"/>
              <a:gd name="connsiteX2-61" fmla="*/ 8683 w 5196960"/>
              <a:gd name="connsiteY2-62" fmla="*/ 2191276 h 2446984"/>
              <a:gd name="connsiteX3-63" fmla="*/ 587616 w 5196960"/>
              <a:gd name="connsiteY3-64" fmla="*/ 287416 h 2446984"/>
              <a:gd name="connsiteX4-65" fmla="*/ 970270 w 5196960"/>
              <a:gd name="connsiteY4-66" fmla="*/ 3810 h 2446984"/>
              <a:gd name="connsiteX5-67" fmla="*/ 4840725 w 5196960"/>
              <a:gd name="connsiteY5-68" fmla="*/ 0 h 2446984"/>
              <a:gd name="connsiteX0-69" fmla="*/ 5196960 w 5196960"/>
              <a:gd name="connsiteY0-70" fmla="*/ 2446984 h 2446984"/>
              <a:gd name="connsiteX1-71" fmla="*/ 198194 w 5196960"/>
              <a:gd name="connsiteY1-72" fmla="*/ 2446984 h 2446984"/>
              <a:gd name="connsiteX2-73" fmla="*/ 8683 w 5196960"/>
              <a:gd name="connsiteY2-74" fmla="*/ 2191276 h 2446984"/>
              <a:gd name="connsiteX3-75" fmla="*/ 587616 w 5196960"/>
              <a:gd name="connsiteY3-76" fmla="*/ 287416 h 2446984"/>
              <a:gd name="connsiteX4-77" fmla="*/ 970270 w 5196960"/>
              <a:gd name="connsiteY4-78" fmla="*/ 3810 h 2446984"/>
              <a:gd name="connsiteX5-79" fmla="*/ 5174100 w 5196960"/>
              <a:gd name="connsiteY5-80" fmla="*/ 0 h 24469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196960" h="2446984">
                <a:moveTo>
                  <a:pt x="5196960" y="2446984"/>
                </a:moveTo>
                <a:lnTo>
                  <a:pt x="198194" y="2446984"/>
                </a:lnTo>
                <a:cubicBezTo>
                  <a:pt x="65140" y="2446984"/>
                  <a:pt x="-29945" y="2318552"/>
                  <a:pt x="8683" y="2191276"/>
                </a:cubicBezTo>
                <a:lnTo>
                  <a:pt x="587616" y="287416"/>
                </a:lnTo>
                <a:cubicBezTo>
                  <a:pt x="638791" y="119035"/>
                  <a:pt x="794131" y="3810"/>
                  <a:pt x="970270" y="3810"/>
                </a:cubicBezTo>
                <a:lnTo>
                  <a:pt x="5174100" y="0"/>
                </a:lnTo>
              </a:path>
            </a:pathLst>
          </a:custGeom>
          <a:gradFill flip="none" rotWithShape="1">
            <a:gsLst>
              <a:gs pos="56000">
                <a:schemeClr val="accent2">
                  <a:alpha val="100000"/>
                </a:schemeClr>
              </a:gs>
              <a:gs pos="100000">
                <a:schemeClr val="accent2">
                  <a:lumMod val="95000"/>
                  <a:alpha val="0"/>
                </a:schemeClr>
              </a:gs>
            </a:gsLst>
            <a:lin ang="0" scaled="1"/>
            <a:tileRect/>
          </a:gradFill>
          <a:ln w="22225" cap="flat">
            <a:gradFill>
              <a:gsLst>
                <a:gs pos="57000">
                  <a:schemeClr val="accent2">
                    <a:lumMod val="75000"/>
                    <a:alpha val="100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108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任意多边形: 形状 9"/>
          <p:cNvSpPr/>
          <p:nvPr>
            <p:custDataLst>
              <p:tags r:id="rId3"/>
            </p:custDataLst>
          </p:nvPr>
        </p:nvSpPr>
        <p:spPr>
          <a:xfrm>
            <a:off x="5364163" y="2918143"/>
            <a:ext cx="1370158" cy="1370158"/>
          </a:xfrm>
          <a:custGeom>
            <a:avLst/>
            <a:gdLst>
              <a:gd name="connsiteX0" fmla="*/ 1370158 w 1370158"/>
              <a:gd name="connsiteY0" fmla="*/ 685079 h 1370158"/>
              <a:gd name="connsiteX1" fmla="*/ 685079 w 1370158"/>
              <a:gd name="connsiteY1" fmla="*/ 1370158 h 1370158"/>
              <a:gd name="connsiteX2" fmla="*/ 0 w 1370158"/>
              <a:gd name="connsiteY2" fmla="*/ 685079 h 1370158"/>
              <a:gd name="connsiteX3" fmla="*/ 685079 w 1370158"/>
              <a:gd name="connsiteY3" fmla="*/ 0 h 1370158"/>
              <a:gd name="connsiteX4" fmla="*/ 1370158 w 1370158"/>
              <a:gd name="connsiteY4" fmla="*/ 685079 h 137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0158" h="1370158">
                <a:moveTo>
                  <a:pt x="1370158" y="685079"/>
                </a:moveTo>
                <a:cubicBezTo>
                  <a:pt x="1370158" y="1063438"/>
                  <a:pt x="1063438" y="1370158"/>
                  <a:pt x="685079" y="1370158"/>
                </a:cubicBezTo>
                <a:cubicBezTo>
                  <a:pt x="306720" y="1370158"/>
                  <a:pt x="0" y="1063438"/>
                  <a:pt x="0" y="685079"/>
                </a:cubicBezTo>
                <a:cubicBezTo>
                  <a:pt x="0" y="306720"/>
                  <a:pt x="306720" y="0"/>
                  <a:pt x="685079" y="0"/>
                </a:cubicBezTo>
                <a:cubicBezTo>
                  <a:pt x="1063438" y="0"/>
                  <a:pt x="1370158" y="306720"/>
                  <a:pt x="1370158" y="685079"/>
                </a:cubicBezTo>
                <a:close/>
              </a:path>
            </a:pathLst>
          </a:custGeom>
          <a:solidFill>
            <a:srgbClr val="FFFFFF"/>
          </a:solidFill>
          <a:ln w="165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任意多边形: 形状 10"/>
          <p:cNvSpPr/>
          <p:nvPr>
            <p:custDataLst>
              <p:tags r:id="rId4"/>
            </p:custDataLst>
          </p:nvPr>
        </p:nvSpPr>
        <p:spPr>
          <a:xfrm>
            <a:off x="5483543" y="3039428"/>
            <a:ext cx="1135085" cy="1135085"/>
          </a:xfrm>
          <a:custGeom>
            <a:avLst/>
            <a:gdLst>
              <a:gd name="connsiteX0" fmla="*/ 1135085 w 1135085"/>
              <a:gd name="connsiteY0" fmla="*/ 567543 h 1135085"/>
              <a:gd name="connsiteX1" fmla="*/ 567543 w 1135085"/>
              <a:gd name="connsiteY1" fmla="*/ 1135085 h 1135085"/>
              <a:gd name="connsiteX2" fmla="*/ 0 w 1135085"/>
              <a:gd name="connsiteY2" fmla="*/ 567543 h 1135085"/>
              <a:gd name="connsiteX3" fmla="*/ 567543 w 1135085"/>
              <a:gd name="connsiteY3" fmla="*/ 0 h 1135085"/>
              <a:gd name="connsiteX4" fmla="*/ 1135085 w 1135085"/>
              <a:gd name="connsiteY4" fmla="*/ 567543 h 11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85" h="1135085">
                <a:moveTo>
                  <a:pt x="1135085" y="567543"/>
                </a:moveTo>
                <a:cubicBezTo>
                  <a:pt x="1135085" y="880988"/>
                  <a:pt x="880988" y="1135085"/>
                  <a:pt x="567543" y="1135085"/>
                </a:cubicBezTo>
                <a:cubicBezTo>
                  <a:pt x="254097" y="1135085"/>
                  <a:pt x="0" y="880988"/>
                  <a:pt x="0" y="567543"/>
                </a:cubicBezTo>
                <a:cubicBezTo>
                  <a:pt x="0" y="254098"/>
                  <a:pt x="254097" y="0"/>
                  <a:pt x="567543" y="0"/>
                </a:cubicBezTo>
                <a:cubicBezTo>
                  <a:pt x="880988" y="0"/>
                  <a:pt x="1135085" y="254098"/>
                  <a:pt x="1135085" y="567543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65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2093278" y="3069273"/>
            <a:ext cx="3074035" cy="927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kern="0" spc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sym typeface="+mn-ea"/>
              </a:rPr>
              <a:t>股票是公司所有权的凭证，与公司价值息息相关</a:t>
            </a:r>
            <a:endParaRPr lang="zh-CN" altLang="en-US" sz="2000" kern="0" spc="0" dirty="0">
              <a:ln>
                <a:noFill/>
                <a:prstDash val="sysDot"/>
              </a:ln>
              <a:solidFill>
                <a:srgbClr val="FFFFFF"/>
              </a:solidFill>
              <a:latin typeface="+mn-ea"/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6887210" y="3064510"/>
            <a:ext cx="3965575" cy="927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kern="0" spc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ea typeface="+mn-ea"/>
                <a:sym typeface="+mn-ea"/>
              </a:rPr>
              <a:t>股票价格受交易行为的驱动，</a:t>
            </a:r>
            <a:endParaRPr lang="zh-CN" altLang="en-US" sz="2000" kern="0" spc="0" dirty="0">
              <a:ln>
                <a:noFill/>
                <a:prstDash val="sysDot"/>
              </a:ln>
              <a:solidFill>
                <a:srgbClr val="FFFFFF"/>
              </a:solidFill>
              <a:latin typeface="+mn-ea"/>
              <a:ea typeface="+mn-ea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kern="0" spc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ea typeface="+mn-ea"/>
                <a:sym typeface="+mn-ea"/>
              </a:rPr>
              <a:t>与基本面关系不大</a:t>
            </a:r>
            <a:endParaRPr lang="zh-CN" altLang="en-US" sz="2000" kern="0" spc="0" dirty="0">
              <a:ln>
                <a:noFill/>
                <a:prstDash val="sysDot"/>
              </a:ln>
              <a:solidFill>
                <a:srgbClr val="FFFFFF"/>
              </a:solidFill>
              <a:latin typeface="+mn-ea"/>
              <a:ea typeface="+mn-ea"/>
              <a:sym typeface="+mn-ea"/>
            </a:endParaRPr>
          </a:p>
        </p:txBody>
      </p:sp>
      <p:grpSp>
        <p:nvGrpSpPr>
          <p:cNvPr id="18" name="图形 16"/>
          <p:cNvGrpSpPr/>
          <p:nvPr>
            <p:custDataLst>
              <p:tags r:id="rId7"/>
            </p:custDataLst>
          </p:nvPr>
        </p:nvGrpSpPr>
        <p:grpSpPr>
          <a:xfrm>
            <a:off x="5702618" y="3324543"/>
            <a:ext cx="693067" cy="557999"/>
            <a:chOff x="5672846" y="3531711"/>
            <a:chExt cx="843659" cy="679243"/>
          </a:xfrm>
          <a:solidFill>
            <a:srgbClr val="FFFFFF"/>
          </a:solidFill>
        </p:grpSpPr>
        <p:sp>
          <p:nvSpPr>
            <p:cNvPr id="7" name="任意多边形: 形状 18"/>
            <p:cNvSpPr/>
            <p:nvPr>
              <p:custDataLst>
                <p:tags r:id="rId8"/>
              </p:custDataLst>
            </p:nvPr>
          </p:nvSpPr>
          <p:spPr>
            <a:xfrm>
              <a:off x="5672846" y="3545406"/>
              <a:ext cx="441759" cy="651916"/>
            </a:xfrm>
            <a:custGeom>
              <a:avLst/>
              <a:gdLst>
                <a:gd name="connsiteX0" fmla="*/ 441760 w 441759"/>
                <a:gd name="connsiteY0" fmla="*/ 0 h 651916"/>
                <a:gd name="connsiteX1" fmla="*/ 355449 w 441759"/>
                <a:gd name="connsiteY1" fmla="*/ 651916 h 651916"/>
                <a:gd name="connsiteX2" fmla="*/ 97939 w 441759"/>
                <a:gd name="connsiteY2" fmla="*/ 651916 h 651916"/>
                <a:gd name="connsiteX3" fmla="*/ 0 w 441759"/>
                <a:gd name="connsiteY3" fmla="*/ 0 h 651916"/>
                <a:gd name="connsiteX4" fmla="*/ 178758 w 441759"/>
                <a:gd name="connsiteY4" fmla="*/ 0 h 651916"/>
                <a:gd name="connsiteX5" fmla="*/ 223270 w 441759"/>
                <a:gd name="connsiteY5" fmla="*/ 455844 h 651916"/>
                <a:gd name="connsiteX6" fmla="*/ 251179 w 441759"/>
                <a:gd name="connsiteY6" fmla="*/ 121261 h 651916"/>
                <a:gd name="connsiteX7" fmla="*/ 262937 w 441759"/>
                <a:gd name="connsiteY7" fmla="*/ 0 h 651916"/>
                <a:gd name="connsiteX8" fmla="*/ 441760 w 441759"/>
                <a:gd name="connsiteY8" fmla="*/ 0 h 65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759" h="651916">
                  <a:moveTo>
                    <a:pt x="441760" y="0"/>
                  </a:moveTo>
                  <a:lnTo>
                    <a:pt x="355449" y="651916"/>
                  </a:lnTo>
                  <a:lnTo>
                    <a:pt x="97939" y="651916"/>
                  </a:lnTo>
                  <a:lnTo>
                    <a:pt x="0" y="0"/>
                  </a:lnTo>
                  <a:lnTo>
                    <a:pt x="178758" y="0"/>
                  </a:lnTo>
                  <a:cubicBezTo>
                    <a:pt x="199561" y="179598"/>
                    <a:pt x="214355" y="331546"/>
                    <a:pt x="223270" y="455844"/>
                  </a:cubicBezTo>
                  <a:cubicBezTo>
                    <a:pt x="232056" y="330190"/>
                    <a:pt x="241295" y="218684"/>
                    <a:pt x="251179" y="121261"/>
                  </a:cubicBezTo>
                  <a:lnTo>
                    <a:pt x="262937" y="0"/>
                  </a:lnTo>
                  <a:lnTo>
                    <a:pt x="441760" y="0"/>
                  </a:lnTo>
                  <a:close/>
                </a:path>
              </a:pathLst>
            </a:custGeom>
            <a:grpFill/>
            <a:ln w="63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任意多边形: 形状 19"/>
            <p:cNvSpPr/>
            <p:nvPr>
              <p:custDataLst>
                <p:tags r:id="rId9"/>
              </p:custDataLst>
            </p:nvPr>
          </p:nvSpPr>
          <p:spPr>
            <a:xfrm>
              <a:off x="6129141" y="3531711"/>
              <a:ext cx="387363" cy="679243"/>
            </a:xfrm>
            <a:custGeom>
              <a:avLst/>
              <a:gdLst>
                <a:gd name="connsiteX0" fmla="*/ 373215 w 387363"/>
                <a:gd name="connsiteY0" fmla="*/ 210996 h 679243"/>
                <a:gd name="connsiteX1" fmla="*/ 215776 w 387363"/>
                <a:gd name="connsiteY1" fmla="*/ 210996 h 679243"/>
                <a:gd name="connsiteX2" fmla="*/ 215776 w 387363"/>
                <a:gd name="connsiteY2" fmla="*/ 162672 h 679243"/>
                <a:gd name="connsiteX3" fmla="*/ 209768 w 387363"/>
                <a:gd name="connsiteY3" fmla="*/ 119581 h 679243"/>
                <a:gd name="connsiteX4" fmla="*/ 189612 w 387363"/>
                <a:gd name="connsiteY4" fmla="*/ 110343 h 679243"/>
                <a:gd name="connsiteX5" fmla="*/ 166484 w 387363"/>
                <a:gd name="connsiteY5" fmla="*/ 122812 h 679243"/>
                <a:gd name="connsiteX6" fmla="*/ 158602 w 387363"/>
                <a:gd name="connsiteY6" fmla="*/ 160669 h 679243"/>
                <a:gd name="connsiteX7" fmla="*/ 167453 w 387363"/>
                <a:gd name="connsiteY7" fmla="*/ 209833 h 679243"/>
                <a:gd name="connsiteX8" fmla="*/ 215389 w 387363"/>
                <a:gd name="connsiteY8" fmla="*/ 249693 h 679243"/>
                <a:gd name="connsiteX9" fmla="*/ 357969 w 387363"/>
                <a:gd name="connsiteY9" fmla="*/ 359972 h 679243"/>
                <a:gd name="connsiteX10" fmla="*/ 387364 w 387363"/>
                <a:gd name="connsiteY10" fmla="*/ 498870 h 679243"/>
                <a:gd name="connsiteX11" fmla="*/ 371084 w 387363"/>
                <a:gd name="connsiteY11" fmla="*/ 601525 h 679243"/>
                <a:gd name="connsiteX12" fmla="*/ 308095 w 387363"/>
                <a:gd name="connsiteY12" fmla="*/ 656891 h 679243"/>
                <a:gd name="connsiteX13" fmla="*/ 199367 w 387363"/>
                <a:gd name="connsiteY13" fmla="*/ 679243 h 679243"/>
                <a:gd name="connsiteX14" fmla="*/ 83210 w 387363"/>
                <a:gd name="connsiteY14" fmla="*/ 653467 h 679243"/>
                <a:gd name="connsiteX15" fmla="*/ 20221 w 387363"/>
                <a:gd name="connsiteY15" fmla="*/ 587829 h 679243"/>
                <a:gd name="connsiteX16" fmla="*/ 5297 w 387363"/>
                <a:gd name="connsiteY16" fmla="*/ 474708 h 679243"/>
                <a:gd name="connsiteX17" fmla="*/ 5297 w 387363"/>
                <a:gd name="connsiteY17" fmla="*/ 432005 h 679243"/>
                <a:gd name="connsiteX18" fmla="*/ 162607 w 387363"/>
                <a:gd name="connsiteY18" fmla="*/ 432005 h 679243"/>
                <a:gd name="connsiteX19" fmla="*/ 162607 w 387363"/>
                <a:gd name="connsiteY19" fmla="*/ 511338 h 679243"/>
                <a:gd name="connsiteX20" fmla="*/ 169262 w 387363"/>
                <a:gd name="connsiteY20" fmla="*/ 558435 h 679243"/>
                <a:gd name="connsiteX21" fmla="*/ 192842 w 387363"/>
                <a:gd name="connsiteY21" fmla="*/ 568900 h 679243"/>
                <a:gd name="connsiteX22" fmla="*/ 218037 w 387363"/>
                <a:gd name="connsiteY22" fmla="*/ 555592 h 679243"/>
                <a:gd name="connsiteX23" fmla="*/ 226307 w 387363"/>
                <a:gd name="connsiteY23" fmla="*/ 516119 h 679243"/>
                <a:gd name="connsiteX24" fmla="*/ 210608 w 387363"/>
                <a:gd name="connsiteY24" fmla="*/ 440791 h 679243"/>
                <a:gd name="connsiteX25" fmla="*/ 131275 w 387363"/>
                <a:gd name="connsiteY25" fmla="*/ 381614 h 679243"/>
                <a:gd name="connsiteX26" fmla="*/ 47548 w 387363"/>
                <a:gd name="connsiteY26" fmla="*/ 320822 h 679243"/>
                <a:gd name="connsiteX27" fmla="*/ 13502 w 387363"/>
                <a:gd name="connsiteY27" fmla="*/ 268493 h 679243"/>
                <a:gd name="connsiteX28" fmla="*/ 0 w 387363"/>
                <a:gd name="connsiteY28" fmla="*/ 183152 h 679243"/>
                <a:gd name="connsiteX29" fmla="*/ 19123 w 387363"/>
                <a:gd name="connsiteY29" fmla="*/ 73648 h 679243"/>
                <a:gd name="connsiteX30" fmla="*/ 80948 w 387363"/>
                <a:gd name="connsiteY30" fmla="*/ 19510 h 679243"/>
                <a:gd name="connsiteX31" fmla="*/ 183991 w 387363"/>
                <a:gd name="connsiteY31" fmla="*/ 0 h 679243"/>
                <a:gd name="connsiteX32" fmla="*/ 296531 w 387363"/>
                <a:gd name="connsiteY32" fmla="*/ 21319 h 679243"/>
                <a:gd name="connsiteX33" fmla="*/ 358163 w 387363"/>
                <a:gd name="connsiteY33" fmla="*/ 75070 h 679243"/>
                <a:gd name="connsiteX34" fmla="*/ 373280 w 387363"/>
                <a:gd name="connsiteY34" fmla="*/ 185219 h 679243"/>
                <a:gd name="connsiteX35" fmla="*/ 373280 w 387363"/>
                <a:gd name="connsiteY35" fmla="*/ 210996 h 67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87363" h="679243">
                  <a:moveTo>
                    <a:pt x="373215" y="210996"/>
                  </a:moveTo>
                  <a:lnTo>
                    <a:pt x="215776" y="210996"/>
                  </a:lnTo>
                  <a:lnTo>
                    <a:pt x="215776" y="162672"/>
                  </a:lnTo>
                  <a:cubicBezTo>
                    <a:pt x="215776" y="140125"/>
                    <a:pt x="213774" y="125783"/>
                    <a:pt x="209768" y="119581"/>
                  </a:cubicBezTo>
                  <a:cubicBezTo>
                    <a:pt x="205763" y="113380"/>
                    <a:pt x="199044" y="110343"/>
                    <a:pt x="189612" y="110343"/>
                  </a:cubicBezTo>
                  <a:cubicBezTo>
                    <a:pt x="179404" y="110343"/>
                    <a:pt x="171717" y="114478"/>
                    <a:pt x="166484" y="122812"/>
                  </a:cubicBezTo>
                  <a:cubicBezTo>
                    <a:pt x="161251" y="131146"/>
                    <a:pt x="158602" y="143743"/>
                    <a:pt x="158602" y="160669"/>
                  </a:cubicBezTo>
                  <a:cubicBezTo>
                    <a:pt x="158602" y="182441"/>
                    <a:pt x="161574" y="198786"/>
                    <a:pt x="167453" y="209833"/>
                  </a:cubicBezTo>
                  <a:cubicBezTo>
                    <a:pt x="173073" y="220880"/>
                    <a:pt x="189030" y="234124"/>
                    <a:pt x="215389" y="249693"/>
                  </a:cubicBezTo>
                  <a:cubicBezTo>
                    <a:pt x="290846" y="294464"/>
                    <a:pt x="338394" y="331223"/>
                    <a:pt x="357969" y="359972"/>
                  </a:cubicBezTo>
                  <a:cubicBezTo>
                    <a:pt x="377544" y="388721"/>
                    <a:pt x="387364" y="434977"/>
                    <a:pt x="387364" y="498870"/>
                  </a:cubicBezTo>
                  <a:cubicBezTo>
                    <a:pt x="387364" y="545320"/>
                    <a:pt x="381937" y="579560"/>
                    <a:pt x="371084" y="601525"/>
                  </a:cubicBezTo>
                  <a:cubicBezTo>
                    <a:pt x="360230" y="623555"/>
                    <a:pt x="339234" y="641967"/>
                    <a:pt x="308095" y="656891"/>
                  </a:cubicBezTo>
                  <a:cubicBezTo>
                    <a:pt x="276956" y="671814"/>
                    <a:pt x="240713" y="679243"/>
                    <a:pt x="199367" y="679243"/>
                  </a:cubicBezTo>
                  <a:cubicBezTo>
                    <a:pt x="154015" y="679243"/>
                    <a:pt x="115253" y="670651"/>
                    <a:pt x="83210" y="653467"/>
                  </a:cubicBezTo>
                  <a:cubicBezTo>
                    <a:pt x="51102" y="636282"/>
                    <a:pt x="30105" y="614381"/>
                    <a:pt x="20221" y="587829"/>
                  </a:cubicBezTo>
                  <a:cubicBezTo>
                    <a:pt x="10272" y="561277"/>
                    <a:pt x="5297" y="523549"/>
                    <a:pt x="5297" y="474708"/>
                  </a:cubicBezTo>
                  <a:lnTo>
                    <a:pt x="5297" y="432005"/>
                  </a:lnTo>
                  <a:lnTo>
                    <a:pt x="162607" y="432005"/>
                  </a:lnTo>
                  <a:lnTo>
                    <a:pt x="162607" y="511338"/>
                  </a:lnTo>
                  <a:cubicBezTo>
                    <a:pt x="162607" y="535759"/>
                    <a:pt x="164804" y="551457"/>
                    <a:pt x="169262" y="558435"/>
                  </a:cubicBezTo>
                  <a:cubicBezTo>
                    <a:pt x="173719" y="565412"/>
                    <a:pt x="181536" y="568900"/>
                    <a:pt x="192842" y="568900"/>
                  </a:cubicBezTo>
                  <a:cubicBezTo>
                    <a:pt x="204148" y="568900"/>
                    <a:pt x="212481" y="564443"/>
                    <a:pt x="218037" y="555592"/>
                  </a:cubicBezTo>
                  <a:cubicBezTo>
                    <a:pt x="223529" y="546741"/>
                    <a:pt x="226307" y="533562"/>
                    <a:pt x="226307" y="516119"/>
                  </a:cubicBezTo>
                  <a:cubicBezTo>
                    <a:pt x="226307" y="477744"/>
                    <a:pt x="221074" y="452614"/>
                    <a:pt x="210608" y="440791"/>
                  </a:cubicBezTo>
                  <a:cubicBezTo>
                    <a:pt x="199884" y="428969"/>
                    <a:pt x="173396" y="409265"/>
                    <a:pt x="131275" y="381614"/>
                  </a:cubicBezTo>
                  <a:cubicBezTo>
                    <a:pt x="89153" y="353705"/>
                    <a:pt x="61180" y="333420"/>
                    <a:pt x="47548" y="320822"/>
                  </a:cubicBezTo>
                  <a:cubicBezTo>
                    <a:pt x="33852" y="308224"/>
                    <a:pt x="22482" y="290781"/>
                    <a:pt x="13502" y="268493"/>
                  </a:cubicBezTo>
                  <a:cubicBezTo>
                    <a:pt x="4522" y="246205"/>
                    <a:pt x="0" y="217779"/>
                    <a:pt x="0" y="183152"/>
                  </a:cubicBezTo>
                  <a:cubicBezTo>
                    <a:pt x="0" y="133213"/>
                    <a:pt x="6396" y="96712"/>
                    <a:pt x="19123" y="73648"/>
                  </a:cubicBezTo>
                  <a:cubicBezTo>
                    <a:pt x="31850" y="50585"/>
                    <a:pt x="52458" y="32496"/>
                    <a:pt x="80948" y="19510"/>
                  </a:cubicBezTo>
                  <a:cubicBezTo>
                    <a:pt x="109309" y="6525"/>
                    <a:pt x="143679" y="0"/>
                    <a:pt x="183991" y="0"/>
                  </a:cubicBezTo>
                  <a:cubicBezTo>
                    <a:pt x="227986" y="0"/>
                    <a:pt x="265521" y="7106"/>
                    <a:pt x="296531" y="21319"/>
                  </a:cubicBezTo>
                  <a:cubicBezTo>
                    <a:pt x="327541" y="35532"/>
                    <a:pt x="348085" y="53492"/>
                    <a:pt x="358163" y="75070"/>
                  </a:cubicBezTo>
                  <a:cubicBezTo>
                    <a:pt x="368241" y="96712"/>
                    <a:pt x="373280" y="133407"/>
                    <a:pt x="373280" y="185219"/>
                  </a:cubicBezTo>
                  <a:lnTo>
                    <a:pt x="373280" y="210996"/>
                  </a:lnTo>
                  <a:close/>
                </a:path>
              </a:pathLst>
            </a:custGeom>
            <a:grpFill/>
            <a:ln w="63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0" name="任意多边形: 形状 39"/>
          <p:cNvSpPr/>
          <p:nvPr>
            <p:custDataLst>
              <p:tags r:id="rId10"/>
            </p:custDataLst>
          </p:nvPr>
        </p:nvSpPr>
        <p:spPr>
          <a:xfrm>
            <a:off x="999808" y="2026603"/>
            <a:ext cx="705601" cy="705601"/>
          </a:xfrm>
          <a:custGeom>
            <a:avLst/>
            <a:gdLst>
              <a:gd name="connsiteX0" fmla="*/ 1135085 w 1135085"/>
              <a:gd name="connsiteY0" fmla="*/ 567543 h 1135085"/>
              <a:gd name="connsiteX1" fmla="*/ 567543 w 1135085"/>
              <a:gd name="connsiteY1" fmla="*/ 1135085 h 1135085"/>
              <a:gd name="connsiteX2" fmla="*/ 0 w 1135085"/>
              <a:gd name="connsiteY2" fmla="*/ 567543 h 1135085"/>
              <a:gd name="connsiteX3" fmla="*/ 567543 w 1135085"/>
              <a:gd name="connsiteY3" fmla="*/ 0 h 1135085"/>
              <a:gd name="connsiteX4" fmla="*/ 1135085 w 1135085"/>
              <a:gd name="connsiteY4" fmla="*/ 567543 h 11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85" h="1135085">
                <a:moveTo>
                  <a:pt x="1135085" y="567543"/>
                </a:moveTo>
                <a:cubicBezTo>
                  <a:pt x="1135085" y="880988"/>
                  <a:pt x="880988" y="1135085"/>
                  <a:pt x="567543" y="1135085"/>
                </a:cubicBezTo>
                <a:cubicBezTo>
                  <a:pt x="254097" y="1135085"/>
                  <a:pt x="0" y="880988"/>
                  <a:pt x="0" y="567543"/>
                </a:cubicBezTo>
                <a:cubicBezTo>
                  <a:pt x="0" y="254098"/>
                  <a:pt x="254097" y="0"/>
                  <a:pt x="567543" y="0"/>
                </a:cubicBezTo>
                <a:cubicBezTo>
                  <a:pt x="880988" y="0"/>
                  <a:pt x="1135085" y="254098"/>
                  <a:pt x="1135085" y="567543"/>
                </a:cubicBezTo>
                <a:close/>
              </a:path>
            </a:pathLst>
          </a:custGeom>
          <a:solidFill>
            <a:schemeClr val="accent1"/>
          </a:solidFill>
          <a:ln w="2540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任意多边形: 形状 40"/>
          <p:cNvSpPr/>
          <p:nvPr>
            <p:custDataLst>
              <p:tags r:id="rId11"/>
            </p:custDataLst>
          </p:nvPr>
        </p:nvSpPr>
        <p:spPr>
          <a:xfrm>
            <a:off x="10487978" y="2026603"/>
            <a:ext cx="705601" cy="705601"/>
          </a:xfrm>
          <a:custGeom>
            <a:avLst/>
            <a:gdLst>
              <a:gd name="connsiteX0" fmla="*/ 1135085 w 1135085"/>
              <a:gd name="connsiteY0" fmla="*/ 567543 h 1135085"/>
              <a:gd name="connsiteX1" fmla="*/ 567543 w 1135085"/>
              <a:gd name="connsiteY1" fmla="*/ 1135085 h 1135085"/>
              <a:gd name="connsiteX2" fmla="*/ 0 w 1135085"/>
              <a:gd name="connsiteY2" fmla="*/ 567543 h 1135085"/>
              <a:gd name="connsiteX3" fmla="*/ 567543 w 1135085"/>
              <a:gd name="connsiteY3" fmla="*/ 0 h 1135085"/>
              <a:gd name="connsiteX4" fmla="*/ 1135085 w 1135085"/>
              <a:gd name="connsiteY4" fmla="*/ 567543 h 11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85" h="1135085">
                <a:moveTo>
                  <a:pt x="1135085" y="567543"/>
                </a:moveTo>
                <a:cubicBezTo>
                  <a:pt x="1135085" y="880988"/>
                  <a:pt x="880988" y="1135085"/>
                  <a:pt x="567543" y="1135085"/>
                </a:cubicBezTo>
                <a:cubicBezTo>
                  <a:pt x="254097" y="1135085"/>
                  <a:pt x="0" y="880988"/>
                  <a:pt x="0" y="567543"/>
                </a:cubicBezTo>
                <a:cubicBezTo>
                  <a:pt x="0" y="254098"/>
                  <a:pt x="254097" y="0"/>
                  <a:pt x="567543" y="0"/>
                </a:cubicBezTo>
                <a:cubicBezTo>
                  <a:pt x="880988" y="0"/>
                  <a:pt x="1135085" y="254098"/>
                  <a:pt x="1135085" y="567543"/>
                </a:cubicBezTo>
                <a:close/>
              </a:path>
            </a:pathLst>
          </a:custGeom>
          <a:solidFill>
            <a:schemeClr val="accent2"/>
          </a:solidFill>
          <a:ln w="2540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图片 13" descr="343435383036303b343532343135373bcfeec4bfb7d6cef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95388" y="2214563"/>
            <a:ext cx="314486" cy="314486"/>
          </a:xfrm>
          <a:prstGeom prst="rect">
            <a:avLst/>
          </a:prstGeom>
        </p:spPr>
      </p:pic>
      <p:pic>
        <p:nvPicPr>
          <p:cNvPr id="14" name="图片 3" descr="343439383331313b343532303031393bd2b5bca8b9dcc0ed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83558" y="2229168"/>
            <a:ext cx="314486" cy="3144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9"/>
    </mc:Choice>
    <mc:Fallback>
      <p:transition spd="slow" advTm="82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20" name="圆角矩形 14"/>
          <p:cNvSpPr/>
          <p:nvPr>
            <p:custDataLst>
              <p:tags r:id="rId1"/>
            </p:custDataLst>
          </p:nvPr>
        </p:nvSpPr>
        <p:spPr>
          <a:xfrm>
            <a:off x="801370" y="3009265"/>
            <a:ext cx="10699115" cy="1148080"/>
          </a:xfrm>
          <a:prstGeom prst="roundRect">
            <a:avLst>
              <a:gd name="adj" fmla="val 16593"/>
            </a:avLst>
          </a:prstGeom>
          <a:gradFill>
            <a:gsLst>
              <a:gs pos="0">
                <a:schemeClr val="accent1">
                  <a:alpha val="3000"/>
                </a:schemeClr>
              </a:gs>
              <a:gs pos="100000">
                <a:schemeClr val="accent1">
                  <a:alpha val="15000"/>
                </a:schemeClr>
              </a:gs>
            </a:gsLst>
            <a:lin ang="10800000" scaled="0"/>
          </a:gradFill>
          <a:ln w="9525">
            <a:gradFill>
              <a:gsLst>
                <a:gs pos="100000">
                  <a:schemeClr val="accent1">
                    <a:alpha val="15000"/>
                  </a:schemeClr>
                </a:gs>
                <a:gs pos="0">
                  <a:schemeClr val="accent1">
                    <a:alpha val="60000"/>
                  </a:schemeClr>
                </a:gs>
              </a:gsLst>
              <a:lin ang="0"/>
              <a:tileRect/>
            </a:gradFill>
          </a:ln>
          <a:effectLst>
            <a:outerShdw blurRad="444500" dist="381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179705" tIns="0" rIns="179705" bIns="0" rtlCol="0" anchor="ctr"/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40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中文正文" charset="0"/>
                <a:sym typeface="+mn-ea"/>
              </a:rPr>
              <a:t>理性投资有用吗</a:t>
            </a:r>
            <a:r>
              <a:rPr lang="zh-CN" altLang="en-US" sz="4000">
                <a:solidFill>
                  <a:schemeClr val="tx1"/>
                </a:solidFill>
                <a:sym typeface="+mn-ea"/>
              </a:rPr>
              <a:t>？</a:t>
            </a:r>
            <a:endParaRPr lang="zh-CN" altLang="en-US" sz="4000" kern="0" dirty="0">
              <a:ln>
                <a:noFill/>
                <a:prstDash val="sysDot"/>
              </a:ln>
              <a:solidFill>
                <a:schemeClr val="tx1"/>
              </a:solidFill>
              <a:uFillTx/>
              <a:latin typeface="+中文正文" charset="0"/>
              <a:sym typeface="+mn-ea"/>
            </a:endParaRPr>
          </a:p>
        </p:txBody>
      </p:sp>
      <p:sp>
        <p:nvSpPr>
          <p:cNvPr id="7" name="直角三角形 6"/>
          <p:cNvSpPr/>
          <p:nvPr>
            <p:custDataLst>
              <p:tags r:id="rId2"/>
            </p:custDataLst>
          </p:nvPr>
        </p:nvSpPr>
        <p:spPr>
          <a:xfrm flipH="1" flipV="1">
            <a:off x="692785" y="3138170"/>
            <a:ext cx="108585" cy="146685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: 单圆角 3"/>
          <p:cNvSpPr/>
          <p:nvPr>
            <p:custDataLst>
              <p:tags r:id="rId3"/>
            </p:custDataLst>
          </p:nvPr>
        </p:nvSpPr>
        <p:spPr>
          <a:xfrm>
            <a:off x="692785" y="2701925"/>
            <a:ext cx="2842895" cy="443230"/>
          </a:xfrm>
          <a:prstGeom prst="round1Rect">
            <a:avLst>
              <a:gd name="adj" fmla="val 21813"/>
            </a:avLst>
          </a:prstGeom>
          <a:gradFill flip="none" rotWithShape="1">
            <a:gsLst>
              <a:gs pos="100000">
                <a:schemeClr val="accent1">
                  <a:alpha val="100000"/>
                </a:schemeClr>
              </a:gs>
              <a:gs pos="0">
                <a:schemeClr val="accent1">
                  <a:lumMod val="70000"/>
                  <a:lumOff val="30000"/>
                  <a:alpha val="10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03200" dist="762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tIns="0" bIns="0" numCol="1" spcCol="0" rtlCol="0" fromWordArt="0" anchor="ctr" anchorCtr="0" forceAA="0" compatLnSpc="1">
            <a:noAutofit/>
          </a:bodyPr>
          <a:lstStyle/>
          <a:p>
            <a:pPr indent="0" algn="ctr" fontAlgn="auto"/>
            <a:r>
              <a:rPr lang="zh-CN" altLang="en-US" b="1" spc="300" dirty="0">
                <a:solidFill>
                  <a:srgbClr val="FFFFFF"/>
                </a:solidFill>
                <a:latin typeface="+mj-ea"/>
              </a:rPr>
              <a:t>提问</a:t>
            </a:r>
            <a:endParaRPr lang="zh-CN" altLang="en-US" b="1" spc="300" dirty="0">
              <a:solidFill>
                <a:srgbClr val="FFFFFF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1"/>
    </mc:Choice>
    <mc:Fallback>
      <p:transition spd="slow" advTm="69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 dirty="0"/>
              <a:t>股利贴现模型</a:t>
            </a:r>
            <a:r>
              <a:rPr altLang="zh-CN" dirty="0"/>
              <a:t>——</a:t>
            </a:r>
            <a:r>
              <a:rPr lang="zh-CN" altLang="en-US" dirty="0"/>
              <a:t>最简单的理性投资分析模型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sz="12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/>
              <a:t>为何要坚持理性投资？</a:t>
            </a:r>
            <a:endParaRPr lang="zh-CN" altLang="en-US" sz="1200"/>
          </a:p>
        </p:txBody>
      </p:sp>
      <p:sp>
        <p:nvSpPr>
          <p:cNvPr id="5" name="对象1"/>
          <p:cNvSpPr/>
          <p:nvPr>
            <p:custDataLst>
              <p:tags r:id="rId1"/>
            </p:custDataLst>
          </p:nvPr>
        </p:nvSpPr>
        <p:spPr>
          <a:xfrm>
            <a:off x="4546600" y="3558223"/>
            <a:ext cx="6291072" cy="420624"/>
          </a:xfrm>
          <a:custGeom>
            <a:avLst/>
            <a:gdLst/>
            <a:ahLst/>
            <a:cxnLst/>
            <a:rect l="l" t="t" r="r" b="b"/>
            <a:pathLst>
              <a:path w="6291072" h="420624">
                <a:moveTo>
                  <a:pt x="1755648" y="0"/>
                </a:moveTo>
                <a:lnTo>
                  <a:pt x="1773936" y="0"/>
                </a:lnTo>
                <a:lnTo>
                  <a:pt x="1773936" y="27432"/>
                </a:lnTo>
                <a:lnTo>
                  <a:pt x="1764792" y="27432"/>
                </a:lnTo>
                <a:lnTo>
                  <a:pt x="1764792" y="27432"/>
                </a:lnTo>
                <a:lnTo>
                  <a:pt x="1746504" y="18288"/>
                </a:lnTo>
                <a:lnTo>
                  <a:pt x="1755648" y="0"/>
                </a:lnTo>
                <a:moveTo>
                  <a:pt x="1819656" y="27432"/>
                </a:moveTo>
                <a:lnTo>
                  <a:pt x="1801368" y="27432"/>
                </a:lnTo>
                <a:lnTo>
                  <a:pt x="1801368" y="0"/>
                </a:lnTo>
                <a:lnTo>
                  <a:pt x="1819656" y="0"/>
                </a:lnTo>
                <a:lnTo>
                  <a:pt x="1819656" y="27432"/>
                </a:lnTo>
                <a:moveTo>
                  <a:pt x="1874520" y="27432"/>
                </a:moveTo>
                <a:lnTo>
                  <a:pt x="1847088" y="27432"/>
                </a:lnTo>
                <a:lnTo>
                  <a:pt x="1847088" y="0"/>
                </a:lnTo>
                <a:lnTo>
                  <a:pt x="1874520" y="0"/>
                </a:lnTo>
                <a:lnTo>
                  <a:pt x="1874520" y="27432"/>
                </a:lnTo>
                <a:moveTo>
                  <a:pt x="1920240" y="27432"/>
                </a:moveTo>
                <a:lnTo>
                  <a:pt x="1901952" y="27432"/>
                </a:lnTo>
                <a:lnTo>
                  <a:pt x="1901952" y="0"/>
                </a:lnTo>
                <a:lnTo>
                  <a:pt x="1920240" y="0"/>
                </a:lnTo>
                <a:lnTo>
                  <a:pt x="1920240" y="27432"/>
                </a:lnTo>
                <a:moveTo>
                  <a:pt x="1975104" y="27432"/>
                </a:moveTo>
                <a:lnTo>
                  <a:pt x="1947672" y="27432"/>
                </a:lnTo>
                <a:lnTo>
                  <a:pt x="1947672" y="0"/>
                </a:lnTo>
                <a:lnTo>
                  <a:pt x="1975104" y="0"/>
                </a:lnTo>
                <a:lnTo>
                  <a:pt x="1975104" y="27432"/>
                </a:lnTo>
                <a:moveTo>
                  <a:pt x="2029968" y="27432"/>
                </a:moveTo>
                <a:lnTo>
                  <a:pt x="2002536" y="27432"/>
                </a:lnTo>
                <a:lnTo>
                  <a:pt x="2002536" y="0"/>
                </a:lnTo>
                <a:lnTo>
                  <a:pt x="2029968" y="0"/>
                </a:lnTo>
                <a:lnTo>
                  <a:pt x="2029968" y="27432"/>
                </a:lnTo>
                <a:moveTo>
                  <a:pt x="2075688" y="27432"/>
                </a:moveTo>
                <a:lnTo>
                  <a:pt x="2048256" y="27432"/>
                </a:lnTo>
                <a:lnTo>
                  <a:pt x="2048256" y="0"/>
                </a:lnTo>
                <a:lnTo>
                  <a:pt x="2075688" y="0"/>
                </a:lnTo>
                <a:lnTo>
                  <a:pt x="2075688" y="27432"/>
                </a:lnTo>
                <a:moveTo>
                  <a:pt x="2130552" y="27432"/>
                </a:moveTo>
                <a:lnTo>
                  <a:pt x="2103120" y="27432"/>
                </a:lnTo>
                <a:lnTo>
                  <a:pt x="2103120" y="0"/>
                </a:lnTo>
                <a:lnTo>
                  <a:pt x="2130552" y="0"/>
                </a:lnTo>
                <a:lnTo>
                  <a:pt x="2130552" y="27432"/>
                </a:lnTo>
                <a:moveTo>
                  <a:pt x="2176272" y="27432"/>
                </a:moveTo>
                <a:lnTo>
                  <a:pt x="2148840" y="27432"/>
                </a:lnTo>
                <a:lnTo>
                  <a:pt x="2148840" y="0"/>
                </a:lnTo>
                <a:lnTo>
                  <a:pt x="2176272" y="0"/>
                </a:lnTo>
                <a:lnTo>
                  <a:pt x="2176272" y="27432"/>
                </a:lnTo>
                <a:moveTo>
                  <a:pt x="2231136" y="27432"/>
                </a:moveTo>
                <a:lnTo>
                  <a:pt x="2203704" y="27432"/>
                </a:lnTo>
                <a:lnTo>
                  <a:pt x="2203704" y="0"/>
                </a:lnTo>
                <a:lnTo>
                  <a:pt x="2231136" y="0"/>
                </a:lnTo>
                <a:lnTo>
                  <a:pt x="2231136" y="27432"/>
                </a:lnTo>
                <a:moveTo>
                  <a:pt x="2276856" y="27432"/>
                </a:moveTo>
                <a:lnTo>
                  <a:pt x="2258568" y="27432"/>
                </a:lnTo>
                <a:lnTo>
                  <a:pt x="2258568" y="0"/>
                </a:lnTo>
                <a:lnTo>
                  <a:pt x="2276856" y="0"/>
                </a:lnTo>
                <a:lnTo>
                  <a:pt x="2276856" y="27432"/>
                </a:lnTo>
                <a:moveTo>
                  <a:pt x="2331720" y="27432"/>
                </a:moveTo>
                <a:lnTo>
                  <a:pt x="2304288" y="27432"/>
                </a:lnTo>
                <a:lnTo>
                  <a:pt x="2304288" y="0"/>
                </a:lnTo>
                <a:lnTo>
                  <a:pt x="2331720" y="0"/>
                </a:lnTo>
                <a:lnTo>
                  <a:pt x="2331720" y="27432"/>
                </a:lnTo>
                <a:moveTo>
                  <a:pt x="2386584" y="27432"/>
                </a:moveTo>
                <a:lnTo>
                  <a:pt x="2359152" y="27432"/>
                </a:lnTo>
                <a:lnTo>
                  <a:pt x="2359152" y="0"/>
                </a:lnTo>
                <a:lnTo>
                  <a:pt x="2386584" y="0"/>
                </a:lnTo>
                <a:lnTo>
                  <a:pt x="2386584" y="27432"/>
                </a:lnTo>
                <a:moveTo>
                  <a:pt x="2432304" y="27432"/>
                </a:moveTo>
                <a:lnTo>
                  <a:pt x="2404872" y="27432"/>
                </a:lnTo>
                <a:lnTo>
                  <a:pt x="2404872" y="0"/>
                </a:lnTo>
                <a:lnTo>
                  <a:pt x="2432304" y="0"/>
                </a:lnTo>
                <a:lnTo>
                  <a:pt x="2432304" y="27432"/>
                </a:lnTo>
                <a:moveTo>
                  <a:pt x="2487168" y="27432"/>
                </a:moveTo>
                <a:lnTo>
                  <a:pt x="2459736" y="27432"/>
                </a:lnTo>
                <a:lnTo>
                  <a:pt x="2459736" y="0"/>
                </a:lnTo>
                <a:lnTo>
                  <a:pt x="2487168" y="0"/>
                </a:lnTo>
                <a:lnTo>
                  <a:pt x="2487168" y="27432"/>
                </a:lnTo>
                <a:moveTo>
                  <a:pt x="2532888" y="27432"/>
                </a:moveTo>
                <a:lnTo>
                  <a:pt x="2505456" y="27432"/>
                </a:lnTo>
                <a:lnTo>
                  <a:pt x="2505456" y="0"/>
                </a:lnTo>
                <a:lnTo>
                  <a:pt x="2532888" y="0"/>
                </a:lnTo>
                <a:lnTo>
                  <a:pt x="2532888" y="27432"/>
                </a:lnTo>
                <a:moveTo>
                  <a:pt x="2587752" y="27432"/>
                </a:moveTo>
                <a:lnTo>
                  <a:pt x="2560320" y="27432"/>
                </a:lnTo>
                <a:lnTo>
                  <a:pt x="2560320" y="0"/>
                </a:lnTo>
                <a:lnTo>
                  <a:pt x="2587752" y="0"/>
                </a:lnTo>
                <a:lnTo>
                  <a:pt x="2587752" y="27432"/>
                </a:lnTo>
                <a:moveTo>
                  <a:pt x="2633472" y="27432"/>
                </a:moveTo>
                <a:lnTo>
                  <a:pt x="2615184" y="27432"/>
                </a:lnTo>
                <a:lnTo>
                  <a:pt x="2615184" y="0"/>
                </a:lnTo>
                <a:lnTo>
                  <a:pt x="2633472" y="0"/>
                </a:lnTo>
                <a:lnTo>
                  <a:pt x="2633472" y="27432"/>
                </a:lnTo>
                <a:moveTo>
                  <a:pt x="2688336" y="27432"/>
                </a:moveTo>
                <a:lnTo>
                  <a:pt x="2660904" y="27432"/>
                </a:lnTo>
                <a:lnTo>
                  <a:pt x="2660904" y="0"/>
                </a:lnTo>
                <a:lnTo>
                  <a:pt x="2688336" y="0"/>
                </a:lnTo>
                <a:lnTo>
                  <a:pt x="2688336" y="27432"/>
                </a:lnTo>
                <a:moveTo>
                  <a:pt x="2734056" y="27432"/>
                </a:moveTo>
                <a:lnTo>
                  <a:pt x="2715768" y="27432"/>
                </a:lnTo>
                <a:lnTo>
                  <a:pt x="2715768" y="0"/>
                </a:lnTo>
                <a:lnTo>
                  <a:pt x="2734056" y="0"/>
                </a:lnTo>
                <a:lnTo>
                  <a:pt x="2734056" y="27432"/>
                </a:lnTo>
                <a:moveTo>
                  <a:pt x="2788920" y="27432"/>
                </a:moveTo>
                <a:lnTo>
                  <a:pt x="2761488" y="27432"/>
                </a:lnTo>
                <a:lnTo>
                  <a:pt x="2761488" y="0"/>
                </a:lnTo>
                <a:lnTo>
                  <a:pt x="2788920" y="0"/>
                </a:lnTo>
                <a:lnTo>
                  <a:pt x="2788920" y="27432"/>
                </a:lnTo>
                <a:moveTo>
                  <a:pt x="2843784" y="27432"/>
                </a:moveTo>
                <a:lnTo>
                  <a:pt x="2816352" y="27432"/>
                </a:lnTo>
                <a:lnTo>
                  <a:pt x="2816352" y="0"/>
                </a:lnTo>
                <a:lnTo>
                  <a:pt x="2843784" y="0"/>
                </a:lnTo>
                <a:lnTo>
                  <a:pt x="2843784" y="27432"/>
                </a:lnTo>
                <a:moveTo>
                  <a:pt x="2889504" y="27432"/>
                </a:moveTo>
                <a:lnTo>
                  <a:pt x="2862072" y="27432"/>
                </a:lnTo>
                <a:lnTo>
                  <a:pt x="2862072" y="0"/>
                </a:lnTo>
                <a:lnTo>
                  <a:pt x="2889504" y="0"/>
                </a:lnTo>
                <a:lnTo>
                  <a:pt x="2889504" y="27432"/>
                </a:lnTo>
                <a:moveTo>
                  <a:pt x="2944368" y="27432"/>
                </a:moveTo>
                <a:lnTo>
                  <a:pt x="2916936" y="27432"/>
                </a:lnTo>
                <a:lnTo>
                  <a:pt x="2916936" y="0"/>
                </a:lnTo>
                <a:lnTo>
                  <a:pt x="2944368" y="0"/>
                </a:lnTo>
                <a:lnTo>
                  <a:pt x="2944368" y="27432"/>
                </a:lnTo>
                <a:moveTo>
                  <a:pt x="2990088" y="27432"/>
                </a:moveTo>
                <a:lnTo>
                  <a:pt x="2962656" y="27432"/>
                </a:lnTo>
                <a:lnTo>
                  <a:pt x="2962656" y="0"/>
                </a:lnTo>
                <a:lnTo>
                  <a:pt x="2990088" y="0"/>
                </a:lnTo>
                <a:lnTo>
                  <a:pt x="2990088" y="27432"/>
                </a:lnTo>
                <a:moveTo>
                  <a:pt x="3044952" y="27432"/>
                </a:moveTo>
                <a:lnTo>
                  <a:pt x="3017520" y="27432"/>
                </a:lnTo>
                <a:lnTo>
                  <a:pt x="3017520" y="0"/>
                </a:lnTo>
                <a:lnTo>
                  <a:pt x="3044952" y="0"/>
                </a:lnTo>
                <a:lnTo>
                  <a:pt x="3044952" y="27432"/>
                </a:lnTo>
                <a:moveTo>
                  <a:pt x="3090672" y="27432"/>
                </a:moveTo>
                <a:lnTo>
                  <a:pt x="3072384" y="27432"/>
                </a:lnTo>
                <a:lnTo>
                  <a:pt x="3072384" y="0"/>
                </a:lnTo>
                <a:lnTo>
                  <a:pt x="3090672" y="0"/>
                </a:lnTo>
                <a:lnTo>
                  <a:pt x="3090672" y="27432"/>
                </a:lnTo>
                <a:moveTo>
                  <a:pt x="3145536" y="27432"/>
                </a:moveTo>
                <a:lnTo>
                  <a:pt x="3118104" y="27432"/>
                </a:lnTo>
                <a:lnTo>
                  <a:pt x="3118104" y="0"/>
                </a:lnTo>
                <a:lnTo>
                  <a:pt x="3145536" y="0"/>
                </a:lnTo>
                <a:lnTo>
                  <a:pt x="3145536" y="27432"/>
                </a:lnTo>
                <a:moveTo>
                  <a:pt x="3200400" y="27432"/>
                </a:moveTo>
                <a:lnTo>
                  <a:pt x="3172968" y="27432"/>
                </a:lnTo>
                <a:lnTo>
                  <a:pt x="3172968" y="0"/>
                </a:lnTo>
                <a:lnTo>
                  <a:pt x="3200400" y="0"/>
                </a:lnTo>
                <a:lnTo>
                  <a:pt x="3200400" y="27432"/>
                </a:lnTo>
                <a:moveTo>
                  <a:pt x="3246120" y="27432"/>
                </a:moveTo>
                <a:lnTo>
                  <a:pt x="3218688" y="27432"/>
                </a:lnTo>
                <a:lnTo>
                  <a:pt x="3218688" y="0"/>
                </a:lnTo>
                <a:lnTo>
                  <a:pt x="3246120" y="0"/>
                </a:lnTo>
                <a:lnTo>
                  <a:pt x="3246120" y="27432"/>
                </a:lnTo>
                <a:moveTo>
                  <a:pt x="3300984" y="27432"/>
                </a:moveTo>
                <a:lnTo>
                  <a:pt x="3273552" y="27432"/>
                </a:lnTo>
                <a:lnTo>
                  <a:pt x="3273552" y="0"/>
                </a:lnTo>
                <a:lnTo>
                  <a:pt x="3300984" y="0"/>
                </a:lnTo>
                <a:lnTo>
                  <a:pt x="3300984" y="27432"/>
                </a:lnTo>
                <a:moveTo>
                  <a:pt x="3346704" y="27432"/>
                </a:moveTo>
                <a:lnTo>
                  <a:pt x="3319272" y="27432"/>
                </a:lnTo>
                <a:lnTo>
                  <a:pt x="3319272" y="0"/>
                </a:lnTo>
                <a:lnTo>
                  <a:pt x="3346704" y="0"/>
                </a:lnTo>
                <a:lnTo>
                  <a:pt x="3346704" y="27432"/>
                </a:lnTo>
                <a:moveTo>
                  <a:pt x="3401568" y="27432"/>
                </a:moveTo>
                <a:lnTo>
                  <a:pt x="3374136" y="27432"/>
                </a:lnTo>
                <a:lnTo>
                  <a:pt x="3374136" y="0"/>
                </a:lnTo>
                <a:lnTo>
                  <a:pt x="3401568" y="0"/>
                </a:lnTo>
                <a:lnTo>
                  <a:pt x="3401568" y="27432"/>
                </a:lnTo>
                <a:moveTo>
                  <a:pt x="3447288" y="27432"/>
                </a:moveTo>
                <a:lnTo>
                  <a:pt x="3429000" y="27432"/>
                </a:lnTo>
                <a:lnTo>
                  <a:pt x="3429000" y="0"/>
                </a:lnTo>
                <a:lnTo>
                  <a:pt x="3447288" y="0"/>
                </a:lnTo>
                <a:lnTo>
                  <a:pt x="3447288" y="27432"/>
                </a:lnTo>
                <a:moveTo>
                  <a:pt x="3502152" y="27432"/>
                </a:moveTo>
                <a:lnTo>
                  <a:pt x="3474720" y="27432"/>
                </a:lnTo>
                <a:lnTo>
                  <a:pt x="3474720" y="0"/>
                </a:lnTo>
                <a:lnTo>
                  <a:pt x="3502152" y="0"/>
                </a:lnTo>
                <a:lnTo>
                  <a:pt x="3502152" y="27432"/>
                </a:lnTo>
                <a:moveTo>
                  <a:pt x="3547872" y="27432"/>
                </a:moveTo>
                <a:lnTo>
                  <a:pt x="3529584" y="27432"/>
                </a:lnTo>
                <a:lnTo>
                  <a:pt x="3529584" y="0"/>
                </a:lnTo>
                <a:lnTo>
                  <a:pt x="3547872" y="0"/>
                </a:lnTo>
                <a:lnTo>
                  <a:pt x="3547872" y="27432"/>
                </a:lnTo>
                <a:moveTo>
                  <a:pt x="3602736" y="27432"/>
                </a:moveTo>
                <a:lnTo>
                  <a:pt x="3575304" y="27432"/>
                </a:lnTo>
                <a:lnTo>
                  <a:pt x="3575304" y="0"/>
                </a:lnTo>
                <a:lnTo>
                  <a:pt x="3602736" y="0"/>
                </a:lnTo>
                <a:lnTo>
                  <a:pt x="3602736" y="27432"/>
                </a:lnTo>
                <a:moveTo>
                  <a:pt x="3657600" y="27432"/>
                </a:moveTo>
                <a:lnTo>
                  <a:pt x="3630168" y="27432"/>
                </a:lnTo>
                <a:lnTo>
                  <a:pt x="3630168" y="0"/>
                </a:lnTo>
                <a:lnTo>
                  <a:pt x="3657600" y="0"/>
                </a:lnTo>
                <a:lnTo>
                  <a:pt x="3657600" y="27432"/>
                </a:lnTo>
                <a:moveTo>
                  <a:pt x="3703320" y="27432"/>
                </a:moveTo>
                <a:lnTo>
                  <a:pt x="3675888" y="27432"/>
                </a:lnTo>
                <a:lnTo>
                  <a:pt x="3675888" y="0"/>
                </a:lnTo>
                <a:lnTo>
                  <a:pt x="3703320" y="0"/>
                </a:lnTo>
                <a:lnTo>
                  <a:pt x="3703320" y="27432"/>
                </a:lnTo>
                <a:moveTo>
                  <a:pt x="3758184" y="27432"/>
                </a:moveTo>
                <a:lnTo>
                  <a:pt x="3730752" y="27432"/>
                </a:lnTo>
                <a:lnTo>
                  <a:pt x="3730752" y="0"/>
                </a:lnTo>
                <a:lnTo>
                  <a:pt x="3758184" y="0"/>
                </a:lnTo>
                <a:lnTo>
                  <a:pt x="3758184" y="27432"/>
                </a:lnTo>
                <a:moveTo>
                  <a:pt x="3803904" y="27432"/>
                </a:moveTo>
                <a:lnTo>
                  <a:pt x="3785616" y="27432"/>
                </a:lnTo>
                <a:lnTo>
                  <a:pt x="3785616" y="0"/>
                </a:lnTo>
                <a:lnTo>
                  <a:pt x="3803904" y="0"/>
                </a:lnTo>
                <a:lnTo>
                  <a:pt x="3803904" y="27432"/>
                </a:lnTo>
                <a:moveTo>
                  <a:pt x="3858768" y="27432"/>
                </a:moveTo>
                <a:lnTo>
                  <a:pt x="3831336" y="27432"/>
                </a:lnTo>
                <a:lnTo>
                  <a:pt x="3831336" y="0"/>
                </a:lnTo>
                <a:lnTo>
                  <a:pt x="3858768" y="0"/>
                </a:lnTo>
                <a:lnTo>
                  <a:pt x="3858768" y="27432"/>
                </a:lnTo>
                <a:moveTo>
                  <a:pt x="3904488" y="27432"/>
                </a:moveTo>
                <a:lnTo>
                  <a:pt x="3886200" y="27432"/>
                </a:lnTo>
                <a:lnTo>
                  <a:pt x="3886200" y="0"/>
                </a:lnTo>
                <a:lnTo>
                  <a:pt x="3904488" y="0"/>
                </a:lnTo>
                <a:lnTo>
                  <a:pt x="3904488" y="27432"/>
                </a:lnTo>
                <a:moveTo>
                  <a:pt x="3959352" y="27432"/>
                </a:moveTo>
                <a:lnTo>
                  <a:pt x="3931920" y="27432"/>
                </a:lnTo>
                <a:lnTo>
                  <a:pt x="3931920" y="0"/>
                </a:lnTo>
                <a:lnTo>
                  <a:pt x="3959352" y="0"/>
                </a:lnTo>
                <a:lnTo>
                  <a:pt x="3959352" y="27432"/>
                </a:lnTo>
                <a:moveTo>
                  <a:pt x="4014216" y="27432"/>
                </a:moveTo>
                <a:lnTo>
                  <a:pt x="3986784" y="27432"/>
                </a:lnTo>
                <a:lnTo>
                  <a:pt x="3986784" y="0"/>
                </a:lnTo>
                <a:lnTo>
                  <a:pt x="4014216" y="0"/>
                </a:lnTo>
                <a:lnTo>
                  <a:pt x="4014216" y="27432"/>
                </a:lnTo>
                <a:moveTo>
                  <a:pt x="4059936" y="27432"/>
                </a:moveTo>
                <a:lnTo>
                  <a:pt x="4032504" y="27432"/>
                </a:lnTo>
                <a:lnTo>
                  <a:pt x="4032504" y="0"/>
                </a:lnTo>
                <a:lnTo>
                  <a:pt x="4059936" y="0"/>
                </a:lnTo>
                <a:lnTo>
                  <a:pt x="4059936" y="27432"/>
                </a:lnTo>
                <a:moveTo>
                  <a:pt x="4114800" y="27432"/>
                </a:moveTo>
                <a:lnTo>
                  <a:pt x="4087368" y="27432"/>
                </a:lnTo>
                <a:lnTo>
                  <a:pt x="4087368" y="0"/>
                </a:lnTo>
                <a:lnTo>
                  <a:pt x="4114800" y="0"/>
                </a:lnTo>
                <a:lnTo>
                  <a:pt x="4114800" y="27432"/>
                </a:lnTo>
                <a:moveTo>
                  <a:pt x="4160520" y="27432"/>
                </a:moveTo>
                <a:lnTo>
                  <a:pt x="4133088" y="27432"/>
                </a:lnTo>
                <a:lnTo>
                  <a:pt x="4133088" y="0"/>
                </a:lnTo>
                <a:lnTo>
                  <a:pt x="4160520" y="0"/>
                </a:lnTo>
                <a:lnTo>
                  <a:pt x="4160520" y="27432"/>
                </a:lnTo>
                <a:moveTo>
                  <a:pt x="4215384" y="27432"/>
                </a:moveTo>
                <a:lnTo>
                  <a:pt x="4187952" y="27432"/>
                </a:lnTo>
                <a:lnTo>
                  <a:pt x="4187952" y="0"/>
                </a:lnTo>
                <a:lnTo>
                  <a:pt x="4215384" y="0"/>
                </a:lnTo>
                <a:lnTo>
                  <a:pt x="4215384" y="27432"/>
                </a:lnTo>
                <a:moveTo>
                  <a:pt x="4261104" y="27432"/>
                </a:moveTo>
                <a:lnTo>
                  <a:pt x="4242816" y="27432"/>
                </a:lnTo>
                <a:lnTo>
                  <a:pt x="4242816" y="0"/>
                </a:lnTo>
                <a:lnTo>
                  <a:pt x="4261104" y="0"/>
                </a:lnTo>
                <a:lnTo>
                  <a:pt x="4261104" y="27432"/>
                </a:lnTo>
                <a:moveTo>
                  <a:pt x="4315968" y="27432"/>
                </a:moveTo>
                <a:lnTo>
                  <a:pt x="4288536" y="27432"/>
                </a:lnTo>
                <a:lnTo>
                  <a:pt x="4288536" y="0"/>
                </a:lnTo>
                <a:lnTo>
                  <a:pt x="4315968" y="0"/>
                </a:lnTo>
                <a:lnTo>
                  <a:pt x="4315968" y="27432"/>
                </a:lnTo>
                <a:moveTo>
                  <a:pt x="4361688" y="27432"/>
                </a:moveTo>
                <a:lnTo>
                  <a:pt x="4343400" y="27432"/>
                </a:lnTo>
                <a:lnTo>
                  <a:pt x="4343400" y="0"/>
                </a:lnTo>
                <a:lnTo>
                  <a:pt x="4361688" y="0"/>
                </a:lnTo>
                <a:lnTo>
                  <a:pt x="4361688" y="27432"/>
                </a:lnTo>
                <a:moveTo>
                  <a:pt x="4416552" y="27432"/>
                </a:moveTo>
                <a:lnTo>
                  <a:pt x="4389120" y="27432"/>
                </a:lnTo>
                <a:lnTo>
                  <a:pt x="4389120" y="0"/>
                </a:lnTo>
                <a:lnTo>
                  <a:pt x="4416552" y="0"/>
                </a:lnTo>
                <a:lnTo>
                  <a:pt x="4416552" y="27432"/>
                </a:lnTo>
                <a:moveTo>
                  <a:pt x="4471416" y="27432"/>
                </a:moveTo>
                <a:lnTo>
                  <a:pt x="4443984" y="27432"/>
                </a:lnTo>
                <a:lnTo>
                  <a:pt x="4443984" y="0"/>
                </a:lnTo>
                <a:lnTo>
                  <a:pt x="4471416" y="0"/>
                </a:lnTo>
                <a:lnTo>
                  <a:pt x="4471416" y="27432"/>
                </a:lnTo>
                <a:moveTo>
                  <a:pt x="4517136" y="27432"/>
                </a:moveTo>
                <a:lnTo>
                  <a:pt x="4489704" y="27432"/>
                </a:lnTo>
                <a:lnTo>
                  <a:pt x="4489704" y="0"/>
                </a:lnTo>
                <a:lnTo>
                  <a:pt x="4517136" y="0"/>
                </a:lnTo>
                <a:lnTo>
                  <a:pt x="4517136" y="27432"/>
                </a:lnTo>
                <a:moveTo>
                  <a:pt x="4572000" y="27432"/>
                </a:moveTo>
                <a:lnTo>
                  <a:pt x="4544568" y="27432"/>
                </a:lnTo>
                <a:lnTo>
                  <a:pt x="4544568" y="0"/>
                </a:lnTo>
                <a:lnTo>
                  <a:pt x="4572000" y="0"/>
                </a:lnTo>
                <a:lnTo>
                  <a:pt x="4572000" y="27432"/>
                </a:lnTo>
                <a:moveTo>
                  <a:pt x="4617720" y="27432"/>
                </a:moveTo>
                <a:lnTo>
                  <a:pt x="4599432" y="27432"/>
                </a:lnTo>
                <a:lnTo>
                  <a:pt x="4599432" y="0"/>
                </a:lnTo>
                <a:lnTo>
                  <a:pt x="4617720" y="0"/>
                </a:lnTo>
                <a:lnTo>
                  <a:pt x="4617720" y="27432"/>
                </a:lnTo>
                <a:moveTo>
                  <a:pt x="4672584" y="27432"/>
                </a:moveTo>
                <a:lnTo>
                  <a:pt x="4645152" y="27432"/>
                </a:lnTo>
                <a:lnTo>
                  <a:pt x="4645152" y="0"/>
                </a:lnTo>
                <a:lnTo>
                  <a:pt x="4672584" y="0"/>
                </a:lnTo>
                <a:lnTo>
                  <a:pt x="4672584" y="27432"/>
                </a:lnTo>
                <a:moveTo>
                  <a:pt x="4718304" y="27432"/>
                </a:moveTo>
                <a:lnTo>
                  <a:pt x="4700016" y="27432"/>
                </a:lnTo>
                <a:lnTo>
                  <a:pt x="4700016" y="0"/>
                </a:lnTo>
                <a:lnTo>
                  <a:pt x="4718304" y="0"/>
                </a:lnTo>
                <a:lnTo>
                  <a:pt x="4718304" y="27432"/>
                </a:lnTo>
                <a:moveTo>
                  <a:pt x="4773168" y="27432"/>
                </a:moveTo>
                <a:lnTo>
                  <a:pt x="4745736" y="27432"/>
                </a:lnTo>
                <a:lnTo>
                  <a:pt x="4745736" y="0"/>
                </a:lnTo>
                <a:lnTo>
                  <a:pt x="4773168" y="0"/>
                </a:lnTo>
                <a:lnTo>
                  <a:pt x="4773168" y="27432"/>
                </a:lnTo>
                <a:moveTo>
                  <a:pt x="4828032" y="27432"/>
                </a:moveTo>
                <a:lnTo>
                  <a:pt x="4800600" y="27432"/>
                </a:lnTo>
                <a:lnTo>
                  <a:pt x="4800600" y="0"/>
                </a:lnTo>
                <a:lnTo>
                  <a:pt x="4828032" y="0"/>
                </a:lnTo>
                <a:lnTo>
                  <a:pt x="4828032" y="27432"/>
                </a:lnTo>
                <a:moveTo>
                  <a:pt x="4873752" y="27432"/>
                </a:moveTo>
                <a:lnTo>
                  <a:pt x="4846320" y="27432"/>
                </a:lnTo>
                <a:lnTo>
                  <a:pt x="4846320" y="0"/>
                </a:lnTo>
                <a:lnTo>
                  <a:pt x="4873752" y="0"/>
                </a:lnTo>
                <a:lnTo>
                  <a:pt x="4873752" y="27432"/>
                </a:lnTo>
                <a:moveTo>
                  <a:pt x="4928616" y="27432"/>
                </a:moveTo>
                <a:lnTo>
                  <a:pt x="4901184" y="27432"/>
                </a:lnTo>
                <a:lnTo>
                  <a:pt x="4901184" y="0"/>
                </a:lnTo>
                <a:lnTo>
                  <a:pt x="4928616" y="0"/>
                </a:lnTo>
                <a:lnTo>
                  <a:pt x="4928616" y="27432"/>
                </a:lnTo>
                <a:moveTo>
                  <a:pt x="4974336" y="27432"/>
                </a:moveTo>
                <a:lnTo>
                  <a:pt x="4946904" y="27432"/>
                </a:lnTo>
                <a:lnTo>
                  <a:pt x="4946904" y="0"/>
                </a:lnTo>
                <a:lnTo>
                  <a:pt x="4974336" y="0"/>
                </a:lnTo>
                <a:lnTo>
                  <a:pt x="4974336" y="27432"/>
                </a:lnTo>
                <a:moveTo>
                  <a:pt x="5029200" y="27432"/>
                </a:moveTo>
                <a:lnTo>
                  <a:pt x="5001768" y="27432"/>
                </a:lnTo>
                <a:lnTo>
                  <a:pt x="5001768" y="0"/>
                </a:lnTo>
                <a:lnTo>
                  <a:pt x="5029200" y="0"/>
                </a:lnTo>
                <a:lnTo>
                  <a:pt x="5029200" y="27432"/>
                </a:lnTo>
                <a:moveTo>
                  <a:pt x="5074920" y="27432"/>
                </a:moveTo>
                <a:lnTo>
                  <a:pt x="5056632" y="27432"/>
                </a:lnTo>
                <a:lnTo>
                  <a:pt x="5056632" y="0"/>
                </a:lnTo>
                <a:lnTo>
                  <a:pt x="5074920" y="0"/>
                </a:lnTo>
                <a:lnTo>
                  <a:pt x="5074920" y="27432"/>
                </a:lnTo>
                <a:moveTo>
                  <a:pt x="5129784" y="27432"/>
                </a:moveTo>
                <a:lnTo>
                  <a:pt x="5102352" y="27432"/>
                </a:lnTo>
                <a:lnTo>
                  <a:pt x="5102352" y="0"/>
                </a:lnTo>
                <a:lnTo>
                  <a:pt x="5129784" y="0"/>
                </a:lnTo>
                <a:lnTo>
                  <a:pt x="5129784" y="27432"/>
                </a:lnTo>
                <a:moveTo>
                  <a:pt x="5175504" y="27432"/>
                </a:moveTo>
                <a:lnTo>
                  <a:pt x="5157216" y="27432"/>
                </a:lnTo>
                <a:lnTo>
                  <a:pt x="5157216" y="0"/>
                </a:lnTo>
                <a:lnTo>
                  <a:pt x="5175504" y="0"/>
                </a:lnTo>
                <a:lnTo>
                  <a:pt x="5175504" y="27432"/>
                </a:lnTo>
                <a:moveTo>
                  <a:pt x="5230368" y="27432"/>
                </a:moveTo>
                <a:lnTo>
                  <a:pt x="5202936" y="27432"/>
                </a:lnTo>
                <a:lnTo>
                  <a:pt x="5202936" y="0"/>
                </a:lnTo>
                <a:lnTo>
                  <a:pt x="5230368" y="0"/>
                </a:lnTo>
                <a:lnTo>
                  <a:pt x="5230368" y="27432"/>
                </a:lnTo>
                <a:moveTo>
                  <a:pt x="5285232" y="27432"/>
                </a:moveTo>
                <a:lnTo>
                  <a:pt x="5257800" y="27432"/>
                </a:lnTo>
                <a:lnTo>
                  <a:pt x="5257800" y="0"/>
                </a:lnTo>
                <a:lnTo>
                  <a:pt x="5285232" y="0"/>
                </a:lnTo>
                <a:lnTo>
                  <a:pt x="5285232" y="27432"/>
                </a:lnTo>
                <a:moveTo>
                  <a:pt x="5330952" y="27432"/>
                </a:moveTo>
                <a:lnTo>
                  <a:pt x="5303520" y="27432"/>
                </a:lnTo>
                <a:lnTo>
                  <a:pt x="5303520" y="0"/>
                </a:lnTo>
                <a:lnTo>
                  <a:pt x="5330952" y="0"/>
                </a:lnTo>
                <a:lnTo>
                  <a:pt x="5330952" y="27432"/>
                </a:lnTo>
                <a:moveTo>
                  <a:pt x="5385816" y="27432"/>
                </a:moveTo>
                <a:lnTo>
                  <a:pt x="5358384" y="27432"/>
                </a:lnTo>
                <a:lnTo>
                  <a:pt x="5358384" y="0"/>
                </a:lnTo>
                <a:lnTo>
                  <a:pt x="5385816" y="0"/>
                </a:lnTo>
                <a:lnTo>
                  <a:pt x="5385816" y="27432"/>
                </a:lnTo>
                <a:moveTo>
                  <a:pt x="5431536" y="27432"/>
                </a:moveTo>
                <a:lnTo>
                  <a:pt x="5413248" y="27432"/>
                </a:lnTo>
                <a:lnTo>
                  <a:pt x="5413248" y="0"/>
                </a:lnTo>
                <a:lnTo>
                  <a:pt x="5431536" y="0"/>
                </a:lnTo>
                <a:lnTo>
                  <a:pt x="5431536" y="27432"/>
                </a:lnTo>
                <a:moveTo>
                  <a:pt x="5486400" y="27432"/>
                </a:moveTo>
                <a:lnTo>
                  <a:pt x="5458968" y="27432"/>
                </a:lnTo>
                <a:lnTo>
                  <a:pt x="5458968" y="0"/>
                </a:lnTo>
                <a:lnTo>
                  <a:pt x="5486400" y="0"/>
                </a:lnTo>
                <a:lnTo>
                  <a:pt x="5486400" y="27432"/>
                </a:lnTo>
                <a:moveTo>
                  <a:pt x="5532120" y="27432"/>
                </a:moveTo>
                <a:lnTo>
                  <a:pt x="5513832" y="27432"/>
                </a:lnTo>
                <a:lnTo>
                  <a:pt x="5513832" y="0"/>
                </a:lnTo>
                <a:lnTo>
                  <a:pt x="5532120" y="0"/>
                </a:lnTo>
                <a:lnTo>
                  <a:pt x="5532120" y="27432"/>
                </a:lnTo>
                <a:moveTo>
                  <a:pt x="5586984" y="27432"/>
                </a:moveTo>
                <a:lnTo>
                  <a:pt x="5559552" y="27432"/>
                </a:lnTo>
                <a:lnTo>
                  <a:pt x="5559552" y="0"/>
                </a:lnTo>
                <a:lnTo>
                  <a:pt x="5586984" y="0"/>
                </a:lnTo>
                <a:lnTo>
                  <a:pt x="5586984" y="27432"/>
                </a:lnTo>
                <a:moveTo>
                  <a:pt x="5641848" y="27432"/>
                </a:moveTo>
                <a:lnTo>
                  <a:pt x="5614416" y="27432"/>
                </a:lnTo>
                <a:lnTo>
                  <a:pt x="5614416" y="0"/>
                </a:lnTo>
                <a:lnTo>
                  <a:pt x="5641848" y="0"/>
                </a:lnTo>
                <a:lnTo>
                  <a:pt x="5641848" y="27432"/>
                </a:lnTo>
                <a:moveTo>
                  <a:pt x="5687568" y="27432"/>
                </a:moveTo>
                <a:lnTo>
                  <a:pt x="5660136" y="27432"/>
                </a:lnTo>
                <a:lnTo>
                  <a:pt x="5660136" y="0"/>
                </a:lnTo>
                <a:lnTo>
                  <a:pt x="5687568" y="0"/>
                </a:lnTo>
                <a:lnTo>
                  <a:pt x="5687568" y="27432"/>
                </a:lnTo>
                <a:moveTo>
                  <a:pt x="5742432" y="27432"/>
                </a:moveTo>
                <a:lnTo>
                  <a:pt x="5715000" y="27432"/>
                </a:lnTo>
                <a:lnTo>
                  <a:pt x="5715000" y="0"/>
                </a:lnTo>
                <a:lnTo>
                  <a:pt x="5742432" y="0"/>
                </a:lnTo>
                <a:lnTo>
                  <a:pt x="5742432" y="27432"/>
                </a:lnTo>
                <a:moveTo>
                  <a:pt x="5788152" y="27432"/>
                </a:moveTo>
                <a:lnTo>
                  <a:pt x="5760720" y="27432"/>
                </a:lnTo>
                <a:lnTo>
                  <a:pt x="5760720" y="0"/>
                </a:lnTo>
                <a:lnTo>
                  <a:pt x="5788152" y="0"/>
                </a:lnTo>
                <a:lnTo>
                  <a:pt x="5788152" y="27432"/>
                </a:lnTo>
                <a:moveTo>
                  <a:pt x="5843016" y="27432"/>
                </a:moveTo>
                <a:lnTo>
                  <a:pt x="5815584" y="27432"/>
                </a:lnTo>
                <a:lnTo>
                  <a:pt x="5815584" y="0"/>
                </a:lnTo>
                <a:lnTo>
                  <a:pt x="5843016" y="0"/>
                </a:lnTo>
                <a:lnTo>
                  <a:pt x="5843016" y="27432"/>
                </a:lnTo>
                <a:moveTo>
                  <a:pt x="5888736" y="27432"/>
                </a:moveTo>
                <a:lnTo>
                  <a:pt x="5870448" y="27432"/>
                </a:lnTo>
                <a:lnTo>
                  <a:pt x="5870448" y="0"/>
                </a:lnTo>
                <a:lnTo>
                  <a:pt x="5888736" y="0"/>
                </a:lnTo>
                <a:lnTo>
                  <a:pt x="5888736" y="27432"/>
                </a:lnTo>
                <a:moveTo>
                  <a:pt x="5943600" y="27432"/>
                </a:moveTo>
                <a:lnTo>
                  <a:pt x="5916168" y="27432"/>
                </a:lnTo>
                <a:lnTo>
                  <a:pt x="5916168" y="0"/>
                </a:lnTo>
                <a:lnTo>
                  <a:pt x="5943600" y="0"/>
                </a:lnTo>
                <a:lnTo>
                  <a:pt x="5943600" y="27432"/>
                </a:lnTo>
                <a:moveTo>
                  <a:pt x="5998464" y="27432"/>
                </a:moveTo>
                <a:lnTo>
                  <a:pt x="5971032" y="27432"/>
                </a:lnTo>
                <a:lnTo>
                  <a:pt x="5971032" y="0"/>
                </a:lnTo>
                <a:lnTo>
                  <a:pt x="5998464" y="0"/>
                </a:lnTo>
                <a:lnTo>
                  <a:pt x="5998464" y="27432"/>
                </a:lnTo>
                <a:moveTo>
                  <a:pt x="6044184" y="27432"/>
                </a:moveTo>
                <a:lnTo>
                  <a:pt x="6016752" y="27432"/>
                </a:lnTo>
                <a:lnTo>
                  <a:pt x="6016752" y="0"/>
                </a:lnTo>
                <a:lnTo>
                  <a:pt x="6044184" y="0"/>
                </a:lnTo>
                <a:lnTo>
                  <a:pt x="6044184" y="27432"/>
                </a:lnTo>
                <a:moveTo>
                  <a:pt x="6099048" y="27432"/>
                </a:moveTo>
                <a:lnTo>
                  <a:pt x="6071616" y="27432"/>
                </a:lnTo>
                <a:lnTo>
                  <a:pt x="6071616" y="0"/>
                </a:lnTo>
                <a:lnTo>
                  <a:pt x="6099048" y="0"/>
                </a:lnTo>
                <a:lnTo>
                  <a:pt x="6099048" y="27432"/>
                </a:lnTo>
                <a:moveTo>
                  <a:pt x="6144768" y="27432"/>
                </a:moveTo>
                <a:lnTo>
                  <a:pt x="6117336" y="27432"/>
                </a:lnTo>
                <a:lnTo>
                  <a:pt x="6117336" y="0"/>
                </a:lnTo>
                <a:lnTo>
                  <a:pt x="6144768" y="0"/>
                </a:lnTo>
                <a:lnTo>
                  <a:pt x="6144768" y="27432"/>
                </a:lnTo>
                <a:moveTo>
                  <a:pt x="6199632" y="27432"/>
                </a:moveTo>
                <a:lnTo>
                  <a:pt x="6172200" y="27432"/>
                </a:lnTo>
                <a:lnTo>
                  <a:pt x="6172200" y="0"/>
                </a:lnTo>
                <a:lnTo>
                  <a:pt x="6199632" y="0"/>
                </a:lnTo>
                <a:lnTo>
                  <a:pt x="6199632" y="27432"/>
                </a:lnTo>
                <a:moveTo>
                  <a:pt x="6245352" y="27432"/>
                </a:moveTo>
                <a:lnTo>
                  <a:pt x="6227064" y="27432"/>
                </a:lnTo>
                <a:lnTo>
                  <a:pt x="6227064" y="0"/>
                </a:lnTo>
                <a:lnTo>
                  <a:pt x="6245352" y="0"/>
                </a:lnTo>
                <a:lnTo>
                  <a:pt x="6245352" y="27432"/>
                </a:lnTo>
                <a:moveTo>
                  <a:pt x="6291072" y="27432"/>
                </a:moveTo>
                <a:lnTo>
                  <a:pt x="6272784" y="27432"/>
                </a:lnTo>
                <a:lnTo>
                  <a:pt x="6272784" y="0"/>
                </a:lnTo>
                <a:lnTo>
                  <a:pt x="6291072" y="0"/>
                </a:lnTo>
                <a:lnTo>
                  <a:pt x="6291072" y="27432"/>
                </a:lnTo>
                <a:moveTo>
                  <a:pt x="1755648" y="54864"/>
                </a:moveTo>
                <a:lnTo>
                  <a:pt x="1746504" y="73152"/>
                </a:lnTo>
                <a:lnTo>
                  <a:pt x="1719072" y="64008"/>
                </a:lnTo>
                <a:lnTo>
                  <a:pt x="1728216" y="36576"/>
                </a:lnTo>
                <a:lnTo>
                  <a:pt x="1755648" y="54864"/>
                </a:lnTo>
                <a:moveTo>
                  <a:pt x="1728216" y="91440"/>
                </a:moveTo>
                <a:lnTo>
                  <a:pt x="1719072" y="118872"/>
                </a:lnTo>
                <a:lnTo>
                  <a:pt x="1700784" y="109728"/>
                </a:lnTo>
                <a:lnTo>
                  <a:pt x="1709928" y="82296"/>
                </a:lnTo>
                <a:lnTo>
                  <a:pt x="1728216" y="91440"/>
                </a:lnTo>
                <a:moveTo>
                  <a:pt x="1709928" y="137160"/>
                </a:moveTo>
                <a:lnTo>
                  <a:pt x="1700784" y="164592"/>
                </a:lnTo>
                <a:lnTo>
                  <a:pt x="1673352" y="146304"/>
                </a:lnTo>
                <a:lnTo>
                  <a:pt x="1691640" y="128016"/>
                </a:lnTo>
                <a:lnTo>
                  <a:pt x="1709928" y="137160"/>
                </a:lnTo>
                <a:moveTo>
                  <a:pt x="1691640" y="182880"/>
                </a:moveTo>
                <a:lnTo>
                  <a:pt x="1673352" y="201168"/>
                </a:lnTo>
                <a:lnTo>
                  <a:pt x="1655064" y="192024"/>
                </a:lnTo>
                <a:lnTo>
                  <a:pt x="1664208" y="173736"/>
                </a:lnTo>
                <a:lnTo>
                  <a:pt x="1691640" y="182880"/>
                </a:lnTo>
                <a:moveTo>
                  <a:pt x="1664208" y="228600"/>
                </a:moveTo>
                <a:lnTo>
                  <a:pt x="1655064" y="246888"/>
                </a:lnTo>
                <a:lnTo>
                  <a:pt x="1636776" y="237744"/>
                </a:lnTo>
                <a:lnTo>
                  <a:pt x="1645920" y="210312"/>
                </a:lnTo>
                <a:lnTo>
                  <a:pt x="1664208" y="228600"/>
                </a:lnTo>
                <a:moveTo>
                  <a:pt x="1645920" y="274320"/>
                </a:moveTo>
                <a:lnTo>
                  <a:pt x="1636776" y="292608"/>
                </a:lnTo>
                <a:lnTo>
                  <a:pt x="1609344" y="283464"/>
                </a:lnTo>
                <a:lnTo>
                  <a:pt x="1618488" y="256032"/>
                </a:lnTo>
                <a:lnTo>
                  <a:pt x="1645920" y="274320"/>
                </a:lnTo>
                <a:moveTo>
                  <a:pt x="1618488" y="310896"/>
                </a:moveTo>
                <a:lnTo>
                  <a:pt x="1609344" y="338328"/>
                </a:lnTo>
                <a:lnTo>
                  <a:pt x="1591056" y="320040"/>
                </a:lnTo>
                <a:lnTo>
                  <a:pt x="1600200" y="301752"/>
                </a:lnTo>
                <a:lnTo>
                  <a:pt x="1618488" y="310896"/>
                </a:lnTo>
                <a:moveTo>
                  <a:pt x="1600200" y="356616"/>
                </a:moveTo>
                <a:lnTo>
                  <a:pt x="1591056" y="374904"/>
                </a:lnTo>
                <a:lnTo>
                  <a:pt x="1563624" y="365760"/>
                </a:lnTo>
                <a:lnTo>
                  <a:pt x="1581912" y="347472"/>
                </a:lnTo>
                <a:lnTo>
                  <a:pt x="1600200" y="356616"/>
                </a:lnTo>
                <a:moveTo>
                  <a:pt x="1581912" y="402336"/>
                </a:moveTo>
                <a:lnTo>
                  <a:pt x="1572768" y="420624"/>
                </a:lnTo>
                <a:lnTo>
                  <a:pt x="1545336" y="420624"/>
                </a:lnTo>
                <a:lnTo>
                  <a:pt x="1545336" y="393192"/>
                </a:lnTo>
                <a:lnTo>
                  <a:pt x="1554480" y="393192"/>
                </a:lnTo>
                <a:lnTo>
                  <a:pt x="1554480" y="393192"/>
                </a:lnTo>
                <a:lnTo>
                  <a:pt x="1581912" y="402336"/>
                </a:lnTo>
                <a:moveTo>
                  <a:pt x="9144" y="420624"/>
                </a:moveTo>
                <a:lnTo>
                  <a:pt x="0" y="420624"/>
                </a:lnTo>
                <a:lnTo>
                  <a:pt x="0" y="393192"/>
                </a:lnTo>
                <a:lnTo>
                  <a:pt x="9144" y="393192"/>
                </a:lnTo>
                <a:lnTo>
                  <a:pt x="9144" y="420624"/>
                </a:lnTo>
                <a:moveTo>
                  <a:pt x="64008" y="420624"/>
                </a:moveTo>
                <a:lnTo>
                  <a:pt x="36576" y="420624"/>
                </a:lnTo>
                <a:lnTo>
                  <a:pt x="36576" y="393192"/>
                </a:lnTo>
                <a:lnTo>
                  <a:pt x="64008" y="393192"/>
                </a:lnTo>
                <a:lnTo>
                  <a:pt x="64008" y="420624"/>
                </a:lnTo>
                <a:moveTo>
                  <a:pt x="109728" y="420624"/>
                </a:moveTo>
                <a:lnTo>
                  <a:pt x="91440" y="420624"/>
                </a:lnTo>
                <a:lnTo>
                  <a:pt x="91440" y="393192"/>
                </a:lnTo>
                <a:lnTo>
                  <a:pt x="109728" y="393192"/>
                </a:lnTo>
                <a:lnTo>
                  <a:pt x="109728" y="420624"/>
                </a:lnTo>
                <a:moveTo>
                  <a:pt x="164592" y="420624"/>
                </a:moveTo>
                <a:lnTo>
                  <a:pt x="137160" y="420624"/>
                </a:lnTo>
                <a:lnTo>
                  <a:pt x="137160" y="393192"/>
                </a:lnTo>
                <a:lnTo>
                  <a:pt x="164592" y="393192"/>
                </a:lnTo>
                <a:lnTo>
                  <a:pt x="164592" y="420624"/>
                </a:lnTo>
                <a:moveTo>
                  <a:pt x="210312" y="420624"/>
                </a:moveTo>
                <a:lnTo>
                  <a:pt x="192024" y="420624"/>
                </a:lnTo>
                <a:lnTo>
                  <a:pt x="192024" y="393192"/>
                </a:lnTo>
                <a:lnTo>
                  <a:pt x="210312" y="393192"/>
                </a:lnTo>
                <a:lnTo>
                  <a:pt x="210312" y="420624"/>
                </a:lnTo>
                <a:moveTo>
                  <a:pt x="265176" y="420624"/>
                </a:moveTo>
                <a:lnTo>
                  <a:pt x="237744" y="420624"/>
                </a:lnTo>
                <a:lnTo>
                  <a:pt x="237744" y="393192"/>
                </a:lnTo>
                <a:lnTo>
                  <a:pt x="265176" y="393192"/>
                </a:lnTo>
                <a:lnTo>
                  <a:pt x="265176" y="420624"/>
                </a:lnTo>
                <a:moveTo>
                  <a:pt x="310896" y="420624"/>
                </a:moveTo>
                <a:lnTo>
                  <a:pt x="292608" y="420624"/>
                </a:lnTo>
                <a:lnTo>
                  <a:pt x="292608" y="393192"/>
                </a:lnTo>
                <a:lnTo>
                  <a:pt x="310896" y="393192"/>
                </a:lnTo>
                <a:lnTo>
                  <a:pt x="310896" y="420624"/>
                </a:lnTo>
                <a:moveTo>
                  <a:pt x="365760" y="420624"/>
                </a:moveTo>
                <a:lnTo>
                  <a:pt x="338328" y="420624"/>
                </a:lnTo>
                <a:lnTo>
                  <a:pt x="338328" y="393192"/>
                </a:lnTo>
                <a:lnTo>
                  <a:pt x="365760" y="393192"/>
                </a:lnTo>
                <a:lnTo>
                  <a:pt x="365760" y="420624"/>
                </a:lnTo>
                <a:moveTo>
                  <a:pt x="411480" y="420624"/>
                </a:moveTo>
                <a:lnTo>
                  <a:pt x="393192" y="420624"/>
                </a:lnTo>
                <a:lnTo>
                  <a:pt x="393192" y="393192"/>
                </a:lnTo>
                <a:lnTo>
                  <a:pt x="411480" y="393192"/>
                </a:lnTo>
                <a:lnTo>
                  <a:pt x="411480" y="420624"/>
                </a:lnTo>
                <a:moveTo>
                  <a:pt x="466344" y="420624"/>
                </a:moveTo>
                <a:lnTo>
                  <a:pt x="438912" y="420624"/>
                </a:lnTo>
                <a:lnTo>
                  <a:pt x="438912" y="393192"/>
                </a:lnTo>
                <a:lnTo>
                  <a:pt x="466344" y="393192"/>
                </a:lnTo>
                <a:lnTo>
                  <a:pt x="466344" y="420624"/>
                </a:lnTo>
                <a:moveTo>
                  <a:pt x="512064" y="420624"/>
                </a:moveTo>
                <a:lnTo>
                  <a:pt x="493776" y="420624"/>
                </a:lnTo>
                <a:lnTo>
                  <a:pt x="493776" y="393192"/>
                </a:lnTo>
                <a:lnTo>
                  <a:pt x="512064" y="393192"/>
                </a:lnTo>
                <a:lnTo>
                  <a:pt x="512064" y="420624"/>
                </a:lnTo>
                <a:moveTo>
                  <a:pt x="566928" y="420624"/>
                </a:moveTo>
                <a:lnTo>
                  <a:pt x="539496" y="420624"/>
                </a:lnTo>
                <a:lnTo>
                  <a:pt x="539496" y="393192"/>
                </a:lnTo>
                <a:lnTo>
                  <a:pt x="566928" y="393192"/>
                </a:lnTo>
                <a:lnTo>
                  <a:pt x="566928" y="420624"/>
                </a:lnTo>
                <a:moveTo>
                  <a:pt x="621792" y="420624"/>
                </a:moveTo>
                <a:lnTo>
                  <a:pt x="594360" y="420624"/>
                </a:lnTo>
                <a:lnTo>
                  <a:pt x="594360" y="393192"/>
                </a:lnTo>
                <a:lnTo>
                  <a:pt x="621792" y="393192"/>
                </a:lnTo>
                <a:lnTo>
                  <a:pt x="621792" y="420624"/>
                </a:lnTo>
                <a:moveTo>
                  <a:pt x="667512" y="420624"/>
                </a:moveTo>
                <a:lnTo>
                  <a:pt x="640080" y="420624"/>
                </a:lnTo>
                <a:lnTo>
                  <a:pt x="640080" y="393192"/>
                </a:lnTo>
                <a:lnTo>
                  <a:pt x="667512" y="393192"/>
                </a:lnTo>
                <a:lnTo>
                  <a:pt x="667512" y="420624"/>
                </a:lnTo>
                <a:moveTo>
                  <a:pt x="722376" y="420624"/>
                </a:moveTo>
                <a:lnTo>
                  <a:pt x="694944" y="420624"/>
                </a:lnTo>
                <a:lnTo>
                  <a:pt x="694944" y="393192"/>
                </a:lnTo>
                <a:lnTo>
                  <a:pt x="722376" y="393192"/>
                </a:lnTo>
                <a:lnTo>
                  <a:pt x="722376" y="420624"/>
                </a:lnTo>
                <a:moveTo>
                  <a:pt x="768096" y="420624"/>
                </a:moveTo>
                <a:lnTo>
                  <a:pt x="740664" y="420624"/>
                </a:lnTo>
                <a:lnTo>
                  <a:pt x="740664" y="393192"/>
                </a:lnTo>
                <a:lnTo>
                  <a:pt x="768096" y="393192"/>
                </a:lnTo>
                <a:lnTo>
                  <a:pt x="768096" y="420624"/>
                </a:lnTo>
                <a:moveTo>
                  <a:pt x="822960" y="420624"/>
                </a:moveTo>
                <a:lnTo>
                  <a:pt x="795528" y="420624"/>
                </a:lnTo>
                <a:lnTo>
                  <a:pt x="795528" y="393192"/>
                </a:lnTo>
                <a:lnTo>
                  <a:pt x="822960" y="393192"/>
                </a:lnTo>
                <a:lnTo>
                  <a:pt x="822960" y="420624"/>
                </a:lnTo>
                <a:moveTo>
                  <a:pt x="868680" y="420624"/>
                </a:moveTo>
                <a:lnTo>
                  <a:pt x="841248" y="420624"/>
                </a:lnTo>
                <a:lnTo>
                  <a:pt x="841248" y="393192"/>
                </a:lnTo>
                <a:lnTo>
                  <a:pt x="868680" y="393192"/>
                </a:lnTo>
                <a:lnTo>
                  <a:pt x="868680" y="420624"/>
                </a:lnTo>
                <a:moveTo>
                  <a:pt x="923544" y="420624"/>
                </a:moveTo>
                <a:lnTo>
                  <a:pt x="896112" y="420624"/>
                </a:lnTo>
                <a:lnTo>
                  <a:pt x="896112" y="393192"/>
                </a:lnTo>
                <a:lnTo>
                  <a:pt x="923544" y="393192"/>
                </a:lnTo>
                <a:lnTo>
                  <a:pt x="923544" y="420624"/>
                </a:lnTo>
                <a:moveTo>
                  <a:pt x="969264" y="420624"/>
                </a:moveTo>
                <a:lnTo>
                  <a:pt x="941832" y="420624"/>
                </a:lnTo>
                <a:lnTo>
                  <a:pt x="941832" y="393192"/>
                </a:lnTo>
                <a:lnTo>
                  <a:pt x="969264" y="393192"/>
                </a:lnTo>
                <a:lnTo>
                  <a:pt x="969264" y="420624"/>
                </a:lnTo>
                <a:moveTo>
                  <a:pt x="1024128" y="420624"/>
                </a:moveTo>
                <a:lnTo>
                  <a:pt x="996696" y="420624"/>
                </a:lnTo>
                <a:lnTo>
                  <a:pt x="996696" y="393192"/>
                </a:lnTo>
                <a:lnTo>
                  <a:pt x="1024128" y="393192"/>
                </a:lnTo>
                <a:lnTo>
                  <a:pt x="1024128" y="420624"/>
                </a:lnTo>
                <a:moveTo>
                  <a:pt x="1069848" y="420624"/>
                </a:moveTo>
                <a:lnTo>
                  <a:pt x="1042416" y="420624"/>
                </a:lnTo>
                <a:lnTo>
                  <a:pt x="1042416" y="393192"/>
                </a:lnTo>
                <a:lnTo>
                  <a:pt x="1069848" y="393192"/>
                </a:lnTo>
                <a:lnTo>
                  <a:pt x="1069848" y="420624"/>
                </a:lnTo>
                <a:moveTo>
                  <a:pt x="1124712" y="420624"/>
                </a:moveTo>
                <a:lnTo>
                  <a:pt x="1097280" y="420624"/>
                </a:lnTo>
                <a:lnTo>
                  <a:pt x="1097280" y="393192"/>
                </a:lnTo>
                <a:lnTo>
                  <a:pt x="1124712" y="393192"/>
                </a:lnTo>
                <a:lnTo>
                  <a:pt x="1124712" y="420624"/>
                </a:lnTo>
                <a:moveTo>
                  <a:pt x="1170432" y="420624"/>
                </a:moveTo>
                <a:lnTo>
                  <a:pt x="1143000" y="420624"/>
                </a:lnTo>
                <a:lnTo>
                  <a:pt x="1143000" y="393192"/>
                </a:lnTo>
                <a:lnTo>
                  <a:pt x="1170432" y="393192"/>
                </a:lnTo>
                <a:lnTo>
                  <a:pt x="1170432" y="420624"/>
                </a:lnTo>
                <a:moveTo>
                  <a:pt x="1225296" y="420624"/>
                </a:moveTo>
                <a:lnTo>
                  <a:pt x="1197864" y="420624"/>
                </a:lnTo>
                <a:lnTo>
                  <a:pt x="1197864" y="393192"/>
                </a:lnTo>
                <a:lnTo>
                  <a:pt x="1225296" y="393192"/>
                </a:lnTo>
                <a:lnTo>
                  <a:pt x="1225296" y="420624"/>
                </a:lnTo>
                <a:moveTo>
                  <a:pt x="1271016" y="420624"/>
                </a:moveTo>
                <a:lnTo>
                  <a:pt x="1243584" y="420624"/>
                </a:lnTo>
                <a:lnTo>
                  <a:pt x="1243584" y="393192"/>
                </a:lnTo>
                <a:lnTo>
                  <a:pt x="1271016" y="393192"/>
                </a:lnTo>
                <a:lnTo>
                  <a:pt x="1271016" y="420624"/>
                </a:lnTo>
                <a:moveTo>
                  <a:pt x="1325880" y="420624"/>
                </a:moveTo>
                <a:lnTo>
                  <a:pt x="1298448" y="420624"/>
                </a:lnTo>
                <a:lnTo>
                  <a:pt x="1298448" y="393192"/>
                </a:lnTo>
                <a:lnTo>
                  <a:pt x="1325880" y="393192"/>
                </a:lnTo>
                <a:lnTo>
                  <a:pt x="1325880" y="420624"/>
                </a:lnTo>
                <a:moveTo>
                  <a:pt x="1371600" y="420624"/>
                </a:moveTo>
                <a:lnTo>
                  <a:pt x="1344168" y="420624"/>
                </a:lnTo>
                <a:lnTo>
                  <a:pt x="1344168" y="393192"/>
                </a:lnTo>
                <a:lnTo>
                  <a:pt x="1371600" y="393192"/>
                </a:lnTo>
                <a:lnTo>
                  <a:pt x="1371600" y="420624"/>
                </a:lnTo>
                <a:moveTo>
                  <a:pt x="1426464" y="420624"/>
                </a:moveTo>
                <a:lnTo>
                  <a:pt x="1399032" y="420624"/>
                </a:lnTo>
                <a:lnTo>
                  <a:pt x="1399032" y="393192"/>
                </a:lnTo>
                <a:lnTo>
                  <a:pt x="1426464" y="393192"/>
                </a:lnTo>
                <a:lnTo>
                  <a:pt x="1426464" y="420624"/>
                </a:lnTo>
                <a:moveTo>
                  <a:pt x="1472184" y="420624"/>
                </a:moveTo>
                <a:lnTo>
                  <a:pt x="1444752" y="420624"/>
                </a:lnTo>
                <a:lnTo>
                  <a:pt x="1444752" y="393192"/>
                </a:lnTo>
                <a:lnTo>
                  <a:pt x="1472184" y="393192"/>
                </a:lnTo>
                <a:lnTo>
                  <a:pt x="1472184" y="420624"/>
                </a:lnTo>
                <a:moveTo>
                  <a:pt x="1527048" y="420624"/>
                </a:moveTo>
                <a:lnTo>
                  <a:pt x="1499616" y="420624"/>
                </a:lnTo>
                <a:lnTo>
                  <a:pt x="1499616" y="393192"/>
                </a:lnTo>
                <a:lnTo>
                  <a:pt x="1527048" y="393192"/>
                </a:lnTo>
                <a:lnTo>
                  <a:pt x="1527048" y="420624"/>
                </a:lnTo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080000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对象2"/>
          <p:cNvSpPr/>
          <p:nvPr>
            <p:custDataLst>
              <p:tags r:id="rId2"/>
            </p:custDataLst>
          </p:nvPr>
        </p:nvSpPr>
        <p:spPr>
          <a:xfrm>
            <a:off x="4034790" y="5378133"/>
            <a:ext cx="6793992" cy="420624"/>
          </a:xfrm>
          <a:custGeom>
            <a:avLst/>
            <a:gdLst/>
            <a:ahLst/>
            <a:cxnLst/>
            <a:rect l="l" t="t" r="r" b="b"/>
            <a:pathLst>
              <a:path w="6793992" h="420624">
                <a:moveTo>
                  <a:pt x="2258568" y="0"/>
                </a:moveTo>
                <a:lnTo>
                  <a:pt x="2276856" y="0"/>
                </a:lnTo>
                <a:lnTo>
                  <a:pt x="2276856" y="27432"/>
                </a:lnTo>
                <a:lnTo>
                  <a:pt x="2276856" y="27432"/>
                </a:lnTo>
                <a:lnTo>
                  <a:pt x="2276856" y="27432"/>
                </a:lnTo>
                <a:lnTo>
                  <a:pt x="2249424" y="18288"/>
                </a:lnTo>
                <a:lnTo>
                  <a:pt x="2258568" y="0"/>
                </a:lnTo>
                <a:moveTo>
                  <a:pt x="2331720" y="27432"/>
                </a:moveTo>
                <a:lnTo>
                  <a:pt x="2304288" y="27432"/>
                </a:lnTo>
                <a:lnTo>
                  <a:pt x="2304288" y="0"/>
                </a:lnTo>
                <a:lnTo>
                  <a:pt x="2331720" y="0"/>
                </a:lnTo>
                <a:lnTo>
                  <a:pt x="2331720" y="27432"/>
                </a:lnTo>
                <a:moveTo>
                  <a:pt x="2377440" y="27432"/>
                </a:moveTo>
                <a:lnTo>
                  <a:pt x="2359152" y="27432"/>
                </a:lnTo>
                <a:lnTo>
                  <a:pt x="2359152" y="0"/>
                </a:lnTo>
                <a:lnTo>
                  <a:pt x="2377440" y="0"/>
                </a:lnTo>
                <a:lnTo>
                  <a:pt x="2377440" y="27432"/>
                </a:lnTo>
                <a:moveTo>
                  <a:pt x="2432304" y="27432"/>
                </a:moveTo>
                <a:lnTo>
                  <a:pt x="2404872" y="27432"/>
                </a:lnTo>
                <a:lnTo>
                  <a:pt x="2404872" y="0"/>
                </a:lnTo>
                <a:lnTo>
                  <a:pt x="2432304" y="0"/>
                </a:lnTo>
                <a:lnTo>
                  <a:pt x="2432304" y="27432"/>
                </a:lnTo>
                <a:moveTo>
                  <a:pt x="2487168" y="27432"/>
                </a:moveTo>
                <a:lnTo>
                  <a:pt x="2459736" y="27432"/>
                </a:lnTo>
                <a:lnTo>
                  <a:pt x="2459736" y="0"/>
                </a:lnTo>
                <a:lnTo>
                  <a:pt x="2487168" y="0"/>
                </a:lnTo>
                <a:lnTo>
                  <a:pt x="2487168" y="27432"/>
                </a:lnTo>
                <a:moveTo>
                  <a:pt x="2532888" y="27432"/>
                </a:moveTo>
                <a:lnTo>
                  <a:pt x="2505456" y="27432"/>
                </a:lnTo>
                <a:lnTo>
                  <a:pt x="2505456" y="0"/>
                </a:lnTo>
                <a:lnTo>
                  <a:pt x="2532888" y="0"/>
                </a:lnTo>
                <a:lnTo>
                  <a:pt x="2532888" y="27432"/>
                </a:lnTo>
                <a:moveTo>
                  <a:pt x="2587752" y="27432"/>
                </a:moveTo>
                <a:lnTo>
                  <a:pt x="2560320" y="27432"/>
                </a:lnTo>
                <a:lnTo>
                  <a:pt x="2560320" y="0"/>
                </a:lnTo>
                <a:lnTo>
                  <a:pt x="2587752" y="0"/>
                </a:lnTo>
                <a:lnTo>
                  <a:pt x="2587752" y="27432"/>
                </a:lnTo>
                <a:moveTo>
                  <a:pt x="2633472" y="27432"/>
                </a:moveTo>
                <a:lnTo>
                  <a:pt x="2606040" y="27432"/>
                </a:lnTo>
                <a:lnTo>
                  <a:pt x="2606040" y="0"/>
                </a:lnTo>
                <a:lnTo>
                  <a:pt x="2633472" y="0"/>
                </a:lnTo>
                <a:lnTo>
                  <a:pt x="2633472" y="27432"/>
                </a:lnTo>
                <a:moveTo>
                  <a:pt x="2688336" y="27432"/>
                </a:moveTo>
                <a:lnTo>
                  <a:pt x="2660904" y="27432"/>
                </a:lnTo>
                <a:lnTo>
                  <a:pt x="2660904" y="0"/>
                </a:lnTo>
                <a:lnTo>
                  <a:pt x="2688336" y="0"/>
                </a:lnTo>
                <a:lnTo>
                  <a:pt x="2688336" y="27432"/>
                </a:lnTo>
                <a:moveTo>
                  <a:pt x="2734056" y="27432"/>
                </a:moveTo>
                <a:lnTo>
                  <a:pt x="2715768" y="27432"/>
                </a:lnTo>
                <a:lnTo>
                  <a:pt x="2715768" y="0"/>
                </a:lnTo>
                <a:lnTo>
                  <a:pt x="2734056" y="0"/>
                </a:lnTo>
                <a:lnTo>
                  <a:pt x="2734056" y="27432"/>
                </a:lnTo>
                <a:moveTo>
                  <a:pt x="2788920" y="27432"/>
                </a:moveTo>
                <a:lnTo>
                  <a:pt x="2761488" y="27432"/>
                </a:lnTo>
                <a:lnTo>
                  <a:pt x="2761488" y="0"/>
                </a:lnTo>
                <a:lnTo>
                  <a:pt x="2788920" y="0"/>
                </a:lnTo>
                <a:lnTo>
                  <a:pt x="2788920" y="27432"/>
                </a:lnTo>
                <a:moveTo>
                  <a:pt x="2843784" y="27432"/>
                </a:moveTo>
                <a:lnTo>
                  <a:pt x="2816352" y="27432"/>
                </a:lnTo>
                <a:lnTo>
                  <a:pt x="2816352" y="0"/>
                </a:lnTo>
                <a:lnTo>
                  <a:pt x="2843784" y="0"/>
                </a:lnTo>
                <a:lnTo>
                  <a:pt x="2843784" y="27432"/>
                </a:lnTo>
                <a:moveTo>
                  <a:pt x="2889504" y="27432"/>
                </a:moveTo>
                <a:lnTo>
                  <a:pt x="2862072" y="27432"/>
                </a:lnTo>
                <a:lnTo>
                  <a:pt x="2862072" y="0"/>
                </a:lnTo>
                <a:lnTo>
                  <a:pt x="2889504" y="0"/>
                </a:lnTo>
                <a:lnTo>
                  <a:pt x="2889504" y="27432"/>
                </a:lnTo>
                <a:moveTo>
                  <a:pt x="2944368" y="27432"/>
                </a:moveTo>
                <a:lnTo>
                  <a:pt x="2916936" y="27432"/>
                </a:lnTo>
                <a:lnTo>
                  <a:pt x="2916936" y="0"/>
                </a:lnTo>
                <a:lnTo>
                  <a:pt x="2944368" y="0"/>
                </a:lnTo>
                <a:lnTo>
                  <a:pt x="2944368" y="27432"/>
                </a:lnTo>
                <a:moveTo>
                  <a:pt x="2990088" y="27432"/>
                </a:moveTo>
                <a:lnTo>
                  <a:pt x="2962656" y="27432"/>
                </a:lnTo>
                <a:lnTo>
                  <a:pt x="2962656" y="0"/>
                </a:lnTo>
                <a:lnTo>
                  <a:pt x="2990088" y="0"/>
                </a:lnTo>
                <a:lnTo>
                  <a:pt x="2990088" y="27432"/>
                </a:lnTo>
                <a:moveTo>
                  <a:pt x="3044952" y="27432"/>
                </a:moveTo>
                <a:lnTo>
                  <a:pt x="3017520" y="27432"/>
                </a:lnTo>
                <a:lnTo>
                  <a:pt x="3017520" y="0"/>
                </a:lnTo>
                <a:lnTo>
                  <a:pt x="3044952" y="0"/>
                </a:lnTo>
                <a:lnTo>
                  <a:pt x="3044952" y="27432"/>
                </a:lnTo>
                <a:moveTo>
                  <a:pt x="3090672" y="27432"/>
                </a:moveTo>
                <a:lnTo>
                  <a:pt x="3072384" y="27432"/>
                </a:lnTo>
                <a:lnTo>
                  <a:pt x="3072384" y="0"/>
                </a:lnTo>
                <a:lnTo>
                  <a:pt x="3090672" y="0"/>
                </a:lnTo>
                <a:lnTo>
                  <a:pt x="3090672" y="27432"/>
                </a:lnTo>
                <a:moveTo>
                  <a:pt x="3145536" y="27432"/>
                </a:moveTo>
                <a:lnTo>
                  <a:pt x="3118104" y="27432"/>
                </a:lnTo>
                <a:lnTo>
                  <a:pt x="3118104" y="0"/>
                </a:lnTo>
                <a:lnTo>
                  <a:pt x="3145536" y="0"/>
                </a:lnTo>
                <a:lnTo>
                  <a:pt x="3145536" y="27432"/>
                </a:lnTo>
                <a:moveTo>
                  <a:pt x="3191256" y="27432"/>
                </a:moveTo>
                <a:lnTo>
                  <a:pt x="3172968" y="27432"/>
                </a:lnTo>
                <a:lnTo>
                  <a:pt x="3172968" y="0"/>
                </a:lnTo>
                <a:lnTo>
                  <a:pt x="3191256" y="0"/>
                </a:lnTo>
                <a:lnTo>
                  <a:pt x="3191256" y="27432"/>
                </a:lnTo>
                <a:moveTo>
                  <a:pt x="3246120" y="27432"/>
                </a:moveTo>
                <a:lnTo>
                  <a:pt x="3218688" y="27432"/>
                </a:lnTo>
                <a:lnTo>
                  <a:pt x="3218688" y="0"/>
                </a:lnTo>
                <a:lnTo>
                  <a:pt x="3246120" y="0"/>
                </a:lnTo>
                <a:lnTo>
                  <a:pt x="3246120" y="27432"/>
                </a:lnTo>
                <a:moveTo>
                  <a:pt x="3300984" y="27432"/>
                </a:moveTo>
                <a:lnTo>
                  <a:pt x="3273552" y="27432"/>
                </a:lnTo>
                <a:lnTo>
                  <a:pt x="3273552" y="0"/>
                </a:lnTo>
                <a:lnTo>
                  <a:pt x="3300984" y="0"/>
                </a:lnTo>
                <a:lnTo>
                  <a:pt x="3300984" y="27432"/>
                </a:lnTo>
                <a:moveTo>
                  <a:pt x="3346704" y="27432"/>
                </a:moveTo>
                <a:lnTo>
                  <a:pt x="3319272" y="27432"/>
                </a:lnTo>
                <a:lnTo>
                  <a:pt x="3319272" y="0"/>
                </a:lnTo>
                <a:lnTo>
                  <a:pt x="3346704" y="0"/>
                </a:lnTo>
                <a:lnTo>
                  <a:pt x="3346704" y="27432"/>
                </a:lnTo>
                <a:moveTo>
                  <a:pt x="3401568" y="27432"/>
                </a:moveTo>
                <a:lnTo>
                  <a:pt x="3374136" y="27432"/>
                </a:lnTo>
                <a:lnTo>
                  <a:pt x="3374136" y="0"/>
                </a:lnTo>
                <a:lnTo>
                  <a:pt x="3401568" y="0"/>
                </a:lnTo>
                <a:lnTo>
                  <a:pt x="3401568" y="27432"/>
                </a:lnTo>
                <a:moveTo>
                  <a:pt x="3447288" y="27432"/>
                </a:moveTo>
                <a:lnTo>
                  <a:pt x="3419856" y="27432"/>
                </a:lnTo>
                <a:lnTo>
                  <a:pt x="3419856" y="0"/>
                </a:lnTo>
                <a:lnTo>
                  <a:pt x="3447288" y="0"/>
                </a:lnTo>
                <a:lnTo>
                  <a:pt x="3447288" y="27432"/>
                </a:lnTo>
                <a:moveTo>
                  <a:pt x="3502152" y="27432"/>
                </a:moveTo>
                <a:lnTo>
                  <a:pt x="3474720" y="27432"/>
                </a:lnTo>
                <a:lnTo>
                  <a:pt x="3474720" y="0"/>
                </a:lnTo>
                <a:lnTo>
                  <a:pt x="3502152" y="0"/>
                </a:lnTo>
                <a:lnTo>
                  <a:pt x="3502152" y="27432"/>
                </a:lnTo>
                <a:moveTo>
                  <a:pt x="3547872" y="27432"/>
                </a:moveTo>
                <a:lnTo>
                  <a:pt x="3529584" y="27432"/>
                </a:lnTo>
                <a:lnTo>
                  <a:pt x="3529584" y="0"/>
                </a:lnTo>
                <a:lnTo>
                  <a:pt x="3547872" y="0"/>
                </a:lnTo>
                <a:lnTo>
                  <a:pt x="3547872" y="27432"/>
                </a:lnTo>
                <a:moveTo>
                  <a:pt x="3602736" y="27432"/>
                </a:moveTo>
                <a:lnTo>
                  <a:pt x="3575304" y="27432"/>
                </a:lnTo>
                <a:lnTo>
                  <a:pt x="3575304" y="0"/>
                </a:lnTo>
                <a:lnTo>
                  <a:pt x="3602736" y="0"/>
                </a:lnTo>
                <a:lnTo>
                  <a:pt x="3602736" y="27432"/>
                </a:lnTo>
                <a:moveTo>
                  <a:pt x="3657600" y="27432"/>
                </a:moveTo>
                <a:lnTo>
                  <a:pt x="3630168" y="27432"/>
                </a:lnTo>
                <a:lnTo>
                  <a:pt x="3630168" y="0"/>
                </a:lnTo>
                <a:lnTo>
                  <a:pt x="3657600" y="0"/>
                </a:lnTo>
                <a:lnTo>
                  <a:pt x="3657600" y="27432"/>
                </a:lnTo>
                <a:moveTo>
                  <a:pt x="3703320" y="27432"/>
                </a:moveTo>
                <a:lnTo>
                  <a:pt x="3675888" y="27432"/>
                </a:lnTo>
                <a:lnTo>
                  <a:pt x="3675888" y="0"/>
                </a:lnTo>
                <a:lnTo>
                  <a:pt x="3703320" y="0"/>
                </a:lnTo>
                <a:lnTo>
                  <a:pt x="3703320" y="27432"/>
                </a:lnTo>
                <a:moveTo>
                  <a:pt x="3758184" y="27432"/>
                </a:moveTo>
                <a:lnTo>
                  <a:pt x="3730752" y="27432"/>
                </a:lnTo>
                <a:lnTo>
                  <a:pt x="3730752" y="0"/>
                </a:lnTo>
                <a:lnTo>
                  <a:pt x="3758184" y="0"/>
                </a:lnTo>
                <a:lnTo>
                  <a:pt x="3758184" y="27432"/>
                </a:lnTo>
                <a:moveTo>
                  <a:pt x="3803904" y="27432"/>
                </a:moveTo>
                <a:lnTo>
                  <a:pt x="3776472" y="27432"/>
                </a:lnTo>
                <a:lnTo>
                  <a:pt x="3776472" y="0"/>
                </a:lnTo>
                <a:lnTo>
                  <a:pt x="3803904" y="0"/>
                </a:lnTo>
                <a:lnTo>
                  <a:pt x="3803904" y="27432"/>
                </a:lnTo>
                <a:moveTo>
                  <a:pt x="3858768" y="27432"/>
                </a:moveTo>
                <a:lnTo>
                  <a:pt x="3831336" y="27432"/>
                </a:lnTo>
                <a:lnTo>
                  <a:pt x="3831336" y="0"/>
                </a:lnTo>
                <a:lnTo>
                  <a:pt x="3858768" y="0"/>
                </a:lnTo>
                <a:lnTo>
                  <a:pt x="3858768" y="27432"/>
                </a:lnTo>
                <a:moveTo>
                  <a:pt x="3904488" y="27432"/>
                </a:moveTo>
                <a:lnTo>
                  <a:pt x="3886200" y="27432"/>
                </a:lnTo>
                <a:lnTo>
                  <a:pt x="3886200" y="0"/>
                </a:lnTo>
                <a:lnTo>
                  <a:pt x="3904488" y="0"/>
                </a:lnTo>
                <a:lnTo>
                  <a:pt x="3904488" y="27432"/>
                </a:lnTo>
                <a:moveTo>
                  <a:pt x="3959352" y="27432"/>
                </a:moveTo>
                <a:lnTo>
                  <a:pt x="3931920" y="27432"/>
                </a:lnTo>
                <a:lnTo>
                  <a:pt x="3931920" y="0"/>
                </a:lnTo>
                <a:lnTo>
                  <a:pt x="3959352" y="0"/>
                </a:lnTo>
                <a:lnTo>
                  <a:pt x="3959352" y="27432"/>
                </a:lnTo>
                <a:moveTo>
                  <a:pt x="4005072" y="27432"/>
                </a:moveTo>
                <a:lnTo>
                  <a:pt x="3986784" y="27432"/>
                </a:lnTo>
                <a:lnTo>
                  <a:pt x="3986784" y="0"/>
                </a:lnTo>
                <a:lnTo>
                  <a:pt x="4005072" y="0"/>
                </a:lnTo>
                <a:lnTo>
                  <a:pt x="4005072" y="27432"/>
                </a:lnTo>
                <a:moveTo>
                  <a:pt x="4059936" y="27432"/>
                </a:moveTo>
                <a:lnTo>
                  <a:pt x="4032504" y="27432"/>
                </a:lnTo>
                <a:lnTo>
                  <a:pt x="4032504" y="0"/>
                </a:lnTo>
                <a:lnTo>
                  <a:pt x="4059936" y="0"/>
                </a:lnTo>
                <a:lnTo>
                  <a:pt x="4059936" y="27432"/>
                </a:lnTo>
                <a:moveTo>
                  <a:pt x="4114800" y="27432"/>
                </a:moveTo>
                <a:lnTo>
                  <a:pt x="4087368" y="27432"/>
                </a:lnTo>
                <a:lnTo>
                  <a:pt x="4087368" y="0"/>
                </a:lnTo>
                <a:lnTo>
                  <a:pt x="4114800" y="0"/>
                </a:lnTo>
                <a:lnTo>
                  <a:pt x="4114800" y="27432"/>
                </a:lnTo>
                <a:moveTo>
                  <a:pt x="4160520" y="27432"/>
                </a:moveTo>
                <a:lnTo>
                  <a:pt x="4133088" y="27432"/>
                </a:lnTo>
                <a:lnTo>
                  <a:pt x="4133088" y="0"/>
                </a:lnTo>
                <a:lnTo>
                  <a:pt x="4160520" y="0"/>
                </a:lnTo>
                <a:lnTo>
                  <a:pt x="4160520" y="27432"/>
                </a:lnTo>
                <a:moveTo>
                  <a:pt x="4215384" y="27432"/>
                </a:moveTo>
                <a:lnTo>
                  <a:pt x="4187952" y="27432"/>
                </a:lnTo>
                <a:lnTo>
                  <a:pt x="4187952" y="0"/>
                </a:lnTo>
                <a:lnTo>
                  <a:pt x="4215384" y="0"/>
                </a:lnTo>
                <a:lnTo>
                  <a:pt x="4215384" y="27432"/>
                </a:lnTo>
                <a:moveTo>
                  <a:pt x="4261104" y="27432"/>
                </a:moveTo>
                <a:lnTo>
                  <a:pt x="4233672" y="27432"/>
                </a:lnTo>
                <a:lnTo>
                  <a:pt x="4233672" y="0"/>
                </a:lnTo>
                <a:lnTo>
                  <a:pt x="4261104" y="0"/>
                </a:lnTo>
                <a:lnTo>
                  <a:pt x="4261104" y="27432"/>
                </a:lnTo>
                <a:moveTo>
                  <a:pt x="4315968" y="27432"/>
                </a:moveTo>
                <a:lnTo>
                  <a:pt x="4288536" y="27432"/>
                </a:lnTo>
                <a:lnTo>
                  <a:pt x="4288536" y="0"/>
                </a:lnTo>
                <a:lnTo>
                  <a:pt x="4315968" y="0"/>
                </a:lnTo>
                <a:lnTo>
                  <a:pt x="4315968" y="27432"/>
                </a:lnTo>
                <a:moveTo>
                  <a:pt x="4361688" y="27432"/>
                </a:moveTo>
                <a:lnTo>
                  <a:pt x="4343400" y="27432"/>
                </a:lnTo>
                <a:lnTo>
                  <a:pt x="4343400" y="0"/>
                </a:lnTo>
                <a:lnTo>
                  <a:pt x="4361688" y="0"/>
                </a:lnTo>
                <a:lnTo>
                  <a:pt x="4361688" y="27432"/>
                </a:lnTo>
                <a:moveTo>
                  <a:pt x="4416552" y="27432"/>
                </a:moveTo>
                <a:lnTo>
                  <a:pt x="4389120" y="27432"/>
                </a:lnTo>
                <a:lnTo>
                  <a:pt x="4389120" y="0"/>
                </a:lnTo>
                <a:lnTo>
                  <a:pt x="4416552" y="0"/>
                </a:lnTo>
                <a:lnTo>
                  <a:pt x="4416552" y="27432"/>
                </a:lnTo>
                <a:moveTo>
                  <a:pt x="4471416" y="27432"/>
                </a:moveTo>
                <a:lnTo>
                  <a:pt x="4443984" y="27432"/>
                </a:lnTo>
                <a:lnTo>
                  <a:pt x="4443984" y="0"/>
                </a:lnTo>
                <a:lnTo>
                  <a:pt x="4471416" y="0"/>
                </a:lnTo>
                <a:lnTo>
                  <a:pt x="4471416" y="27432"/>
                </a:lnTo>
                <a:moveTo>
                  <a:pt x="4517136" y="27432"/>
                </a:moveTo>
                <a:lnTo>
                  <a:pt x="4489704" y="27432"/>
                </a:lnTo>
                <a:lnTo>
                  <a:pt x="4489704" y="0"/>
                </a:lnTo>
                <a:lnTo>
                  <a:pt x="4517136" y="0"/>
                </a:lnTo>
                <a:lnTo>
                  <a:pt x="4517136" y="27432"/>
                </a:lnTo>
                <a:moveTo>
                  <a:pt x="4572000" y="27432"/>
                </a:moveTo>
                <a:lnTo>
                  <a:pt x="4544568" y="27432"/>
                </a:lnTo>
                <a:lnTo>
                  <a:pt x="4544568" y="0"/>
                </a:lnTo>
                <a:lnTo>
                  <a:pt x="4572000" y="0"/>
                </a:lnTo>
                <a:lnTo>
                  <a:pt x="4572000" y="27432"/>
                </a:lnTo>
                <a:moveTo>
                  <a:pt x="4617720" y="27432"/>
                </a:moveTo>
                <a:lnTo>
                  <a:pt x="4590288" y="27432"/>
                </a:lnTo>
                <a:lnTo>
                  <a:pt x="4590288" y="0"/>
                </a:lnTo>
                <a:lnTo>
                  <a:pt x="4617720" y="0"/>
                </a:lnTo>
                <a:lnTo>
                  <a:pt x="4617720" y="27432"/>
                </a:lnTo>
                <a:moveTo>
                  <a:pt x="4672584" y="27432"/>
                </a:moveTo>
                <a:lnTo>
                  <a:pt x="4645152" y="27432"/>
                </a:lnTo>
                <a:lnTo>
                  <a:pt x="4645152" y="0"/>
                </a:lnTo>
                <a:lnTo>
                  <a:pt x="4672584" y="0"/>
                </a:lnTo>
                <a:lnTo>
                  <a:pt x="4672584" y="27432"/>
                </a:lnTo>
                <a:moveTo>
                  <a:pt x="4718304" y="27432"/>
                </a:moveTo>
                <a:lnTo>
                  <a:pt x="4700016" y="27432"/>
                </a:lnTo>
                <a:lnTo>
                  <a:pt x="4700016" y="0"/>
                </a:lnTo>
                <a:lnTo>
                  <a:pt x="4718304" y="0"/>
                </a:lnTo>
                <a:lnTo>
                  <a:pt x="4718304" y="27432"/>
                </a:lnTo>
                <a:moveTo>
                  <a:pt x="4773168" y="27432"/>
                </a:moveTo>
                <a:lnTo>
                  <a:pt x="4745736" y="27432"/>
                </a:lnTo>
                <a:lnTo>
                  <a:pt x="4745736" y="0"/>
                </a:lnTo>
                <a:lnTo>
                  <a:pt x="4773168" y="0"/>
                </a:lnTo>
                <a:lnTo>
                  <a:pt x="4773168" y="27432"/>
                </a:lnTo>
                <a:moveTo>
                  <a:pt x="4818888" y="27432"/>
                </a:moveTo>
                <a:lnTo>
                  <a:pt x="4800600" y="27432"/>
                </a:lnTo>
                <a:lnTo>
                  <a:pt x="4800600" y="0"/>
                </a:lnTo>
                <a:lnTo>
                  <a:pt x="4818888" y="0"/>
                </a:lnTo>
                <a:lnTo>
                  <a:pt x="4818888" y="27432"/>
                </a:lnTo>
                <a:moveTo>
                  <a:pt x="4873752" y="27432"/>
                </a:moveTo>
                <a:lnTo>
                  <a:pt x="4846320" y="27432"/>
                </a:lnTo>
                <a:lnTo>
                  <a:pt x="4846320" y="0"/>
                </a:lnTo>
                <a:lnTo>
                  <a:pt x="4873752" y="0"/>
                </a:lnTo>
                <a:lnTo>
                  <a:pt x="4873752" y="27432"/>
                </a:lnTo>
                <a:moveTo>
                  <a:pt x="4928616" y="27432"/>
                </a:moveTo>
                <a:lnTo>
                  <a:pt x="4901184" y="27432"/>
                </a:lnTo>
                <a:lnTo>
                  <a:pt x="4901184" y="0"/>
                </a:lnTo>
                <a:lnTo>
                  <a:pt x="4928616" y="0"/>
                </a:lnTo>
                <a:lnTo>
                  <a:pt x="4928616" y="27432"/>
                </a:lnTo>
                <a:moveTo>
                  <a:pt x="4974336" y="27432"/>
                </a:moveTo>
                <a:lnTo>
                  <a:pt x="4946904" y="27432"/>
                </a:lnTo>
                <a:lnTo>
                  <a:pt x="4946904" y="0"/>
                </a:lnTo>
                <a:lnTo>
                  <a:pt x="4974336" y="0"/>
                </a:lnTo>
                <a:lnTo>
                  <a:pt x="4974336" y="27432"/>
                </a:lnTo>
                <a:moveTo>
                  <a:pt x="5029200" y="27432"/>
                </a:moveTo>
                <a:lnTo>
                  <a:pt x="5001768" y="27432"/>
                </a:lnTo>
                <a:lnTo>
                  <a:pt x="5001768" y="0"/>
                </a:lnTo>
                <a:lnTo>
                  <a:pt x="5029200" y="0"/>
                </a:lnTo>
                <a:lnTo>
                  <a:pt x="5029200" y="27432"/>
                </a:lnTo>
                <a:moveTo>
                  <a:pt x="5074920" y="27432"/>
                </a:moveTo>
                <a:lnTo>
                  <a:pt x="5056632" y="27432"/>
                </a:lnTo>
                <a:lnTo>
                  <a:pt x="5056632" y="0"/>
                </a:lnTo>
                <a:lnTo>
                  <a:pt x="5074920" y="0"/>
                </a:lnTo>
                <a:lnTo>
                  <a:pt x="5074920" y="27432"/>
                </a:lnTo>
                <a:moveTo>
                  <a:pt x="5129784" y="27432"/>
                </a:moveTo>
                <a:lnTo>
                  <a:pt x="5102352" y="27432"/>
                </a:lnTo>
                <a:lnTo>
                  <a:pt x="5102352" y="0"/>
                </a:lnTo>
                <a:lnTo>
                  <a:pt x="5129784" y="0"/>
                </a:lnTo>
                <a:lnTo>
                  <a:pt x="5129784" y="27432"/>
                </a:lnTo>
                <a:moveTo>
                  <a:pt x="5175504" y="27432"/>
                </a:moveTo>
                <a:lnTo>
                  <a:pt x="5157216" y="27432"/>
                </a:lnTo>
                <a:lnTo>
                  <a:pt x="5157216" y="0"/>
                </a:lnTo>
                <a:lnTo>
                  <a:pt x="5175504" y="0"/>
                </a:lnTo>
                <a:lnTo>
                  <a:pt x="5175504" y="27432"/>
                </a:lnTo>
                <a:moveTo>
                  <a:pt x="5230368" y="27432"/>
                </a:moveTo>
                <a:lnTo>
                  <a:pt x="5202936" y="27432"/>
                </a:lnTo>
                <a:lnTo>
                  <a:pt x="5202936" y="0"/>
                </a:lnTo>
                <a:lnTo>
                  <a:pt x="5230368" y="0"/>
                </a:lnTo>
                <a:lnTo>
                  <a:pt x="5230368" y="27432"/>
                </a:lnTo>
                <a:moveTo>
                  <a:pt x="5285232" y="27432"/>
                </a:moveTo>
                <a:lnTo>
                  <a:pt x="5257800" y="27432"/>
                </a:lnTo>
                <a:lnTo>
                  <a:pt x="5257800" y="0"/>
                </a:lnTo>
                <a:lnTo>
                  <a:pt x="5285232" y="0"/>
                </a:lnTo>
                <a:lnTo>
                  <a:pt x="5285232" y="27432"/>
                </a:lnTo>
                <a:moveTo>
                  <a:pt x="5330952" y="27432"/>
                </a:moveTo>
                <a:lnTo>
                  <a:pt x="5303520" y="27432"/>
                </a:lnTo>
                <a:lnTo>
                  <a:pt x="5303520" y="0"/>
                </a:lnTo>
                <a:lnTo>
                  <a:pt x="5330952" y="0"/>
                </a:lnTo>
                <a:lnTo>
                  <a:pt x="5330952" y="27432"/>
                </a:lnTo>
                <a:moveTo>
                  <a:pt x="5385816" y="27432"/>
                </a:moveTo>
                <a:lnTo>
                  <a:pt x="5358384" y="27432"/>
                </a:lnTo>
                <a:lnTo>
                  <a:pt x="5358384" y="0"/>
                </a:lnTo>
                <a:lnTo>
                  <a:pt x="5385816" y="0"/>
                </a:lnTo>
                <a:lnTo>
                  <a:pt x="5385816" y="27432"/>
                </a:lnTo>
                <a:moveTo>
                  <a:pt x="5431536" y="27432"/>
                </a:moveTo>
                <a:lnTo>
                  <a:pt x="5404104" y="27432"/>
                </a:lnTo>
                <a:lnTo>
                  <a:pt x="5404104" y="0"/>
                </a:lnTo>
                <a:lnTo>
                  <a:pt x="5431536" y="0"/>
                </a:lnTo>
                <a:lnTo>
                  <a:pt x="5431536" y="27432"/>
                </a:lnTo>
                <a:moveTo>
                  <a:pt x="5486400" y="27432"/>
                </a:moveTo>
                <a:lnTo>
                  <a:pt x="5458968" y="27432"/>
                </a:lnTo>
                <a:lnTo>
                  <a:pt x="5458968" y="0"/>
                </a:lnTo>
                <a:lnTo>
                  <a:pt x="5486400" y="0"/>
                </a:lnTo>
                <a:lnTo>
                  <a:pt x="5486400" y="27432"/>
                </a:lnTo>
                <a:moveTo>
                  <a:pt x="5532120" y="27432"/>
                </a:moveTo>
                <a:lnTo>
                  <a:pt x="5513832" y="27432"/>
                </a:lnTo>
                <a:lnTo>
                  <a:pt x="5513832" y="0"/>
                </a:lnTo>
                <a:lnTo>
                  <a:pt x="5532120" y="0"/>
                </a:lnTo>
                <a:lnTo>
                  <a:pt x="5532120" y="27432"/>
                </a:lnTo>
                <a:moveTo>
                  <a:pt x="5586984" y="27432"/>
                </a:moveTo>
                <a:lnTo>
                  <a:pt x="5559552" y="27432"/>
                </a:lnTo>
                <a:lnTo>
                  <a:pt x="5559552" y="0"/>
                </a:lnTo>
                <a:lnTo>
                  <a:pt x="5586984" y="0"/>
                </a:lnTo>
                <a:lnTo>
                  <a:pt x="5586984" y="27432"/>
                </a:lnTo>
                <a:moveTo>
                  <a:pt x="5632704" y="27432"/>
                </a:moveTo>
                <a:lnTo>
                  <a:pt x="5614416" y="27432"/>
                </a:lnTo>
                <a:lnTo>
                  <a:pt x="5614416" y="0"/>
                </a:lnTo>
                <a:lnTo>
                  <a:pt x="5632704" y="0"/>
                </a:lnTo>
                <a:lnTo>
                  <a:pt x="5632704" y="27432"/>
                </a:lnTo>
                <a:moveTo>
                  <a:pt x="5687568" y="27432"/>
                </a:moveTo>
                <a:lnTo>
                  <a:pt x="5660136" y="27432"/>
                </a:lnTo>
                <a:lnTo>
                  <a:pt x="5660136" y="0"/>
                </a:lnTo>
                <a:lnTo>
                  <a:pt x="5687568" y="0"/>
                </a:lnTo>
                <a:lnTo>
                  <a:pt x="5687568" y="27432"/>
                </a:lnTo>
                <a:moveTo>
                  <a:pt x="5742432" y="27432"/>
                </a:moveTo>
                <a:lnTo>
                  <a:pt x="5715000" y="27432"/>
                </a:lnTo>
                <a:lnTo>
                  <a:pt x="5715000" y="0"/>
                </a:lnTo>
                <a:lnTo>
                  <a:pt x="5742432" y="0"/>
                </a:lnTo>
                <a:lnTo>
                  <a:pt x="5742432" y="27432"/>
                </a:lnTo>
                <a:moveTo>
                  <a:pt x="5788152" y="27432"/>
                </a:moveTo>
                <a:lnTo>
                  <a:pt x="5760720" y="27432"/>
                </a:lnTo>
                <a:lnTo>
                  <a:pt x="5760720" y="0"/>
                </a:lnTo>
                <a:lnTo>
                  <a:pt x="5788152" y="0"/>
                </a:lnTo>
                <a:lnTo>
                  <a:pt x="5788152" y="27432"/>
                </a:lnTo>
                <a:moveTo>
                  <a:pt x="5843016" y="27432"/>
                </a:moveTo>
                <a:lnTo>
                  <a:pt x="5815584" y="27432"/>
                </a:lnTo>
                <a:lnTo>
                  <a:pt x="5815584" y="0"/>
                </a:lnTo>
                <a:lnTo>
                  <a:pt x="5843016" y="0"/>
                </a:lnTo>
                <a:lnTo>
                  <a:pt x="5843016" y="27432"/>
                </a:lnTo>
                <a:moveTo>
                  <a:pt x="5888736" y="27432"/>
                </a:moveTo>
                <a:lnTo>
                  <a:pt x="5870448" y="27432"/>
                </a:lnTo>
                <a:lnTo>
                  <a:pt x="5870448" y="0"/>
                </a:lnTo>
                <a:lnTo>
                  <a:pt x="5888736" y="0"/>
                </a:lnTo>
                <a:lnTo>
                  <a:pt x="5888736" y="27432"/>
                </a:lnTo>
                <a:moveTo>
                  <a:pt x="5943600" y="27432"/>
                </a:moveTo>
                <a:lnTo>
                  <a:pt x="5916168" y="27432"/>
                </a:lnTo>
                <a:lnTo>
                  <a:pt x="5916168" y="0"/>
                </a:lnTo>
                <a:lnTo>
                  <a:pt x="5943600" y="0"/>
                </a:lnTo>
                <a:lnTo>
                  <a:pt x="5943600" y="27432"/>
                </a:lnTo>
                <a:moveTo>
                  <a:pt x="5989320" y="27432"/>
                </a:moveTo>
                <a:lnTo>
                  <a:pt x="5971032" y="27432"/>
                </a:lnTo>
                <a:lnTo>
                  <a:pt x="5971032" y="0"/>
                </a:lnTo>
                <a:lnTo>
                  <a:pt x="5989320" y="0"/>
                </a:lnTo>
                <a:lnTo>
                  <a:pt x="5989320" y="27432"/>
                </a:lnTo>
                <a:moveTo>
                  <a:pt x="6044184" y="27432"/>
                </a:moveTo>
                <a:lnTo>
                  <a:pt x="6016752" y="27432"/>
                </a:lnTo>
                <a:lnTo>
                  <a:pt x="6016752" y="0"/>
                </a:lnTo>
                <a:lnTo>
                  <a:pt x="6044184" y="0"/>
                </a:lnTo>
                <a:lnTo>
                  <a:pt x="6044184" y="27432"/>
                </a:lnTo>
                <a:moveTo>
                  <a:pt x="6099048" y="27432"/>
                </a:moveTo>
                <a:lnTo>
                  <a:pt x="6071616" y="27432"/>
                </a:lnTo>
                <a:lnTo>
                  <a:pt x="6071616" y="0"/>
                </a:lnTo>
                <a:lnTo>
                  <a:pt x="6099048" y="0"/>
                </a:lnTo>
                <a:lnTo>
                  <a:pt x="6099048" y="27432"/>
                </a:lnTo>
                <a:moveTo>
                  <a:pt x="6144768" y="27432"/>
                </a:moveTo>
                <a:lnTo>
                  <a:pt x="6117336" y="27432"/>
                </a:lnTo>
                <a:lnTo>
                  <a:pt x="6117336" y="0"/>
                </a:lnTo>
                <a:lnTo>
                  <a:pt x="6144768" y="0"/>
                </a:lnTo>
                <a:lnTo>
                  <a:pt x="6144768" y="27432"/>
                </a:lnTo>
                <a:moveTo>
                  <a:pt x="6199632" y="27432"/>
                </a:moveTo>
                <a:lnTo>
                  <a:pt x="6172200" y="27432"/>
                </a:lnTo>
                <a:lnTo>
                  <a:pt x="6172200" y="0"/>
                </a:lnTo>
                <a:lnTo>
                  <a:pt x="6199632" y="0"/>
                </a:lnTo>
                <a:lnTo>
                  <a:pt x="6199632" y="27432"/>
                </a:lnTo>
                <a:moveTo>
                  <a:pt x="6245352" y="27432"/>
                </a:moveTo>
                <a:lnTo>
                  <a:pt x="6217920" y="27432"/>
                </a:lnTo>
                <a:lnTo>
                  <a:pt x="6217920" y="0"/>
                </a:lnTo>
                <a:lnTo>
                  <a:pt x="6245352" y="0"/>
                </a:lnTo>
                <a:lnTo>
                  <a:pt x="6245352" y="27432"/>
                </a:lnTo>
                <a:moveTo>
                  <a:pt x="6300216" y="27432"/>
                </a:moveTo>
                <a:lnTo>
                  <a:pt x="6272784" y="27432"/>
                </a:lnTo>
                <a:lnTo>
                  <a:pt x="6272784" y="0"/>
                </a:lnTo>
                <a:lnTo>
                  <a:pt x="6300216" y="0"/>
                </a:lnTo>
                <a:lnTo>
                  <a:pt x="6300216" y="27432"/>
                </a:lnTo>
                <a:moveTo>
                  <a:pt x="6345936" y="27432"/>
                </a:moveTo>
                <a:lnTo>
                  <a:pt x="6327648" y="27432"/>
                </a:lnTo>
                <a:lnTo>
                  <a:pt x="6327648" y="0"/>
                </a:lnTo>
                <a:lnTo>
                  <a:pt x="6345936" y="0"/>
                </a:lnTo>
                <a:lnTo>
                  <a:pt x="6345936" y="27432"/>
                </a:lnTo>
                <a:moveTo>
                  <a:pt x="6400800" y="27432"/>
                </a:moveTo>
                <a:lnTo>
                  <a:pt x="6373368" y="27432"/>
                </a:lnTo>
                <a:lnTo>
                  <a:pt x="6373368" y="0"/>
                </a:lnTo>
                <a:lnTo>
                  <a:pt x="6400800" y="0"/>
                </a:lnTo>
                <a:lnTo>
                  <a:pt x="6400800" y="27432"/>
                </a:lnTo>
                <a:moveTo>
                  <a:pt x="6455664" y="27432"/>
                </a:moveTo>
                <a:lnTo>
                  <a:pt x="6428232" y="27432"/>
                </a:lnTo>
                <a:lnTo>
                  <a:pt x="6428232" y="0"/>
                </a:lnTo>
                <a:lnTo>
                  <a:pt x="6455664" y="0"/>
                </a:lnTo>
                <a:lnTo>
                  <a:pt x="6455664" y="27432"/>
                </a:lnTo>
                <a:moveTo>
                  <a:pt x="6501384" y="27432"/>
                </a:moveTo>
                <a:lnTo>
                  <a:pt x="6473952" y="27432"/>
                </a:lnTo>
                <a:lnTo>
                  <a:pt x="6473952" y="0"/>
                </a:lnTo>
                <a:lnTo>
                  <a:pt x="6501384" y="0"/>
                </a:lnTo>
                <a:lnTo>
                  <a:pt x="6501384" y="27432"/>
                </a:lnTo>
                <a:moveTo>
                  <a:pt x="6556248" y="27432"/>
                </a:moveTo>
                <a:lnTo>
                  <a:pt x="6528816" y="27432"/>
                </a:lnTo>
                <a:lnTo>
                  <a:pt x="6528816" y="0"/>
                </a:lnTo>
                <a:lnTo>
                  <a:pt x="6556248" y="0"/>
                </a:lnTo>
                <a:lnTo>
                  <a:pt x="6556248" y="27432"/>
                </a:lnTo>
                <a:moveTo>
                  <a:pt x="6601968" y="27432"/>
                </a:moveTo>
                <a:lnTo>
                  <a:pt x="6574536" y="27432"/>
                </a:lnTo>
                <a:lnTo>
                  <a:pt x="6574536" y="0"/>
                </a:lnTo>
                <a:lnTo>
                  <a:pt x="6601968" y="0"/>
                </a:lnTo>
                <a:lnTo>
                  <a:pt x="6601968" y="27432"/>
                </a:lnTo>
                <a:moveTo>
                  <a:pt x="6656832" y="27432"/>
                </a:moveTo>
                <a:lnTo>
                  <a:pt x="6629400" y="27432"/>
                </a:lnTo>
                <a:lnTo>
                  <a:pt x="6629400" y="0"/>
                </a:lnTo>
                <a:lnTo>
                  <a:pt x="6656832" y="0"/>
                </a:lnTo>
                <a:lnTo>
                  <a:pt x="6656832" y="27432"/>
                </a:lnTo>
                <a:moveTo>
                  <a:pt x="6702552" y="27432"/>
                </a:moveTo>
                <a:lnTo>
                  <a:pt x="6684264" y="27432"/>
                </a:lnTo>
                <a:lnTo>
                  <a:pt x="6684264" y="0"/>
                </a:lnTo>
                <a:lnTo>
                  <a:pt x="6702552" y="0"/>
                </a:lnTo>
                <a:lnTo>
                  <a:pt x="6702552" y="27432"/>
                </a:lnTo>
                <a:moveTo>
                  <a:pt x="6757416" y="27432"/>
                </a:moveTo>
                <a:lnTo>
                  <a:pt x="6729984" y="27432"/>
                </a:lnTo>
                <a:lnTo>
                  <a:pt x="6729984" y="0"/>
                </a:lnTo>
                <a:lnTo>
                  <a:pt x="6757416" y="0"/>
                </a:lnTo>
                <a:lnTo>
                  <a:pt x="6757416" y="27432"/>
                </a:lnTo>
                <a:moveTo>
                  <a:pt x="6793992" y="27432"/>
                </a:moveTo>
                <a:lnTo>
                  <a:pt x="6784848" y="27432"/>
                </a:lnTo>
                <a:lnTo>
                  <a:pt x="6784848" y="0"/>
                </a:lnTo>
                <a:lnTo>
                  <a:pt x="6793992" y="0"/>
                </a:lnTo>
                <a:lnTo>
                  <a:pt x="6793992" y="27432"/>
                </a:lnTo>
                <a:moveTo>
                  <a:pt x="2258568" y="54864"/>
                </a:moveTo>
                <a:lnTo>
                  <a:pt x="2249424" y="73152"/>
                </a:lnTo>
                <a:lnTo>
                  <a:pt x="2231136" y="64008"/>
                </a:lnTo>
                <a:lnTo>
                  <a:pt x="2240280" y="36576"/>
                </a:lnTo>
                <a:lnTo>
                  <a:pt x="2258568" y="54864"/>
                </a:lnTo>
                <a:moveTo>
                  <a:pt x="2240280" y="91440"/>
                </a:moveTo>
                <a:lnTo>
                  <a:pt x="2231136" y="118872"/>
                </a:lnTo>
                <a:lnTo>
                  <a:pt x="2203704" y="109728"/>
                </a:lnTo>
                <a:lnTo>
                  <a:pt x="2212848" y="82296"/>
                </a:lnTo>
                <a:lnTo>
                  <a:pt x="2240280" y="91440"/>
                </a:lnTo>
                <a:moveTo>
                  <a:pt x="2221992" y="137160"/>
                </a:moveTo>
                <a:lnTo>
                  <a:pt x="2203704" y="164592"/>
                </a:lnTo>
                <a:lnTo>
                  <a:pt x="2185416" y="146304"/>
                </a:lnTo>
                <a:lnTo>
                  <a:pt x="2194560" y="128016"/>
                </a:lnTo>
                <a:lnTo>
                  <a:pt x="2221992" y="137160"/>
                </a:lnTo>
                <a:moveTo>
                  <a:pt x="2194560" y="182880"/>
                </a:moveTo>
                <a:lnTo>
                  <a:pt x="2185416" y="201168"/>
                </a:lnTo>
                <a:lnTo>
                  <a:pt x="2167128" y="192024"/>
                </a:lnTo>
                <a:lnTo>
                  <a:pt x="2176272" y="173736"/>
                </a:lnTo>
                <a:lnTo>
                  <a:pt x="2194560" y="182880"/>
                </a:lnTo>
                <a:moveTo>
                  <a:pt x="2176272" y="228600"/>
                </a:moveTo>
                <a:lnTo>
                  <a:pt x="2167128" y="246888"/>
                </a:lnTo>
                <a:lnTo>
                  <a:pt x="2139696" y="237744"/>
                </a:lnTo>
                <a:lnTo>
                  <a:pt x="2148840" y="210312"/>
                </a:lnTo>
                <a:lnTo>
                  <a:pt x="2176272" y="228600"/>
                </a:lnTo>
                <a:moveTo>
                  <a:pt x="2148840" y="274320"/>
                </a:moveTo>
                <a:lnTo>
                  <a:pt x="2139696" y="292608"/>
                </a:lnTo>
                <a:lnTo>
                  <a:pt x="2121408" y="283464"/>
                </a:lnTo>
                <a:lnTo>
                  <a:pt x="2130552" y="256032"/>
                </a:lnTo>
                <a:lnTo>
                  <a:pt x="2148840" y="274320"/>
                </a:lnTo>
                <a:moveTo>
                  <a:pt x="2130552" y="310896"/>
                </a:moveTo>
                <a:lnTo>
                  <a:pt x="2121408" y="338328"/>
                </a:lnTo>
                <a:lnTo>
                  <a:pt x="2093976" y="320040"/>
                </a:lnTo>
                <a:lnTo>
                  <a:pt x="2112264" y="301752"/>
                </a:lnTo>
                <a:lnTo>
                  <a:pt x="2130552" y="310896"/>
                </a:lnTo>
                <a:moveTo>
                  <a:pt x="2112264" y="356616"/>
                </a:moveTo>
                <a:lnTo>
                  <a:pt x="2093976" y="374904"/>
                </a:lnTo>
                <a:lnTo>
                  <a:pt x="2075688" y="365760"/>
                </a:lnTo>
                <a:lnTo>
                  <a:pt x="2084832" y="347472"/>
                </a:lnTo>
                <a:lnTo>
                  <a:pt x="2112264" y="356616"/>
                </a:lnTo>
                <a:moveTo>
                  <a:pt x="2084832" y="402336"/>
                </a:moveTo>
                <a:lnTo>
                  <a:pt x="2075688" y="420624"/>
                </a:lnTo>
                <a:lnTo>
                  <a:pt x="2057400" y="420624"/>
                </a:lnTo>
                <a:lnTo>
                  <a:pt x="2057400" y="393192"/>
                </a:lnTo>
                <a:lnTo>
                  <a:pt x="2066544" y="393192"/>
                </a:lnTo>
                <a:lnTo>
                  <a:pt x="2066544" y="393192"/>
                </a:lnTo>
                <a:lnTo>
                  <a:pt x="2084832" y="402336"/>
                </a:lnTo>
                <a:moveTo>
                  <a:pt x="9144" y="420624"/>
                </a:moveTo>
                <a:lnTo>
                  <a:pt x="0" y="420624"/>
                </a:lnTo>
                <a:lnTo>
                  <a:pt x="0" y="393192"/>
                </a:lnTo>
                <a:lnTo>
                  <a:pt x="9144" y="393192"/>
                </a:lnTo>
                <a:lnTo>
                  <a:pt x="9144" y="420624"/>
                </a:lnTo>
                <a:moveTo>
                  <a:pt x="64008" y="420624"/>
                </a:moveTo>
                <a:lnTo>
                  <a:pt x="36576" y="420624"/>
                </a:lnTo>
                <a:lnTo>
                  <a:pt x="36576" y="393192"/>
                </a:lnTo>
                <a:lnTo>
                  <a:pt x="64008" y="393192"/>
                </a:lnTo>
                <a:lnTo>
                  <a:pt x="64008" y="420624"/>
                </a:lnTo>
                <a:moveTo>
                  <a:pt x="109728" y="420624"/>
                </a:moveTo>
                <a:lnTo>
                  <a:pt x="91440" y="420624"/>
                </a:lnTo>
                <a:lnTo>
                  <a:pt x="91440" y="393192"/>
                </a:lnTo>
                <a:lnTo>
                  <a:pt x="109728" y="393192"/>
                </a:lnTo>
                <a:lnTo>
                  <a:pt x="109728" y="420624"/>
                </a:lnTo>
                <a:moveTo>
                  <a:pt x="164592" y="420624"/>
                </a:moveTo>
                <a:lnTo>
                  <a:pt x="137160" y="420624"/>
                </a:lnTo>
                <a:lnTo>
                  <a:pt x="137160" y="393192"/>
                </a:lnTo>
                <a:lnTo>
                  <a:pt x="164592" y="393192"/>
                </a:lnTo>
                <a:lnTo>
                  <a:pt x="164592" y="420624"/>
                </a:lnTo>
                <a:moveTo>
                  <a:pt x="210312" y="420624"/>
                </a:moveTo>
                <a:lnTo>
                  <a:pt x="192024" y="420624"/>
                </a:lnTo>
                <a:lnTo>
                  <a:pt x="192024" y="393192"/>
                </a:lnTo>
                <a:lnTo>
                  <a:pt x="210312" y="393192"/>
                </a:lnTo>
                <a:lnTo>
                  <a:pt x="210312" y="420624"/>
                </a:lnTo>
                <a:moveTo>
                  <a:pt x="265176" y="420624"/>
                </a:moveTo>
                <a:lnTo>
                  <a:pt x="237744" y="420624"/>
                </a:lnTo>
                <a:lnTo>
                  <a:pt x="237744" y="393192"/>
                </a:lnTo>
                <a:lnTo>
                  <a:pt x="265176" y="393192"/>
                </a:lnTo>
                <a:lnTo>
                  <a:pt x="265176" y="420624"/>
                </a:lnTo>
                <a:moveTo>
                  <a:pt x="320040" y="420624"/>
                </a:moveTo>
                <a:lnTo>
                  <a:pt x="292608" y="420624"/>
                </a:lnTo>
                <a:lnTo>
                  <a:pt x="292608" y="393192"/>
                </a:lnTo>
                <a:lnTo>
                  <a:pt x="320040" y="393192"/>
                </a:lnTo>
                <a:lnTo>
                  <a:pt x="320040" y="420624"/>
                </a:lnTo>
                <a:moveTo>
                  <a:pt x="365760" y="420624"/>
                </a:moveTo>
                <a:lnTo>
                  <a:pt x="338328" y="420624"/>
                </a:lnTo>
                <a:lnTo>
                  <a:pt x="338328" y="393192"/>
                </a:lnTo>
                <a:lnTo>
                  <a:pt x="365760" y="393192"/>
                </a:lnTo>
                <a:lnTo>
                  <a:pt x="365760" y="420624"/>
                </a:lnTo>
                <a:moveTo>
                  <a:pt x="420624" y="420624"/>
                </a:moveTo>
                <a:lnTo>
                  <a:pt x="393192" y="420624"/>
                </a:lnTo>
                <a:lnTo>
                  <a:pt x="393192" y="393192"/>
                </a:lnTo>
                <a:lnTo>
                  <a:pt x="420624" y="393192"/>
                </a:lnTo>
                <a:lnTo>
                  <a:pt x="420624" y="420624"/>
                </a:lnTo>
                <a:moveTo>
                  <a:pt x="466344" y="420624"/>
                </a:moveTo>
                <a:lnTo>
                  <a:pt x="438912" y="420624"/>
                </a:lnTo>
                <a:lnTo>
                  <a:pt x="438912" y="393192"/>
                </a:lnTo>
                <a:lnTo>
                  <a:pt x="466344" y="393192"/>
                </a:lnTo>
                <a:lnTo>
                  <a:pt x="466344" y="420624"/>
                </a:lnTo>
                <a:moveTo>
                  <a:pt x="521208" y="420624"/>
                </a:moveTo>
                <a:lnTo>
                  <a:pt x="493776" y="420624"/>
                </a:lnTo>
                <a:lnTo>
                  <a:pt x="493776" y="393192"/>
                </a:lnTo>
                <a:lnTo>
                  <a:pt x="521208" y="393192"/>
                </a:lnTo>
                <a:lnTo>
                  <a:pt x="521208" y="420624"/>
                </a:lnTo>
                <a:moveTo>
                  <a:pt x="566928" y="420624"/>
                </a:moveTo>
                <a:lnTo>
                  <a:pt x="539496" y="420624"/>
                </a:lnTo>
                <a:lnTo>
                  <a:pt x="539496" y="393192"/>
                </a:lnTo>
                <a:lnTo>
                  <a:pt x="566928" y="393192"/>
                </a:lnTo>
                <a:lnTo>
                  <a:pt x="566928" y="420624"/>
                </a:lnTo>
                <a:moveTo>
                  <a:pt x="621792" y="420624"/>
                </a:moveTo>
                <a:lnTo>
                  <a:pt x="594360" y="420624"/>
                </a:lnTo>
                <a:lnTo>
                  <a:pt x="594360" y="393192"/>
                </a:lnTo>
                <a:lnTo>
                  <a:pt x="621792" y="393192"/>
                </a:lnTo>
                <a:lnTo>
                  <a:pt x="621792" y="420624"/>
                </a:lnTo>
                <a:moveTo>
                  <a:pt x="667512" y="420624"/>
                </a:moveTo>
                <a:lnTo>
                  <a:pt x="640080" y="420624"/>
                </a:lnTo>
                <a:lnTo>
                  <a:pt x="640080" y="393192"/>
                </a:lnTo>
                <a:lnTo>
                  <a:pt x="667512" y="393192"/>
                </a:lnTo>
                <a:lnTo>
                  <a:pt x="667512" y="420624"/>
                </a:lnTo>
                <a:moveTo>
                  <a:pt x="722376" y="420624"/>
                </a:moveTo>
                <a:lnTo>
                  <a:pt x="694944" y="420624"/>
                </a:lnTo>
                <a:lnTo>
                  <a:pt x="694944" y="393192"/>
                </a:lnTo>
                <a:lnTo>
                  <a:pt x="722376" y="393192"/>
                </a:lnTo>
                <a:lnTo>
                  <a:pt x="722376" y="420624"/>
                </a:lnTo>
                <a:moveTo>
                  <a:pt x="768096" y="420624"/>
                </a:moveTo>
                <a:lnTo>
                  <a:pt x="740664" y="420624"/>
                </a:lnTo>
                <a:lnTo>
                  <a:pt x="740664" y="393192"/>
                </a:lnTo>
                <a:lnTo>
                  <a:pt x="768096" y="393192"/>
                </a:lnTo>
                <a:lnTo>
                  <a:pt x="768096" y="420624"/>
                </a:lnTo>
                <a:moveTo>
                  <a:pt x="822960" y="420624"/>
                </a:moveTo>
                <a:lnTo>
                  <a:pt x="795528" y="420624"/>
                </a:lnTo>
                <a:lnTo>
                  <a:pt x="795528" y="393192"/>
                </a:lnTo>
                <a:lnTo>
                  <a:pt x="822960" y="393192"/>
                </a:lnTo>
                <a:lnTo>
                  <a:pt x="822960" y="420624"/>
                </a:lnTo>
                <a:moveTo>
                  <a:pt x="868680" y="420624"/>
                </a:moveTo>
                <a:lnTo>
                  <a:pt x="841248" y="420624"/>
                </a:lnTo>
                <a:lnTo>
                  <a:pt x="841248" y="393192"/>
                </a:lnTo>
                <a:lnTo>
                  <a:pt x="868680" y="393192"/>
                </a:lnTo>
                <a:lnTo>
                  <a:pt x="868680" y="420624"/>
                </a:lnTo>
                <a:moveTo>
                  <a:pt x="923544" y="420624"/>
                </a:moveTo>
                <a:lnTo>
                  <a:pt x="896112" y="420624"/>
                </a:lnTo>
                <a:lnTo>
                  <a:pt x="896112" y="393192"/>
                </a:lnTo>
                <a:lnTo>
                  <a:pt x="923544" y="393192"/>
                </a:lnTo>
                <a:lnTo>
                  <a:pt x="923544" y="420624"/>
                </a:lnTo>
                <a:moveTo>
                  <a:pt x="969264" y="420624"/>
                </a:moveTo>
                <a:lnTo>
                  <a:pt x="950976" y="420624"/>
                </a:lnTo>
                <a:lnTo>
                  <a:pt x="950976" y="393192"/>
                </a:lnTo>
                <a:lnTo>
                  <a:pt x="969264" y="393192"/>
                </a:lnTo>
                <a:lnTo>
                  <a:pt x="969264" y="420624"/>
                </a:lnTo>
                <a:moveTo>
                  <a:pt x="1024128" y="420624"/>
                </a:moveTo>
                <a:lnTo>
                  <a:pt x="996696" y="420624"/>
                </a:lnTo>
                <a:lnTo>
                  <a:pt x="996696" y="393192"/>
                </a:lnTo>
                <a:lnTo>
                  <a:pt x="1024128" y="393192"/>
                </a:lnTo>
                <a:lnTo>
                  <a:pt x="1024128" y="420624"/>
                </a:lnTo>
                <a:moveTo>
                  <a:pt x="1069848" y="420624"/>
                </a:moveTo>
                <a:lnTo>
                  <a:pt x="1051560" y="420624"/>
                </a:lnTo>
                <a:lnTo>
                  <a:pt x="1051560" y="393192"/>
                </a:lnTo>
                <a:lnTo>
                  <a:pt x="1069848" y="393192"/>
                </a:lnTo>
                <a:lnTo>
                  <a:pt x="1069848" y="420624"/>
                </a:lnTo>
                <a:moveTo>
                  <a:pt x="1124712" y="420624"/>
                </a:moveTo>
                <a:lnTo>
                  <a:pt x="1097280" y="420624"/>
                </a:lnTo>
                <a:lnTo>
                  <a:pt x="1097280" y="393192"/>
                </a:lnTo>
                <a:lnTo>
                  <a:pt x="1124712" y="393192"/>
                </a:lnTo>
                <a:lnTo>
                  <a:pt x="1124712" y="420624"/>
                </a:lnTo>
                <a:moveTo>
                  <a:pt x="1170432" y="420624"/>
                </a:moveTo>
                <a:lnTo>
                  <a:pt x="1152144" y="420624"/>
                </a:lnTo>
                <a:lnTo>
                  <a:pt x="1152144" y="393192"/>
                </a:lnTo>
                <a:lnTo>
                  <a:pt x="1170432" y="393192"/>
                </a:lnTo>
                <a:lnTo>
                  <a:pt x="1170432" y="420624"/>
                </a:lnTo>
                <a:moveTo>
                  <a:pt x="1225296" y="420624"/>
                </a:moveTo>
                <a:lnTo>
                  <a:pt x="1197864" y="420624"/>
                </a:lnTo>
                <a:lnTo>
                  <a:pt x="1197864" y="393192"/>
                </a:lnTo>
                <a:lnTo>
                  <a:pt x="1225296" y="393192"/>
                </a:lnTo>
                <a:lnTo>
                  <a:pt x="1225296" y="420624"/>
                </a:lnTo>
                <a:moveTo>
                  <a:pt x="1271016" y="420624"/>
                </a:moveTo>
                <a:lnTo>
                  <a:pt x="1252728" y="420624"/>
                </a:lnTo>
                <a:lnTo>
                  <a:pt x="1252728" y="393192"/>
                </a:lnTo>
                <a:lnTo>
                  <a:pt x="1271016" y="393192"/>
                </a:lnTo>
                <a:lnTo>
                  <a:pt x="1271016" y="420624"/>
                </a:lnTo>
                <a:moveTo>
                  <a:pt x="1325880" y="420624"/>
                </a:moveTo>
                <a:lnTo>
                  <a:pt x="1298448" y="420624"/>
                </a:lnTo>
                <a:lnTo>
                  <a:pt x="1298448" y="393192"/>
                </a:lnTo>
                <a:lnTo>
                  <a:pt x="1325880" y="393192"/>
                </a:lnTo>
                <a:lnTo>
                  <a:pt x="1325880" y="420624"/>
                </a:lnTo>
                <a:moveTo>
                  <a:pt x="1371600" y="420624"/>
                </a:moveTo>
                <a:lnTo>
                  <a:pt x="1353312" y="420624"/>
                </a:lnTo>
                <a:lnTo>
                  <a:pt x="1353312" y="393192"/>
                </a:lnTo>
                <a:lnTo>
                  <a:pt x="1371600" y="393192"/>
                </a:lnTo>
                <a:lnTo>
                  <a:pt x="1371600" y="420624"/>
                </a:lnTo>
                <a:moveTo>
                  <a:pt x="1426464" y="420624"/>
                </a:moveTo>
                <a:lnTo>
                  <a:pt x="1399032" y="420624"/>
                </a:lnTo>
                <a:lnTo>
                  <a:pt x="1399032" y="393192"/>
                </a:lnTo>
                <a:lnTo>
                  <a:pt x="1426464" y="393192"/>
                </a:lnTo>
                <a:lnTo>
                  <a:pt x="1426464" y="420624"/>
                </a:lnTo>
                <a:moveTo>
                  <a:pt x="1481328" y="420624"/>
                </a:moveTo>
                <a:lnTo>
                  <a:pt x="1453896" y="420624"/>
                </a:lnTo>
                <a:lnTo>
                  <a:pt x="1453896" y="393192"/>
                </a:lnTo>
                <a:lnTo>
                  <a:pt x="1481328" y="393192"/>
                </a:lnTo>
                <a:lnTo>
                  <a:pt x="1481328" y="420624"/>
                </a:lnTo>
                <a:moveTo>
                  <a:pt x="1527048" y="420624"/>
                </a:moveTo>
                <a:lnTo>
                  <a:pt x="1499616" y="420624"/>
                </a:lnTo>
                <a:lnTo>
                  <a:pt x="1499616" y="393192"/>
                </a:lnTo>
                <a:lnTo>
                  <a:pt x="1527048" y="393192"/>
                </a:lnTo>
                <a:lnTo>
                  <a:pt x="1527048" y="420624"/>
                </a:lnTo>
                <a:moveTo>
                  <a:pt x="1581912" y="420624"/>
                </a:moveTo>
                <a:lnTo>
                  <a:pt x="1554480" y="420624"/>
                </a:lnTo>
                <a:lnTo>
                  <a:pt x="1554480" y="393192"/>
                </a:lnTo>
                <a:lnTo>
                  <a:pt x="1581912" y="393192"/>
                </a:lnTo>
                <a:lnTo>
                  <a:pt x="1581912" y="420624"/>
                </a:lnTo>
                <a:moveTo>
                  <a:pt x="1627632" y="420624"/>
                </a:moveTo>
                <a:lnTo>
                  <a:pt x="1600200" y="420624"/>
                </a:lnTo>
                <a:lnTo>
                  <a:pt x="1600200" y="393192"/>
                </a:lnTo>
                <a:lnTo>
                  <a:pt x="1627632" y="393192"/>
                </a:lnTo>
                <a:lnTo>
                  <a:pt x="1627632" y="420624"/>
                </a:lnTo>
                <a:moveTo>
                  <a:pt x="1682496" y="420624"/>
                </a:moveTo>
                <a:lnTo>
                  <a:pt x="1655064" y="420624"/>
                </a:lnTo>
                <a:lnTo>
                  <a:pt x="1655064" y="393192"/>
                </a:lnTo>
                <a:lnTo>
                  <a:pt x="1682496" y="393192"/>
                </a:lnTo>
                <a:lnTo>
                  <a:pt x="1682496" y="420624"/>
                </a:lnTo>
                <a:moveTo>
                  <a:pt x="1728216" y="420624"/>
                </a:moveTo>
                <a:lnTo>
                  <a:pt x="1700784" y="420624"/>
                </a:lnTo>
                <a:lnTo>
                  <a:pt x="1700784" y="393192"/>
                </a:lnTo>
                <a:lnTo>
                  <a:pt x="1728216" y="393192"/>
                </a:lnTo>
                <a:lnTo>
                  <a:pt x="1728216" y="420624"/>
                </a:lnTo>
                <a:moveTo>
                  <a:pt x="1783080" y="420624"/>
                </a:moveTo>
                <a:lnTo>
                  <a:pt x="1755648" y="420624"/>
                </a:lnTo>
                <a:lnTo>
                  <a:pt x="1755648" y="393192"/>
                </a:lnTo>
                <a:lnTo>
                  <a:pt x="1783080" y="393192"/>
                </a:lnTo>
                <a:lnTo>
                  <a:pt x="1783080" y="420624"/>
                </a:lnTo>
                <a:moveTo>
                  <a:pt x="1828800" y="420624"/>
                </a:moveTo>
                <a:lnTo>
                  <a:pt x="1801368" y="420624"/>
                </a:lnTo>
                <a:lnTo>
                  <a:pt x="1801368" y="393192"/>
                </a:lnTo>
                <a:lnTo>
                  <a:pt x="1828800" y="393192"/>
                </a:lnTo>
                <a:lnTo>
                  <a:pt x="1828800" y="420624"/>
                </a:lnTo>
                <a:moveTo>
                  <a:pt x="1883664" y="420624"/>
                </a:moveTo>
                <a:lnTo>
                  <a:pt x="1856232" y="420624"/>
                </a:lnTo>
                <a:lnTo>
                  <a:pt x="1856232" y="393192"/>
                </a:lnTo>
                <a:lnTo>
                  <a:pt x="1883664" y="393192"/>
                </a:lnTo>
                <a:lnTo>
                  <a:pt x="1883664" y="420624"/>
                </a:lnTo>
                <a:moveTo>
                  <a:pt x="1929384" y="420624"/>
                </a:moveTo>
                <a:lnTo>
                  <a:pt x="1901952" y="420624"/>
                </a:lnTo>
                <a:lnTo>
                  <a:pt x="1901952" y="393192"/>
                </a:lnTo>
                <a:lnTo>
                  <a:pt x="1929384" y="393192"/>
                </a:lnTo>
                <a:lnTo>
                  <a:pt x="1929384" y="420624"/>
                </a:lnTo>
                <a:moveTo>
                  <a:pt x="1984248" y="420624"/>
                </a:moveTo>
                <a:lnTo>
                  <a:pt x="1956816" y="420624"/>
                </a:lnTo>
                <a:lnTo>
                  <a:pt x="1956816" y="393192"/>
                </a:lnTo>
                <a:lnTo>
                  <a:pt x="1984248" y="393192"/>
                </a:lnTo>
                <a:lnTo>
                  <a:pt x="1984248" y="420624"/>
                </a:lnTo>
                <a:moveTo>
                  <a:pt x="2029968" y="420624"/>
                </a:moveTo>
                <a:lnTo>
                  <a:pt x="2002536" y="420624"/>
                </a:lnTo>
                <a:lnTo>
                  <a:pt x="2002536" y="393192"/>
                </a:lnTo>
                <a:lnTo>
                  <a:pt x="2029968" y="393192"/>
                </a:lnTo>
                <a:lnTo>
                  <a:pt x="2029968" y="420624"/>
                </a:lnTo>
              </a:path>
            </a:pathLst>
          </a:custGeom>
          <a:gradFill>
            <a:gsLst>
              <a:gs pos="0">
                <a:schemeClr val="accent2">
                  <a:lumMod val="20000"/>
                  <a:lumOff val="80000"/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10800000" scaled="0"/>
          </a:gradFill>
          <a:ln w="2540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对象3"/>
          <p:cNvSpPr/>
          <p:nvPr>
            <p:custDataLst>
              <p:tags r:id="rId3"/>
            </p:custDataLst>
          </p:nvPr>
        </p:nvSpPr>
        <p:spPr>
          <a:xfrm>
            <a:off x="1280795" y="2986723"/>
            <a:ext cx="3191256" cy="3191256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对象4"/>
          <p:cNvSpPr/>
          <p:nvPr>
            <p:custDataLst>
              <p:tags r:id="rId4"/>
            </p:custDataLst>
          </p:nvPr>
        </p:nvSpPr>
        <p:spPr>
          <a:xfrm>
            <a:off x="2891790" y="4701223"/>
            <a:ext cx="2084832" cy="2020824"/>
          </a:xfrm>
          <a:custGeom>
            <a:avLst/>
            <a:gdLst/>
            <a:ahLst/>
            <a:cxnLst/>
            <a:rect l="l" t="t" r="r" b="b"/>
            <a:pathLst>
              <a:path w="2084832" h="2020824">
                <a:moveTo>
                  <a:pt x="512064" y="1984248"/>
                </a:moveTo>
                <a:cubicBezTo>
                  <a:pt x="521208" y="2011680"/>
                  <a:pt x="548640" y="2020824"/>
                  <a:pt x="576072" y="2020824"/>
                </a:cubicBezTo>
                <a:cubicBezTo>
                  <a:pt x="1005840" y="1892808"/>
                  <a:pt x="1380744" y="1636776"/>
                  <a:pt x="1655064" y="1280160"/>
                </a:cubicBezTo>
                <a:cubicBezTo>
                  <a:pt x="1920240" y="923544"/>
                  <a:pt x="2075688" y="493776"/>
                  <a:pt x="2084832" y="54864"/>
                </a:cubicBezTo>
                <a:cubicBezTo>
                  <a:pt x="2084832" y="18288"/>
                  <a:pt x="2066544" y="0"/>
                  <a:pt x="2039112" y="0"/>
                </a:cubicBezTo>
                <a:lnTo>
                  <a:pt x="54864" y="0"/>
                </a:lnTo>
                <a:cubicBezTo>
                  <a:pt x="18288" y="0"/>
                  <a:pt x="-9144" y="27432"/>
                  <a:pt x="0" y="64008"/>
                </a:cubicBezTo>
                <a:lnTo>
                  <a:pt x="512064" y="1984248"/>
                </a:lnTo>
              </a:path>
            </a:pathLst>
          </a:cu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10702551" scaled="0"/>
          </a:gradFill>
          <a:ln w="25400">
            <a:solidFill>
              <a:schemeClr val="lt1"/>
            </a:solidFill>
            <a:prstDash val="soli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对象5"/>
          <p:cNvSpPr/>
          <p:nvPr>
            <p:custDataLst>
              <p:tags r:id="rId5"/>
            </p:custDataLst>
          </p:nvPr>
        </p:nvSpPr>
        <p:spPr>
          <a:xfrm>
            <a:off x="2891790" y="2479358"/>
            <a:ext cx="2286000" cy="2212848"/>
          </a:xfrm>
          <a:custGeom>
            <a:avLst/>
            <a:gdLst/>
            <a:ahLst/>
            <a:cxnLst/>
            <a:rect l="l" t="t" r="r" b="b"/>
            <a:pathLst>
              <a:path w="2286000" h="2212848">
                <a:moveTo>
                  <a:pt x="2240280" y="2212848"/>
                </a:moveTo>
                <a:cubicBezTo>
                  <a:pt x="2267712" y="2212848"/>
                  <a:pt x="2286000" y="2194560"/>
                  <a:pt x="2286000" y="2167128"/>
                </a:cubicBezTo>
                <a:cubicBezTo>
                  <a:pt x="2276856" y="1673352"/>
                  <a:pt x="2112264" y="1197864"/>
                  <a:pt x="1810512" y="813816"/>
                </a:cubicBezTo>
                <a:cubicBezTo>
                  <a:pt x="1517904" y="420624"/>
                  <a:pt x="1097280" y="137160"/>
                  <a:pt x="630936" y="0"/>
                </a:cubicBezTo>
                <a:cubicBezTo>
                  <a:pt x="603504" y="-9144"/>
                  <a:pt x="576072" y="9144"/>
                  <a:pt x="566928" y="36576"/>
                </a:cubicBezTo>
                <a:lnTo>
                  <a:pt x="0" y="2148840"/>
                </a:lnTo>
                <a:cubicBezTo>
                  <a:pt x="-9144" y="2185416"/>
                  <a:pt x="18288" y="2212848"/>
                  <a:pt x="54864" y="2212848"/>
                </a:cubicBezTo>
                <a:lnTo>
                  <a:pt x="2240280" y="2212848"/>
                </a:lnTo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7310710" scaled="0"/>
          </a:gradFill>
          <a:ln w="25400">
            <a:solidFill>
              <a:schemeClr val="lt1"/>
            </a:solidFill>
            <a:prstDash val="soli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对象6"/>
          <p:cNvSpPr/>
          <p:nvPr>
            <p:custDataLst>
              <p:tags r:id="rId6"/>
            </p:custDataLst>
          </p:nvPr>
        </p:nvSpPr>
        <p:spPr>
          <a:xfrm>
            <a:off x="1776095" y="3603943"/>
            <a:ext cx="2185200" cy="2185200"/>
          </a:xfrm>
          <a:prstGeom prst="ellipse">
            <a:avLst/>
          </a:prstGeom>
          <a:solidFill>
            <a:srgbClr val="FFFFFF"/>
          </a:solidFill>
          <a:ln w="1270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400" b="1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公司价值</a:t>
            </a:r>
            <a:endParaRPr lang="zh-CN" altLang="en-US" sz="2400" b="1">
              <a:solidFill>
                <a:srgbClr val="00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5" name="对象7"/>
          <p:cNvSpPr/>
          <p:nvPr>
            <p:custDataLst>
              <p:tags r:id="rId7"/>
            </p:custDataLst>
          </p:nvPr>
        </p:nvSpPr>
        <p:spPr>
          <a:xfrm>
            <a:off x="1867535" y="3686493"/>
            <a:ext cx="2002536" cy="2002536"/>
          </a:xfrm>
          <a:custGeom>
            <a:avLst/>
            <a:gdLst/>
            <a:ahLst/>
            <a:cxnLst/>
            <a:rect l="l" t="t" r="r" b="b"/>
            <a:pathLst>
              <a:path w="2002536" h="2002536">
                <a:moveTo>
                  <a:pt x="987552" y="0"/>
                </a:moveTo>
                <a:cubicBezTo>
                  <a:pt x="987552" y="0"/>
                  <a:pt x="996696" y="0"/>
                  <a:pt x="1005840" y="0"/>
                </a:cubicBezTo>
                <a:cubicBezTo>
                  <a:pt x="1005840" y="0"/>
                  <a:pt x="1014984" y="0"/>
                  <a:pt x="1024128" y="0"/>
                </a:cubicBezTo>
                <a:lnTo>
                  <a:pt x="1024128" y="27432"/>
                </a:lnTo>
                <a:cubicBezTo>
                  <a:pt x="1014984" y="27432"/>
                  <a:pt x="1005840" y="27432"/>
                  <a:pt x="1005840" y="27432"/>
                </a:cubicBezTo>
                <a:cubicBezTo>
                  <a:pt x="996696" y="27432"/>
                  <a:pt x="987552" y="27432"/>
                  <a:pt x="987552" y="27432"/>
                </a:cubicBezTo>
                <a:lnTo>
                  <a:pt x="987552" y="0"/>
                </a:lnTo>
                <a:moveTo>
                  <a:pt x="905256" y="9144"/>
                </a:moveTo>
                <a:cubicBezTo>
                  <a:pt x="914400" y="0"/>
                  <a:pt x="932688" y="0"/>
                  <a:pt x="941832" y="0"/>
                </a:cubicBezTo>
                <a:lnTo>
                  <a:pt x="941832" y="27432"/>
                </a:lnTo>
                <a:cubicBezTo>
                  <a:pt x="932688" y="27432"/>
                  <a:pt x="923544" y="27432"/>
                  <a:pt x="905256" y="27432"/>
                </a:cubicBezTo>
                <a:lnTo>
                  <a:pt x="905256" y="9144"/>
                </a:lnTo>
                <a:moveTo>
                  <a:pt x="1060704" y="0"/>
                </a:moveTo>
                <a:cubicBezTo>
                  <a:pt x="1078992" y="0"/>
                  <a:pt x="1088136" y="0"/>
                  <a:pt x="1097280" y="9144"/>
                </a:cubicBezTo>
                <a:lnTo>
                  <a:pt x="1097280" y="27432"/>
                </a:lnTo>
                <a:cubicBezTo>
                  <a:pt x="1088136" y="27432"/>
                  <a:pt x="1069848" y="27432"/>
                  <a:pt x="1060704" y="27432"/>
                </a:cubicBezTo>
                <a:lnTo>
                  <a:pt x="1060704" y="0"/>
                </a:lnTo>
                <a:moveTo>
                  <a:pt x="822960" y="18288"/>
                </a:moveTo>
                <a:cubicBezTo>
                  <a:pt x="841248" y="9144"/>
                  <a:pt x="850392" y="9144"/>
                  <a:pt x="868680" y="9144"/>
                </a:cubicBezTo>
                <a:lnTo>
                  <a:pt x="868680" y="36576"/>
                </a:lnTo>
                <a:cubicBezTo>
                  <a:pt x="859536" y="36576"/>
                  <a:pt x="841248" y="36576"/>
                  <a:pt x="832104" y="36576"/>
                </a:cubicBezTo>
                <a:lnTo>
                  <a:pt x="822960" y="18288"/>
                </a:lnTo>
                <a:moveTo>
                  <a:pt x="1143000" y="9144"/>
                </a:moveTo>
                <a:cubicBezTo>
                  <a:pt x="1152144" y="9144"/>
                  <a:pt x="1170432" y="9144"/>
                  <a:pt x="1179576" y="18288"/>
                </a:cubicBezTo>
                <a:lnTo>
                  <a:pt x="1179576" y="36576"/>
                </a:lnTo>
                <a:cubicBezTo>
                  <a:pt x="1161288" y="36576"/>
                  <a:pt x="1152144" y="36576"/>
                  <a:pt x="1133856" y="36576"/>
                </a:cubicBezTo>
                <a:lnTo>
                  <a:pt x="1143000" y="9144"/>
                </a:lnTo>
                <a:moveTo>
                  <a:pt x="749808" y="36576"/>
                </a:moveTo>
                <a:cubicBezTo>
                  <a:pt x="758952" y="27432"/>
                  <a:pt x="777240" y="27432"/>
                  <a:pt x="786384" y="27432"/>
                </a:cubicBezTo>
                <a:lnTo>
                  <a:pt x="795528" y="45720"/>
                </a:lnTo>
                <a:cubicBezTo>
                  <a:pt x="777240" y="54864"/>
                  <a:pt x="768096" y="54864"/>
                  <a:pt x="758952" y="54864"/>
                </a:cubicBezTo>
                <a:lnTo>
                  <a:pt x="749808" y="36576"/>
                </a:lnTo>
                <a:moveTo>
                  <a:pt x="1216152" y="27432"/>
                </a:moveTo>
                <a:cubicBezTo>
                  <a:pt x="1234440" y="27432"/>
                  <a:pt x="1243584" y="27432"/>
                  <a:pt x="1252728" y="36576"/>
                </a:cubicBezTo>
                <a:lnTo>
                  <a:pt x="1252728" y="54864"/>
                </a:lnTo>
                <a:cubicBezTo>
                  <a:pt x="1234440" y="54864"/>
                  <a:pt x="1225296" y="54864"/>
                  <a:pt x="1216152" y="45720"/>
                </a:cubicBezTo>
                <a:lnTo>
                  <a:pt x="1216152" y="27432"/>
                </a:lnTo>
                <a:moveTo>
                  <a:pt x="676656" y="54864"/>
                </a:moveTo>
                <a:cubicBezTo>
                  <a:pt x="685800" y="54864"/>
                  <a:pt x="694944" y="45720"/>
                  <a:pt x="713232" y="45720"/>
                </a:cubicBezTo>
                <a:lnTo>
                  <a:pt x="722376" y="64008"/>
                </a:lnTo>
                <a:cubicBezTo>
                  <a:pt x="704088" y="73152"/>
                  <a:pt x="694944" y="73152"/>
                  <a:pt x="685800" y="82296"/>
                </a:cubicBezTo>
                <a:lnTo>
                  <a:pt x="676656" y="54864"/>
                </a:lnTo>
                <a:moveTo>
                  <a:pt x="1298448" y="45720"/>
                </a:moveTo>
                <a:cubicBezTo>
                  <a:pt x="1307592" y="45720"/>
                  <a:pt x="1316736" y="54864"/>
                  <a:pt x="1335024" y="54864"/>
                </a:cubicBezTo>
                <a:lnTo>
                  <a:pt x="1325880" y="82296"/>
                </a:lnTo>
                <a:cubicBezTo>
                  <a:pt x="1307592" y="73152"/>
                  <a:pt x="1298448" y="73152"/>
                  <a:pt x="1289304" y="64008"/>
                </a:cubicBezTo>
                <a:lnTo>
                  <a:pt x="1298448" y="45720"/>
                </a:lnTo>
                <a:moveTo>
                  <a:pt x="603504" y="82296"/>
                </a:moveTo>
                <a:cubicBezTo>
                  <a:pt x="612648" y="82296"/>
                  <a:pt x="621792" y="73152"/>
                  <a:pt x="640080" y="73152"/>
                </a:cubicBezTo>
                <a:lnTo>
                  <a:pt x="649224" y="91440"/>
                </a:lnTo>
                <a:cubicBezTo>
                  <a:pt x="630936" y="100584"/>
                  <a:pt x="621792" y="100584"/>
                  <a:pt x="612648" y="109728"/>
                </a:cubicBezTo>
                <a:lnTo>
                  <a:pt x="603504" y="82296"/>
                </a:lnTo>
                <a:moveTo>
                  <a:pt x="1371600" y="73152"/>
                </a:moveTo>
                <a:cubicBezTo>
                  <a:pt x="1380744" y="73152"/>
                  <a:pt x="1389888" y="82296"/>
                  <a:pt x="1408176" y="82296"/>
                </a:cubicBezTo>
                <a:lnTo>
                  <a:pt x="1399032" y="109728"/>
                </a:lnTo>
                <a:cubicBezTo>
                  <a:pt x="1380744" y="100584"/>
                  <a:pt x="1371600" y="100584"/>
                  <a:pt x="1362456" y="91440"/>
                </a:cubicBezTo>
                <a:lnTo>
                  <a:pt x="1371600" y="73152"/>
                </a:lnTo>
                <a:moveTo>
                  <a:pt x="530352" y="118872"/>
                </a:moveTo>
                <a:cubicBezTo>
                  <a:pt x="539496" y="109728"/>
                  <a:pt x="557784" y="109728"/>
                  <a:pt x="566928" y="100584"/>
                </a:cubicBezTo>
                <a:lnTo>
                  <a:pt x="576072" y="118872"/>
                </a:lnTo>
                <a:cubicBezTo>
                  <a:pt x="566928" y="128016"/>
                  <a:pt x="557784" y="137160"/>
                  <a:pt x="539496" y="137160"/>
                </a:cubicBezTo>
                <a:lnTo>
                  <a:pt x="530352" y="118872"/>
                </a:lnTo>
                <a:moveTo>
                  <a:pt x="1444752" y="100584"/>
                </a:moveTo>
                <a:cubicBezTo>
                  <a:pt x="1453896" y="109728"/>
                  <a:pt x="1463040" y="109728"/>
                  <a:pt x="1472184" y="118872"/>
                </a:cubicBezTo>
                <a:lnTo>
                  <a:pt x="1463040" y="137160"/>
                </a:lnTo>
                <a:cubicBezTo>
                  <a:pt x="1453896" y="137160"/>
                  <a:pt x="1444752" y="128016"/>
                  <a:pt x="1426464" y="118872"/>
                </a:cubicBezTo>
                <a:lnTo>
                  <a:pt x="1444752" y="100584"/>
                </a:lnTo>
                <a:moveTo>
                  <a:pt x="466344" y="155448"/>
                </a:moveTo>
                <a:cubicBezTo>
                  <a:pt x="475488" y="155448"/>
                  <a:pt x="484632" y="146304"/>
                  <a:pt x="493776" y="137160"/>
                </a:cubicBezTo>
                <a:lnTo>
                  <a:pt x="512064" y="155448"/>
                </a:lnTo>
                <a:cubicBezTo>
                  <a:pt x="493776" y="164592"/>
                  <a:pt x="484632" y="173736"/>
                  <a:pt x="475488" y="182880"/>
                </a:cubicBezTo>
                <a:lnTo>
                  <a:pt x="466344" y="155448"/>
                </a:lnTo>
                <a:moveTo>
                  <a:pt x="1508760" y="137160"/>
                </a:moveTo>
                <a:cubicBezTo>
                  <a:pt x="1517904" y="146304"/>
                  <a:pt x="1536192" y="155448"/>
                  <a:pt x="1545336" y="155448"/>
                </a:cubicBezTo>
                <a:lnTo>
                  <a:pt x="1527048" y="182880"/>
                </a:lnTo>
                <a:cubicBezTo>
                  <a:pt x="1517904" y="173736"/>
                  <a:pt x="1508760" y="164592"/>
                  <a:pt x="1499616" y="155448"/>
                </a:cubicBezTo>
                <a:lnTo>
                  <a:pt x="1508760" y="137160"/>
                </a:lnTo>
                <a:moveTo>
                  <a:pt x="1572768" y="182880"/>
                </a:moveTo>
                <a:cubicBezTo>
                  <a:pt x="1591056" y="192024"/>
                  <a:pt x="1600200" y="192024"/>
                  <a:pt x="1609344" y="201168"/>
                </a:cubicBezTo>
                <a:lnTo>
                  <a:pt x="1591056" y="219456"/>
                </a:lnTo>
                <a:cubicBezTo>
                  <a:pt x="1581912" y="219456"/>
                  <a:pt x="1572768" y="210312"/>
                  <a:pt x="1563624" y="201168"/>
                </a:cubicBezTo>
                <a:lnTo>
                  <a:pt x="1572768" y="182880"/>
                </a:lnTo>
                <a:moveTo>
                  <a:pt x="393192" y="201168"/>
                </a:moveTo>
                <a:cubicBezTo>
                  <a:pt x="411480" y="192024"/>
                  <a:pt x="420624" y="192024"/>
                  <a:pt x="429768" y="182880"/>
                </a:cubicBezTo>
                <a:lnTo>
                  <a:pt x="448056" y="201168"/>
                </a:lnTo>
                <a:cubicBezTo>
                  <a:pt x="429768" y="210312"/>
                  <a:pt x="420624" y="219456"/>
                  <a:pt x="411480" y="219456"/>
                </a:cubicBezTo>
                <a:lnTo>
                  <a:pt x="393192" y="201168"/>
                </a:lnTo>
                <a:moveTo>
                  <a:pt x="1636776" y="228600"/>
                </a:moveTo>
                <a:cubicBezTo>
                  <a:pt x="1645920" y="237744"/>
                  <a:pt x="1664208" y="246888"/>
                  <a:pt x="1673352" y="256032"/>
                </a:cubicBezTo>
                <a:lnTo>
                  <a:pt x="1655064" y="274320"/>
                </a:lnTo>
                <a:cubicBezTo>
                  <a:pt x="1645920" y="265176"/>
                  <a:pt x="1636776" y="256032"/>
                  <a:pt x="1627632" y="246888"/>
                </a:cubicBezTo>
                <a:lnTo>
                  <a:pt x="1636776" y="228600"/>
                </a:lnTo>
                <a:moveTo>
                  <a:pt x="338328" y="256032"/>
                </a:moveTo>
                <a:cubicBezTo>
                  <a:pt x="347472" y="246888"/>
                  <a:pt x="356616" y="237744"/>
                  <a:pt x="365760" y="228600"/>
                </a:cubicBezTo>
                <a:lnTo>
                  <a:pt x="384048" y="246888"/>
                </a:lnTo>
                <a:cubicBezTo>
                  <a:pt x="374904" y="256032"/>
                  <a:pt x="365760" y="265176"/>
                  <a:pt x="356616" y="274320"/>
                </a:cubicBezTo>
                <a:lnTo>
                  <a:pt x="338328" y="256032"/>
                </a:lnTo>
                <a:moveTo>
                  <a:pt x="1700784" y="283464"/>
                </a:moveTo>
                <a:cubicBezTo>
                  <a:pt x="1709928" y="292608"/>
                  <a:pt x="1719072" y="301752"/>
                  <a:pt x="1728216" y="310896"/>
                </a:cubicBezTo>
                <a:lnTo>
                  <a:pt x="1709928" y="329184"/>
                </a:lnTo>
                <a:cubicBezTo>
                  <a:pt x="1700784" y="320040"/>
                  <a:pt x="1691640" y="310896"/>
                  <a:pt x="1682496" y="301752"/>
                </a:cubicBezTo>
                <a:lnTo>
                  <a:pt x="1700784" y="283464"/>
                </a:lnTo>
                <a:moveTo>
                  <a:pt x="283464" y="310896"/>
                </a:moveTo>
                <a:cubicBezTo>
                  <a:pt x="292608" y="301752"/>
                  <a:pt x="301752" y="292608"/>
                  <a:pt x="310896" y="283464"/>
                </a:cubicBezTo>
                <a:lnTo>
                  <a:pt x="329184" y="301752"/>
                </a:lnTo>
                <a:cubicBezTo>
                  <a:pt x="320040" y="310896"/>
                  <a:pt x="310896" y="320040"/>
                  <a:pt x="301752" y="329184"/>
                </a:cubicBezTo>
                <a:lnTo>
                  <a:pt x="283464" y="310896"/>
                </a:lnTo>
                <a:moveTo>
                  <a:pt x="1755648" y="338328"/>
                </a:moveTo>
                <a:cubicBezTo>
                  <a:pt x="1764792" y="347472"/>
                  <a:pt x="1773936" y="356616"/>
                  <a:pt x="1783080" y="365760"/>
                </a:cubicBezTo>
                <a:lnTo>
                  <a:pt x="1755648" y="384048"/>
                </a:lnTo>
                <a:cubicBezTo>
                  <a:pt x="1755648" y="374904"/>
                  <a:pt x="1746504" y="365760"/>
                  <a:pt x="1737360" y="356616"/>
                </a:cubicBezTo>
                <a:lnTo>
                  <a:pt x="1755648" y="338328"/>
                </a:lnTo>
                <a:moveTo>
                  <a:pt x="228600" y="365760"/>
                </a:moveTo>
                <a:cubicBezTo>
                  <a:pt x="237744" y="356616"/>
                  <a:pt x="246888" y="347472"/>
                  <a:pt x="256032" y="338328"/>
                </a:cubicBezTo>
                <a:lnTo>
                  <a:pt x="274320" y="356616"/>
                </a:lnTo>
                <a:cubicBezTo>
                  <a:pt x="265176" y="365760"/>
                  <a:pt x="256032" y="374904"/>
                  <a:pt x="246888" y="384048"/>
                </a:cubicBezTo>
                <a:lnTo>
                  <a:pt x="228600" y="365760"/>
                </a:lnTo>
                <a:moveTo>
                  <a:pt x="1801368" y="393192"/>
                </a:moveTo>
                <a:cubicBezTo>
                  <a:pt x="1810512" y="411480"/>
                  <a:pt x="1819656" y="420624"/>
                  <a:pt x="1828800" y="429768"/>
                </a:cubicBezTo>
                <a:lnTo>
                  <a:pt x="1801368" y="448056"/>
                </a:lnTo>
                <a:cubicBezTo>
                  <a:pt x="1801368" y="429768"/>
                  <a:pt x="1792224" y="420624"/>
                  <a:pt x="1783080" y="411480"/>
                </a:cubicBezTo>
                <a:lnTo>
                  <a:pt x="1801368" y="393192"/>
                </a:lnTo>
                <a:moveTo>
                  <a:pt x="182880" y="429768"/>
                </a:moveTo>
                <a:cubicBezTo>
                  <a:pt x="192024" y="420624"/>
                  <a:pt x="192024" y="411480"/>
                  <a:pt x="201168" y="393192"/>
                </a:cubicBezTo>
                <a:lnTo>
                  <a:pt x="219456" y="411480"/>
                </a:lnTo>
                <a:cubicBezTo>
                  <a:pt x="219456" y="420624"/>
                  <a:pt x="210312" y="429768"/>
                  <a:pt x="201168" y="448056"/>
                </a:cubicBezTo>
                <a:lnTo>
                  <a:pt x="182880" y="429768"/>
                </a:lnTo>
                <a:moveTo>
                  <a:pt x="1847088" y="466344"/>
                </a:moveTo>
                <a:cubicBezTo>
                  <a:pt x="1856232" y="475488"/>
                  <a:pt x="1865376" y="484632"/>
                  <a:pt x="1865376" y="493776"/>
                </a:cubicBezTo>
                <a:lnTo>
                  <a:pt x="1847088" y="512064"/>
                </a:lnTo>
                <a:cubicBezTo>
                  <a:pt x="1837944" y="493776"/>
                  <a:pt x="1837944" y="484632"/>
                  <a:pt x="1828800" y="475488"/>
                </a:cubicBezTo>
                <a:lnTo>
                  <a:pt x="1847088" y="466344"/>
                </a:lnTo>
                <a:moveTo>
                  <a:pt x="137160" y="493776"/>
                </a:moveTo>
                <a:cubicBezTo>
                  <a:pt x="146304" y="484632"/>
                  <a:pt x="155448" y="475488"/>
                  <a:pt x="155448" y="466344"/>
                </a:cubicBezTo>
                <a:lnTo>
                  <a:pt x="182880" y="475488"/>
                </a:lnTo>
                <a:cubicBezTo>
                  <a:pt x="173736" y="484632"/>
                  <a:pt x="164592" y="493776"/>
                  <a:pt x="155448" y="512064"/>
                </a:cubicBezTo>
                <a:lnTo>
                  <a:pt x="137160" y="493776"/>
                </a:lnTo>
                <a:moveTo>
                  <a:pt x="100584" y="566928"/>
                </a:moveTo>
                <a:cubicBezTo>
                  <a:pt x="109728" y="557784"/>
                  <a:pt x="109728" y="539496"/>
                  <a:pt x="118872" y="530352"/>
                </a:cubicBezTo>
                <a:lnTo>
                  <a:pt x="137160" y="539496"/>
                </a:lnTo>
                <a:cubicBezTo>
                  <a:pt x="137160" y="557784"/>
                  <a:pt x="128016" y="566928"/>
                  <a:pt x="118872" y="576072"/>
                </a:cubicBezTo>
                <a:lnTo>
                  <a:pt x="100584" y="566928"/>
                </a:lnTo>
                <a:moveTo>
                  <a:pt x="1892808" y="530352"/>
                </a:moveTo>
                <a:cubicBezTo>
                  <a:pt x="1892808" y="539496"/>
                  <a:pt x="1901952" y="557784"/>
                  <a:pt x="1901952" y="566928"/>
                </a:cubicBezTo>
                <a:lnTo>
                  <a:pt x="1883664" y="576072"/>
                </a:lnTo>
                <a:cubicBezTo>
                  <a:pt x="1874520" y="566928"/>
                  <a:pt x="1874520" y="557784"/>
                  <a:pt x="1865376" y="539496"/>
                </a:cubicBezTo>
                <a:lnTo>
                  <a:pt x="1892808" y="530352"/>
                </a:lnTo>
                <a:moveTo>
                  <a:pt x="73152" y="640080"/>
                </a:moveTo>
                <a:cubicBezTo>
                  <a:pt x="73152" y="621792"/>
                  <a:pt x="82296" y="612648"/>
                  <a:pt x="82296" y="603504"/>
                </a:cubicBezTo>
                <a:lnTo>
                  <a:pt x="109728" y="612648"/>
                </a:lnTo>
                <a:cubicBezTo>
                  <a:pt x="100584" y="621792"/>
                  <a:pt x="100584" y="630936"/>
                  <a:pt x="91440" y="649224"/>
                </a:cubicBezTo>
                <a:lnTo>
                  <a:pt x="73152" y="640080"/>
                </a:lnTo>
                <a:moveTo>
                  <a:pt x="1920240" y="603504"/>
                </a:moveTo>
                <a:cubicBezTo>
                  <a:pt x="1929384" y="612648"/>
                  <a:pt x="1929384" y="621792"/>
                  <a:pt x="1938528" y="640080"/>
                </a:cubicBezTo>
                <a:lnTo>
                  <a:pt x="1911096" y="649224"/>
                </a:lnTo>
                <a:cubicBezTo>
                  <a:pt x="1911096" y="630936"/>
                  <a:pt x="1901952" y="621792"/>
                  <a:pt x="1901952" y="612648"/>
                </a:cubicBezTo>
                <a:lnTo>
                  <a:pt x="1920240" y="603504"/>
                </a:lnTo>
                <a:moveTo>
                  <a:pt x="45720" y="713232"/>
                </a:moveTo>
                <a:cubicBezTo>
                  <a:pt x="45720" y="694944"/>
                  <a:pt x="54864" y="685800"/>
                  <a:pt x="54864" y="676656"/>
                </a:cubicBezTo>
                <a:lnTo>
                  <a:pt x="82296" y="685800"/>
                </a:lnTo>
                <a:cubicBezTo>
                  <a:pt x="73152" y="694944"/>
                  <a:pt x="73152" y="704088"/>
                  <a:pt x="64008" y="722376"/>
                </a:cubicBezTo>
                <a:lnTo>
                  <a:pt x="45720" y="713232"/>
                </a:lnTo>
                <a:moveTo>
                  <a:pt x="1947672" y="676656"/>
                </a:moveTo>
                <a:cubicBezTo>
                  <a:pt x="1956816" y="685800"/>
                  <a:pt x="1956816" y="694944"/>
                  <a:pt x="1965960" y="713232"/>
                </a:cubicBezTo>
                <a:lnTo>
                  <a:pt x="1938528" y="722376"/>
                </a:lnTo>
                <a:cubicBezTo>
                  <a:pt x="1938528" y="704088"/>
                  <a:pt x="1929384" y="694944"/>
                  <a:pt x="1929384" y="685800"/>
                </a:cubicBezTo>
                <a:lnTo>
                  <a:pt x="1947672" y="676656"/>
                </a:lnTo>
                <a:moveTo>
                  <a:pt x="27432" y="786384"/>
                </a:moveTo>
                <a:cubicBezTo>
                  <a:pt x="27432" y="777240"/>
                  <a:pt x="27432" y="758952"/>
                  <a:pt x="36576" y="749808"/>
                </a:cubicBezTo>
                <a:lnTo>
                  <a:pt x="54864" y="758952"/>
                </a:lnTo>
                <a:cubicBezTo>
                  <a:pt x="54864" y="768096"/>
                  <a:pt x="54864" y="777240"/>
                  <a:pt x="45720" y="795528"/>
                </a:cubicBezTo>
                <a:lnTo>
                  <a:pt x="27432" y="786384"/>
                </a:lnTo>
                <a:moveTo>
                  <a:pt x="1975104" y="749808"/>
                </a:moveTo>
                <a:cubicBezTo>
                  <a:pt x="1975104" y="758952"/>
                  <a:pt x="1984248" y="777240"/>
                  <a:pt x="1984248" y="786384"/>
                </a:cubicBezTo>
                <a:lnTo>
                  <a:pt x="1956816" y="795528"/>
                </a:lnTo>
                <a:cubicBezTo>
                  <a:pt x="1956816" y="777240"/>
                  <a:pt x="1956816" y="768096"/>
                  <a:pt x="1947672" y="758952"/>
                </a:cubicBezTo>
                <a:lnTo>
                  <a:pt x="1975104" y="749808"/>
                </a:lnTo>
                <a:moveTo>
                  <a:pt x="9144" y="868680"/>
                </a:moveTo>
                <a:cubicBezTo>
                  <a:pt x="9144" y="850392"/>
                  <a:pt x="9144" y="841248"/>
                  <a:pt x="18288" y="822960"/>
                </a:cubicBezTo>
                <a:lnTo>
                  <a:pt x="36576" y="832104"/>
                </a:lnTo>
                <a:cubicBezTo>
                  <a:pt x="36576" y="841248"/>
                  <a:pt x="36576" y="859536"/>
                  <a:pt x="36576" y="868680"/>
                </a:cubicBezTo>
                <a:lnTo>
                  <a:pt x="9144" y="868680"/>
                </a:lnTo>
                <a:moveTo>
                  <a:pt x="1993392" y="822960"/>
                </a:moveTo>
                <a:cubicBezTo>
                  <a:pt x="1993392" y="841248"/>
                  <a:pt x="1993392" y="850392"/>
                  <a:pt x="1993392" y="868680"/>
                </a:cubicBezTo>
                <a:lnTo>
                  <a:pt x="1975104" y="868680"/>
                </a:lnTo>
                <a:cubicBezTo>
                  <a:pt x="1965960" y="859536"/>
                  <a:pt x="1965960" y="841248"/>
                  <a:pt x="1965960" y="832104"/>
                </a:cubicBezTo>
                <a:lnTo>
                  <a:pt x="1993392" y="822960"/>
                </a:lnTo>
                <a:moveTo>
                  <a:pt x="0" y="941832"/>
                </a:moveTo>
                <a:cubicBezTo>
                  <a:pt x="0" y="932688"/>
                  <a:pt x="0" y="914400"/>
                  <a:pt x="9144" y="905256"/>
                </a:cubicBezTo>
                <a:lnTo>
                  <a:pt x="27432" y="905256"/>
                </a:lnTo>
                <a:cubicBezTo>
                  <a:pt x="27432" y="923544"/>
                  <a:pt x="27432" y="932688"/>
                  <a:pt x="27432" y="941832"/>
                </a:cubicBezTo>
                <a:lnTo>
                  <a:pt x="0" y="941832"/>
                </a:lnTo>
                <a:moveTo>
                  <a:pt x="2002536" y="905256"/>
                </a:moveTo>
                <a:cubicBezTo>
                  <a:pt x="2002536" y="914400"/>
                  <a:pt x="2002536" y="932688"/>
                  <a:pt x="2002536" y="941832"/>
                </a:cubicBezTo>
                <a:lnTo>
                  <a:pt x="1975104" y="941832"/>
                </a:lnTo>
                <a:cubicBezTo>
                  <a:pt x="1975104" y="932688"/>
                  <a:pt x="1975104" y="923544"/>
                  <a:pt x="1975104" y="905256"/>
                </a:cubicBezTo>
                <a:lnTo>
                  <a:pt x="2002536" y="905256"/>
                </a:lnTo>
                <a:moveTo>
                  <a:pt x="0" y="1005840"/>
                </a:moveTo>
                <a:cubicBezTo>
                  <a:pt x="0" y="996696"/>
                  <a:pt x="0" y="987552"/>
                  <a:pt x="0" y="987552"/>
                </a:cubicBezTo>
                <a:lnTo>
                  <a:pt x="27432" y="987552"/>
                </a:lnTo>
                <a:cubicBezTo>
                  <a:pt x="27432" y="987552"/>
                  <a:pt x="27432" y="996696"/>
                  <a:pt x="27432" y="1005840"/>
                </a:cubicBezTo>
                <a:cubicBezTo>
                  <a:pt x="27432" y="1005840"/>
                  <a:pt x="27432" y="1014984"/>
                  <a:pt x="27432" y="1024128"/>
                </a:cubicBezTo>
                <a:lnTo>
                  <a:pt x="0" y="1024128"/>
                </a:lnTo>
                <a:cubicBezTo>
                  <a:pt x="0" y="1014984"/>
                  <a:pt x="0" y="1005840"/>
                  <a:pt x="0" y="1005840"/>
                </a:cubicBezTo>
                <a:moveTo>
                  <a:pt x="2002536" y="987552"/>
                </a:moveTo>
                <a:cubicBezTo>
                  <a:pt x="2002536" y="987552"/>
                  <a:pt x="2002536" y="996696"/>
                  <a:pt x="2002536" y="1005840"/>
                </a:cubicBezTo>
                <a:cubicBezTo>
                  <a:pt x="2002536" y="1005840"/>
                  <a:pt x="2002536" y="1014984"/>
                  <a:pt x="2002536" y="1024128"/>
                </a:cubicBezTo>
                <a:lnTo>
                  <a:pt x="1984248" y="1024128"/>
                </a:lnTo>
                <a:cubicBezTo>
                  <a:pt x="1984248" y="1014984"/>
                  <a:pt x="1984248" y="1005840"/>
                  <a:pt x="1984248" y="1005840"/>
                </a:cubicBezTo>
                <a:cubicBezTo>
                  <a:pt x="1984248" y="996696"/>
                  <a:pt x="1984248" y="987552"/>
                  <a:pt x="1984248" y="987552"/>
                </a:cubicBezTo>
                <a:lnTo>
                  <a:pt x="2002536" y="987552"/>
                </a:lnTo>
                <a:moveTo>
                  <a:pt x="9144" y="1097280"/>
                </a:moveTo>
                <a:cubicBezTo>
                  <a:pt x="0" y="1088136"/>
                  <a:pt x="0" y="1078992"/>
                  <a:pt x="0" y="1060704"/>
                </a:cubicBezTo>
                <a:lnTo>
                  <a:pt x="27432" y="1060704"/>
                </a:lnTo>
                <a:cubicBezTo>
                  <a:pt x="27432" y="1069848"/>
                  <a:pt x="27432" y="1088136"/>
                  <a:pt x="27432" y="1097280"/>
                </a:cubicBezTo>
                <a:lnTo>
                  <a:pt x="9144" y="1097280"/>
                </a:lnTo>
                <a:moveTo>
                  <a:pt x="2002536" y="1060704"/>
                </a:moveTo>
                <a:cubicBezTo>
                  <a:pt x="2002536" y="1078992"/>
                  <a:pt x="2002536" y="1088136"/>
                  <a:pt x="2002536" y="1097280"/>
                </a:cubicBezTo>
                <a:lnTo>
                  <a:pt x="1975104" y="1097280"/>
                </a:lnTo>
                <a:cubicBezTo>
                  <a:pt x="1975104" y="1088136"/>
                  <a:pt x="1975104" y="1069848"/>
                  <a:pt x="1975104" y="1060704"/>
                </a:cubicBezTo>
                <a:lnTo>
                  <a:pt x="2002536" y="1060704"/>
                </a:lnTo>
                <a:moveTo>
                  <a:pt x="18288" y="1179576"/>
                </a:moveTo>
                <a:cubicBezTo>
                  <a:pt x="9144" y="1170432"/>
                  <a:pt x="9144" y="1152144"/>
                  <a:pt x="9144" y="1143000"/>
                </a:cubicBezTo>
                <a:lnTo>
                  <a:pt x="36576" y="1133856"/>
                </a:lnTo>
                <a:cubicBezTo>
                  <a:pt x="36576" y="1152144"/>
                  <a:pt x="36576" y="1161288"/>
                  <a:pt x="36576" y="1179576"/>
                </a:cubicBezTo>
                <a:lnTo>
                  <a:pt x="18288" y="1179576"/>
                </a:lnTo>
                <a:moveTo>
                  <a:pt x="1993392" y="1143000"/>
                </a:moveTo>
                <a:cubicBezTo>
                  <a:pt x="1993392" y="1152144"/>
                  <a:pt x="1993392" y="1170432"/>
                  <a:pt x="1993392" y="1179576"/>
                </a:cubicBezTo>
                <a:lnTo>
                  <a:pt x="1965960" y="1179576"/>
                </a:lnTo>
                <a:cubicBezTo>
                  <a:pt x="1965960" y="1161288"/>
                  <a:pt x="1965960" y="1152144"/>
                  <a:pt x="1975104" y="1133856"/>
                </a:cubicBezTo>
                <a:lnTo>
                  <a:pt x="1993392" y="1143000"/>
                </a:lnTo>
                <a:moveTo>
                  <a:pt x="36576" y="1252728"/>
                </a:moveTo>
                <a:cubicBezTo>
                  <a:pt x="27432" y="1243584"/>
                  <a:pt x="27432" y="1234440"/>
                  <a:pt x="27432" y="1216152"/>
                </a:cubicBezTo>
                <a:lnTo>
                  <a:pt x="45720" y="1216152"/>
                </a:lnTo>
                <a:cubicBezTo>
                  <a:pt x="54864" y="1225296"/>
                  <a:pt x="54864" y="1234440"/>
                  <a:pt x="54864" y="1252728"/>
                </a:cubicBezTo>
                <a:lnTo>
                  <a:pt x="36576" y="1252728"/>
                </a:lnTo>
                <a:moveTo>
                  <a:pt x="1984248" y="1216152"/>
                </a:moveTo>
                <a:cubicBezTo>
                  <a:pt x="1984248" y="1234440"/>
                  <a:pt x="1975104" y="1243584"/>
                  <a:pt x="1975104" y="1252728"/>
                </a:cubicBezTo>
                <a:lnTo>
                  <a:pt x="1947672" y="1252728"/>
                </a:lnTo>
                <a:cubicBezTo>
                  <a:pt x="1956816" y="1234440"/>
                  <a:pt x="1956816" y="1225296"/>
                  <a:pt x="1956816" y="1216152"/>
                </a:cubicBezTo>
                <a:lnTo>
                  <a:pt x="1984248" y="1216152"/>
                </a:lnTo>
                <a:moveTo>
                  <a:pt x="54864" y="1335024"/>
                </a:moveTo>
                <a:cubicBezTo>
                  <a:pt x="54864" y="1316736"/>
                  <a:pt x="45720" y="1307592"/>
                  <a:pt x="45720" y="1298448"/>
                </a:cubicBezTo>
                <a:lnTo>
                  <a:pt x="64008" y="1289304"/>
                </a:lnTo>
                <a:cubicBezTo>
                  <a:pt x="73152" y="1298448"/>
                  <a:pt x="73152" y="1307592"/>
                  <a:pt x="82296" y="1325880"/>
                </a:cubicBezTo>
                <a:lnTo>
                  <a:pt x="54864" y="1335024"/>
                </a:lnTo>
                <a:moveTo>
                  <a:pt x="1965960" y="1298448"/>
                </a:moveTo>
                <a:cubicBezTo>
                  <a:pt x="1956816" y="1307592"/>
                  <a:pt x="1956816" y="1316736"/>
                  <a:pt x="1947672" y="1335024"/>
                </a:cubicBezTo>
                <a:lnTo>
                  <a:pt x="1929384" y="1325880"/>
                </a:lnTo>
                <a:cubicBezTo>
                  <a:pt x="1929384" y="1307592"/>
                  <a:pt x="1938528" y="1298448"/>
                  <a:pt x="1938528" y="1289304"/>
                </a:cubicBezTo>
                <a:lnTo>
                  <a:pt x="1965960" y="1298448"/>
                </a:lnTo>
                <a:moveTo>
                  <a:pt x="82296" y="1408176"/>
                </a:moveTo>
                <a:cubicBezTo>
                  <a:pt x="82296" y="1389888"/>
                  <a:pt x="73152" y="1380744"/>
                  <a:pt x="73152" y="1371600"/>
                </a:cubicBezTo>
                <a:lnTo>
                  <a:pt x="91440" y="1362456"/>
                </a:lnTo>
                <a:cubicBezTo>
                  <a:pt x="100584" y="1371600"/>
                  <a:pt x="100584" y="1380744"/>
                  <a:pt x="109728" y="1399032"/>
                </a:cubicBezTo>
                <a:lnTo>
                  <a:pt x="82296" y="1408176"/>
                </a:lnTo>
                <a:moveTo>
                  <a:pt x="1938528" y="1371600"/>
                </a:moveTo>
                <a:cubicBezTo>
                  <a:pt x="1929384" y="1380744"/>
                  <a:pt x="1929384" y="1389888"/>
                  <a:pt x="1920240" y="1408176"/>
                </a:cubicBezTo>
                <a:lnTo>
                  <a:pt x="1901952" y="1399032"/>
                </a:lnTo>
                <a:cubicBezTo>
                  <a:pt x="1901952" y="1380744"/>
                  <a:pt x="1911096" y="1371600"/>
                  <a:pt x="1911096" y="1362456"/>
                </a:cubicBezTo>
                <a:lnTo>
                  <a:pt x="1938528" y="1371600"/>
                </a:lnTo>
                <a:moveTo>
                  <a:pt x="118872" y="1472184"/>
                </a:moveTo>
                <a:cubicBezTo>
                  <a:pt x="109728" y="1463040"/>
                  <a:pt x="109728" y="1453896"/>
                  <a:pt x="100584" y="1444752"/>
                </a:cubicBezTo>
                <a:lnTo>
                  <a:pt x="118872" y="1426464"/>
                </a:lnTo>
                <a:cubicBezTo>
                  <a:pt x="128016" y="1444752"/>
                  <a:pt x="137160" y="1453896"/>
                  <a:pt x="137160" y="1463040"/>
                </a:cubicBezTo>
                <a:lnTo>
                  <a:pt x="118872" y="1472184"/>
                </a:lnTo>
                <a:moveTo>
                  <a:pt x="1901952" y="1444752"/>
                </a:moveTo>
                <a:cubicBezTo>
                  <a:pt x="1901952" y="1453896"/>
                  <a:pt x="1892808" y="1463040"/>
                  <a:pt x="1892808" y="1472184"/>
                </a:cubicBezTo>
                <a:lnTo>
                  <a:pt x="1865376" y="1463040"/>
                </a:lnTo>
                <a:cubicBezTo>
                  <a:pt x="1874520" y="1453896"/>
                  <a:pt x="1874520" y="1444752"/>
                  <a:pt x="1883664" y="1426464"/>
                </a:cubicBezTo>
                <a:lnTo>
                  <a:pt x="1901952" y="1444752"/>
                </a:lnTo>
                <a:moveTo>
                  <a:pt x="155448" y="1545336"/>
                </a:moveTo>
                <a:cubicBezTo>
                  <a:pt x="155448" y="1536192"/>
                  <a:pt x="146304" y="1517904"/>
                  <a:pt x="137160" y="1508760"/>
                </a:cubicBezTo>
                <a:lnTo>
                  <a:pt x="155448" y="1499616"/>
                </a:lnTo>
                <a:cubicBezTo>
                  <a:pt x="164592" y="1508760"/>
                  <a:pt x="173736" y="1517904"/>
                  <a:pt x="182880" y="1527048"/>
                </a:cubicBezTo>
                <a:lnTo>
                  <a:pt x="155448" y="1545336"/>
                </a:lnTo>
                <a:moveTo>
                  <a:pt x="1865376" y="1508760"/>
                </a:moveTo>
                <a:cubicBezTo>
                  <a:pt x="1865376" y="1517904"/>
                  <a:pt x="1856232" y="1536192"/>
                  <a:pt x="1847088" y="1545336"/>
                </a:cubicBezTo>
                <a:lnTo>
                  <a:pt x="1828800" y="1527048"/>
                </a:lnTo>
                <a:cubicBezTo>
                  <a:pt x="1837944" y="1517904"/>
                  <a:pt x="1837944" y="1508760"/>
                  <a:pt x="1847088" y="1499616"/>
                </a:cubicBezTo>
                <a:lnTo>
                  <a:pt x="1865376" y="1508760"/>
                </a:lnTo>
                <a:moveTo>
                  <a:pt x="201168" y="1609344"/>
                </a:moveTo>
                <a:cubicBezTo>
                  <a:pt x="192024" y="1600200"/>
                  <a:pt x="192024" y="1591056"/>
                  <a:pt x="182880" y="1572768"/>
                </a:cubicBezTo>
                <a:lnTo>
                  <a:pt x="201168" y="1563624"/>
                </a:lnTo>
                <a:cubicBezTo>
                  <a:pt x="210312" y="1572768"/>
                  <a:pt x="219456" y="1581912"/>
                  <a:pt x="219456" y="1591056"/>
                </a:cubicBezTo>
                <a:lnTo>
                  <a:pt x="201168" y="1609344"/>
                </a:lnTo>
                <a:moveTo>
                  <a:pt x="1828800" y="1572768"/>
                </a:moveTo>
                <a:cubicBezTo>
                  <a:pt x="1819656" y="1591056"/>
                  <a:pt x="1810512" y="1600200"/>
                  <a:pt x="1801368" y="1609344"/>
                </a:cubicBezTo>
                <a:lnTo>
                  <a:pt x="1783080" y="1591056"/>
                </a:lnTo>
                <a:cubicBezTo>
                  <a:pt x="1792224" y="1581912"/>
                  <a:pt x="1801368" y="1572768"/>
                  <a:pt x="1801368" y="1563624"/>
                </a:cubicBezTo>
                <a:lnTo>
                  <a:pt x="1828800" y="1572768"/>
                </a:lnTo>
                <a:moveTo>
                  <a:pt x="1783080" y="1636776"/>
                </a:moveTo>
                <a:cubicBezTo>
                  <a:pt x="1773936" y="1645920"/>
                  <a:pt x="1764792" y="1664208"/>
                  <a:pt x="1755648" y="1673352"/>
                </a:cubicBezTo>
                <a:lnTo>
                  <a:pt x="1737360" y="1655064"/>
                </a:lnTo>
                <a:cubicBezTo>
                  <a:pt x="1746504" y="1645920"/>
                  <a:pt x="1755648" y="1636776"/>
                  <a:pt x="1755648" y="1627632"/>
                </a:cubicBezTo>
                <a:lnTo>
                  <a:pt x="1783080" y="1636776"/>
                </a:lnTo>
                <a:moveTo>
                  <a:pt x="256032" y="1673352"/>
                </a:moveTo>
                <a:cubicBezTo>
                  <a:pt x="246888" y="1664208"/>
                  <a:pt x="237744" y="1645920"/>
                  <a:pt x="228600" y="1636776"/>
                </a:cubicBezTo>
                <a:lnTo>
                  <a:pt x="246888" y="1627632"/>
                </a:lnTo>
                <a:cubicBezTo>
                  <a:pt x="256032" y="1636776"/>
                  <a:pt x="265176" y="1645920"/>
                  <a:pt x="274320" y="1655064"/>
                </a:cubicBezTo>
                <a:lnTo>
                  <a:pt x="256032" y="1673352"/>
                </a:lnTo>
                <a:moveTo>
                  <a:pt x="1728216" y="1700784"/>
                </a:moveTo>
                <a:cubicBezTo>
                  <a:pt x="1719072" y="1709928"/>
                  <a:pt x="1709928" y="1719072"/>
                  <a:pt x="1700784" y="1728216"/>
                </a:cubicBezTo>
                <a:lnTo>
                  <a:pt x="1682496" y="1709928"/>
                </a:lnTo>
                <a:cubicBezTo>
                  <a:pt x="1691640" y="1700784"/>
                  <a:pt x="1700784" y="1691640"/>
                  <a:pt x="1709928" y="1682496"/>
                </a:cubicBezTo>
                <a:lnTo>
                  <a:pt x="1728216" y="1700784"/>
                </a:lnTo>
                <a:moveTo>
                  <a:pt x="310896" y="1728216"/>
                </a:moveTo>
                <a:cubicBezTo>
                  <a:pt x="301752" y="1719072"/>
                  <a:pt x="292608" y="1709928"/>
                  <a:pt x="283464" y="1700784"/>
                </a:cubicBezTo>
                <a:lnTo>
                  <a:pt x="301752" y="1682496"/>
                </a:lnTo>
                <a:cubicBezTo>
                  <a:pt x="310896" y="1691640"/>
                  <a:pt x="320040" y="1700784"/>
                  <a:pt x="329184" y="1709928"/>
                </a:cubicBezTo>
                <a:lnTo>
                  <a:pt x="310896" y="1728216"/>
                </a:lnTo>
                <a:moveTo>
                  <a:pt x="365760" y="1783080"/>
                </a:moveTo>
                <a:cubicBezTo>
                  <a:pt x="356616" y="1773936"/>
                  <a:pt x="347472" y="1764792"/>
                  <a:pt x="338328" y="1755648"/>
                </a:cubicBezTo>
                <a:lnTo>
                  <a:pt x="356616" y="1737360"/>
                </a:lnTo>
                <a:cubicBezTo>
                  <a:pt x="365760" y="1746504"/>
                  <a:pt x="374904" y="1755648"/>
                  <a:pt x="384048" y="1755648"/>
                </a:cubicBezTo>
                <a:lnTo>
                  <a:pt x="365760" y="1783080"/>
                </a:lnTo>
                <a:moveTo>
                  <a:pt x="1673352" y="1755648"/>
                </a:moveTo>
                <a:cubicBezTo>
                  <a:pt x="1664208" y="1764792"/>
                  <a:pt x="1645920" y="1773936"/>
                  <a:pt x="1636776" y="1783080"/>
                </a:cubicBezTo>
                <a:lnTo>
                  <a:pt x="1627632" y="1755648"/>
                </a:lnTo>
                <a:cubicBezTo>
                  <a:pt x="1636776" y="1755648"/>
                  <a:pt x="1645920" y="1746504"/>
                  <a:pt x="1655064" y="1737360"/>
                </a:cubicBezTo>
                <a:lnTo>
                  <a:pt x="1673352" y="1755648"/>
                </a:lnTo>
                <a:moveTo>
                  <a:pt x="429768" y="1828800"/>
                </a:moveTo>
                <a:cubicBezTo>
                  <a:pt x="420624" y="1819656"/>
                  <a:pt x="411480" y="1810512"/>
                  <a:pt x="393192" y="1801368"/>
                </a:cubicBezTo>
                <a:lnTo>
                  <a:pt x="411480" y="1783080"/>
                </a:lnTo>
                <a:cubicBezTo>
                  <a:pt x="420624" y="1792224"/>
                  <a:pt x="429768" y="1801368"/>
                  <a:pt x="448056" y="1801368"/>
                </a:cubicBezTo>
                <a:lnTo>
                  <a:pt x="429768" y="1828800"/>
                </a:lnTo>
                <a:moveTo>
                  <a:pt x="1609344" y="1801368"/>
                </a:moveTo>
                <a:cubicBezTo>
                  <a:pt x="1600200" y="1810512"/>
                  <a:pt x="1591056" y="1819656"/>
                  <a:pt x="1572768" y="1828800"/>
                </a:cubicBezTo>
                <a:lnTo>
                  <a:pt x="1563624" y="1801368"/>
                </a:lnTo>
                <a:cubicBezTo>
                  <a:pt x="1572768" y="1801368"/>
                  <a:pt x="1581912" y="1792224"/>
                  <a:pt x="1591056" y="1783080"/>
                </a:cubicBezTo>
                <a:lnTo>
                  <a:pt x="1609344" y="1801368"/>
                </a:lnTo>
                <a:moveTo>
                  <a:pt x="493776" y="1865376"/>
                </a:moveTo>
                <a:cubicBezTo>
                  <a:pt x="484632" y="1865376"/>
                  <a:pt x="475488" y="1856232"/>
                  <a:pt x="466344" y="1847088"/>
                </a:cubicBezTo>
                <a:lnTo>
                  <a:pt x="475488" y="1828800"/>
                </a:lnTo>
                <a:cubicBezTo>
                  <a:pt x="484632" y="1837944"/>
                  <a:pt x="493776" y="1837944"/>
                  <a:pt x="512064" y="1847088"/>
                </a:cubicBezTo>
                <a:lnTo>
                  <a:pt x="493776" y="1865376"/>
                </a:lnTo>
                <a:moveTo>
                  <a:pt x="1545336" y="1847088"/>
                </a:moveTo>
                <a:cubicBezTo>
                  <a:pt x="1536192" y="1856232"/>
                  <a:pt x="1517904" y="1865376"/>
                  <a:pt x="1508760" y="1865376"/>
                </a:cubicBezTo>
                <a:lnTo>
                  <a:pt x="1499616" y="1847088"/>
                </a:lnTo>
                <a:cubicBezTo>
                  <a:pt x="1508760" y="1837944"/>
                  <a:pt x="1517904" y="1837944"/>
                  <a:pt x="1527048" y="1828800"/>
                </a:cubicBezTo>
                <a:lnTo>
                  <a:pt x="1545336" y="1847088"/>
                </a:lnTo>
                <a:moveTo>
                  <a:pt x="566928" y="1901952"/>
                </a:moveTo>
                <a:cubicBezTo>
                  <a:pt x="557784" y="1901952"/>
                  <a:pt x="539496" y="1892808"/>
                  <a:pt x="530352" y="1892808"/>
                </a:cubicBezTo>
                <a:lnTo>
                  <a:pt x="539496" y="1865376"/>
                </a:lnTo>
                <a:cubicBezTo>
                  <a:pt x="557784" y="1874520"/>
                  <a:pt x="566928" y="1874520"/>
                  <a:pt x="576072" y="1883664"/>
                </a:cubicBezTo>
                <a:lnTo>
                  <a:pt x="566928" y="1901952"/>
                </a:lnTo>
                <a:moveTo>
                  <a:pt x="1472184" y="1892808"/>
                </a:moveTo>
                <a:cubicBezTo>
                  <a:pt x="1463040" y="1892808"/>
                  <a:pt x="1453896" y="1901952"/>
                  <a:pt x="1444752" y="1901952"/>
                </a:cubicBezTo>
                <a:lnTo>
                  <a:pt x="1426464" y="1883664"/>
                </a:lnTo>
                <a:cubicBezTo>
                  <a:pt x="1444752" y="1874520"/>
                  <a:pt x="1453896" y="1874520"/>
                  <a:pt x="1463040" y="1865376"/>
                </a:cubicBezTo>
                <a:lnTo>
                  <a:pt x="1472184" y="1892808"/>
                </a:lnTo>
                <a:moveTo>
                  <a:pt x="640080" y="1938528"/>
                </a:moveTo>
                <a:cubicBezTo>
                  <a:pt x="621792" y="1929384"/>
                  <a:pt x="612648" y="1929384"/>
                  <a:pt x="603504" y="1920240"/>
                </a:cubicBezTo>
                <a:lnTo>
                  <a:pt x="612648" y="1901952"/>
                </a:lnTo>
                <a:cubicBezTo>
                  <a:pt x="621792" y="1901952"/>
                  <a:pt x="630936" y="1911096"/>
                  <a:pt x="649224" y="1911096"/>
                </a:cubicBezTo>
                <a:lnTo>
                  <a:pt x="640080" y="1938528"/>
                </a:lnTo>
                <a:moveTo>
                  <a:pt x="1408176" y="1920240"/>
                </a:moveTo>
                <a:cubicBezTo>
                  <a:pt x="1389888" y="1929384"/>
                  <a:pt x="1380744" y="1929384"/>
                  <a:pt x="1371600" y="1938528"/>
                </a:cubicBezTo>
                <a:lnTo>
                  <a:pt x="1362456" y="1911096"/>
                </a:lnTo>
                <a:cubicBezTo>
                  <a:pt x="1371600" y="1911096"/>
                  <a:pt x="1380744" y="1901952"/>
                  <a:pt x="1399032" y="1901952"/>
                </a:cubicBezTo>
                <a:lnTo>
                  <a:pt x="1408176" y="1920240"/>
                </a:lnTo>
                <a:moveTo>
                  <a:pt x="713232" y="1965960"/>
                </a:moveTo>
                <a:cubicBezTo>
                  <a:pt x="694944" y="1956816"/>
                  <a:pt x="685800" y="1956816"/>
                  <a:pt x="676656" y="1947672"/>
                </a:cubicBezTo>
                <a:lnTo>
                  <a:pt x="685800" y="1929384"/>
                </a:lnTo>
                <a:cubicBezTo>
                  <a:pt x="694944" y="1929384"/>
                  <a:pt x="704088" y="1938528"/>
                  <a:pt x="722376" y="1938528"/>
                </a:cubicBezTo>
                <a:lnTo>
                  <a:pt x="713232" y="1965960"/>
                </a:lnTo>
                <a:moveTo>
                  <a:pt x="1335024" y="1947672"/>
                </a:moveTo>
                <a:cubicBezTo>
                  <a:pt x="1316736" y="1956816"/>
                  <a:pt x="1307592" y="1956816"/>
                  <a:pt x="1298448" y="1965960"/>
                </a:cubicBezTo>
                <a:lnTo>
                  <a:pt x="1289304" y="1938528"/>
                </a:lnTo>
                <a:cubicBezTo>
                  <a:pt x="1298448" y="1938528"/>
                  <a:pt x="1307592" y="1929384"/>
                  <a:pt x="1325880" y="1929384"/>
                </a:cubicBezTo>
                <a:lnTo>
                  <a:pt x="1335024" y="1947672"/>
                </a:lnTo>
                <a:moveTo>
                  <a:pt x="786384" y="1984248"/>
                </a:moveTo>
                <a:cubicBezTo>
                  <a:pt x="777240" y="1984248"/>
                  <a:pt x="758952" y="1975104"/>
                  <a:pt x="749808" y="1975104"/>
                </a:cubicBezTo>
                <a:lnTo>
                  <a:pt x="758952" y="1947672"/>
                </a:lnTo>
                <a:cubicBezTo>
                  <a:pt x="768096" y="1956816"/>
                  <a:pt x="777240" y="1956816"/>
                  <a:pt x="795528" y="1956816"/>
                </a:cubicBezTo>
                <a:lnTo>
                  <a:pt x="786384" y="1984248"/>
                </a:lnTo>
                <a:moveTo>
                  <a:pt x="1252728" y="1975104"/>
                </a:moveTo>
                <a:cubicBezTo>
                  <a:pt x="1243584" y="1975104"/>
                  <a:pt x="1234440" y="1984248"/>
                  <a:pt x="1216152" y="1984248"/>
                </a:cubicBezTo>
                <a:lnTo>
                  <a:pt x="1216152" y="1956816"/>
                </a:lnTo>
                <a:cubicBezTo>
                  <a:pt x="1225296" y="1956816"/>
                  <a:pt x="1234440" y="1956816"/>
                  <a:pt x="1252728" y="1947672"/>
                </a:cubicBezTo>
                <a:lnTo>
                  <a:pt x="1252728" y="1975104"/>
                </a:lnTo>
                <a:moveTo>
                  <a:pt x="868680" y="1993392"/>
                </a:moveTo>
                <a:cubicBezTo>
                  <a:pt x="850392" y="1993392"/>
                  <a:pt x="841248" y="1993392"/>
                  <a:pt x="822960" y="1993392"/>
                </a:cubicBezTo>
                <a:lnTo>
                  <a:pt x="832104" y="1965960"/>
                </a:lnTo>
                <a:cubicBezTo>
                  <a:pt x="841248" y="1965960"/>
                  <a:pt x="859536" y="1965960"/>
                  <a:pt x="868680" y="1975104"/>
                </a:cubicBezTo>
                <a:lnTo>
                  <a:pt x="868680" y="1993392"/>
                </a:lnTo>
                <a:moveTo>
                  <a:pt x="1179576" y="1993392"/>
                </a:moveTo>
                <a:cubicBezTo>
                  <a:pt x="1170432" y="1993392"/>
                  <a:pt x="1152144" y="1993392"/>
                  <a:pt x="1143000" y="1993392"/>
                </a:cubicBezTo>
                <a:lnTo>
                  <a:pt x="1133856" y="1975104"/>
                </a:lnTo>
                <a:cubicBezTo>
                  <a:pt x="1152144" y="1965960"/>
                  <a:pt x="1161288" y="1965960"/>
                  <a:pt x="1179576" y="1965960"/>
                </a:cubicBezTo>
                <a:lnTo>
                  <a:pt x="1179576" y="1993392"/>
                </a:lnTo>
                <a:moveTo>
                  <a:pt x="941832" y="2002536"/>
                </a:moveTo>
                <a:cubicBezTo>
                  <a:pt x="932688" y="2002536"/>
                  <a:pt x="914400" y="2002536"/>
                  <a:pt x="905256" y="2002536"/>
                </a:cubicBezTo>
                <a:lnTo>
                  <a:pt x="905256" y="1975104"/>
                </a:lnTo>
                <a:cubicBezTo>
                  <a:pt x="923544" y="1975104"/>
                  <a:pt x="932688" y="1975104"/>
                  <a:pt x="941832" y="1975104"/>
                </a:cubicBezTo>
                <a:lnTo>
                  <a:pt x="941832" y="2002536"/>
                </a:lnTo>
                <a:moveTo>
                  <a:pt x="1097280" y="2002536"/>
                </a:moveTo>
                <a:cubicBezTo>
                  <a:pt x="1088136" y="2002536"/>
                  <a:pt x="1078992" y="2002536"/>
                  <a:pt x="1060704" y="2002536"/>
                </a:cubicBezTo>
                <a:lnTo>
                  <a:pt x="1060704" y="1975104"/>
                </a:lnTo>
                <a:cubicBezTo>
                  <a:pt x="1069848" y="1975104"/>
                  <a:pt x="1088136" y="1975104"/>
                  <a:pt x="1097280" y="1975104"/>
                </a:cubicBezTo>
                <a:lnTo>
                  <a:pt x="1097280" y="2002536"/>
                </a:lnTo>
                <a:moveTo>
                  <a:pt x="1005840" y="2002536"/>
                </a:moveTo>
                <a:cubicBezTo>
                  <a:pt x="996696" y="2002536"/>
                  <a:pt x="987552" y="2002536"/>
                  <a:pt x="987552" y="2002536"/>
                </a:cubicBezTo>
                <a:lnTo>
                  <a:pt x="987552" y="1984248"/>
                </a:lnTo>
                <a:cubicBezTo>
                  <a:pt x="987552" y="1984248"/>
                  <a:pt x="996696" y="1984248"/>
                  <a:pt x="1005840" y="1984248"/>
                </a:cubicBezTo>
                <a:cubicBezTo>
                  <a:pt x="1005840" y="1984248"/>
                  <a:pt x="1014984" y="1984248"/>
                  <a:pt x="1024128" y="1984248"/>
                </a:cubicBezTo>
                <a:lnTo>
                  <a:pt x="1024128" y="2002536"/>
                </a:lnTo>
                <a:cubicBezTo>
                  <a:pt x="1014984" y="2002536"/>
                  <a:pt x="1005840" y="2002536"/>
                  <a:pt x="1005840" y="2002536"/>
                </a:cubicBezTo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407150" y="3675063"/>
            <a:ext cx="4504944" cy="10266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与股利成正比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6412230" y="4929823"/>
            <a:ext cx="4500098" cy="4206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chemeClr val="accent2"/>
                </a:solidFill>
                <a:latin typeface="+mn-ea"/>
                <a:cs typeface="+mn-ea"/>
              </a:rPr>
              <a:t>02</a:t>
            </a:r>
            <a:endParaRPr lang="en-US" altLang="zh-CN" b="1">
              <a:solidFill>
                <a:schemeClr val="accent2"/>
              </a:solidFill>
              <a:latin typeface="+mn-ea"/>
              <a:cs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6412230" y="3119438"/>
            <a:ext cx="4500098" cy="4206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chemeClr val="accent1"/>
                </a:solidFill>
                <a:latin typeface="+mn-ea"/>
                <a:cs typeface="+mn-ea"/>
              </a:rPr>
              <a:t>01</a:t>
            </a:r>
            <a:endParaRPr lang="en-US" altLang="zh-CN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6" name="矩形 15"/>
          <p:cNvSpPr/>
          <p:nvPr>
            <p:custDataLst>
              <p:tags r:id="rId11"/>
            </p:custDataLst>
          </p:nvPr>
        </p:nvSpPr>
        <p:spPr>
          <a:xfrm>
            <a:off x="6407150" y="5468303"/>
            <a:ext cx="4504944" cy="10266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与增长率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成正比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623310" y="1118235"/>
                <a:ext cx="4629150" cy="1205230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ctr"/>
                <a:r>
                  <a:rPr lang="zh-CN" altLang="en-US" sz="3600">
                    <a:latin typeface="Cambria Math" panose="02040503050406030204" charset="0"/>
                    <a:cs typeface="Cambria Math" panose="02040503050406030204" charset="0"/>
                  </a:rPr>
                  <a:t>股价</a:t>
                </a:r>
                <a:r>
                  <a:rPr lang="en-US" altLang="zh-CN" sz="3600" i="1">
                    <a:latin typeface="Cambria Math" panose="02040503050406030204" charset="0"/>
                    <a:cs typeface="Cambria Math" panose="0204050305040603020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f>
                      <m:fPr>
                        <m:ctrlP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zh-CN" altLang="en-US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股利</m:t>
                        </m:r>
                      </m:num>
                      <m:den>
                        <m:r>
                          <a:rPr lang="zh-CN" altLang="en-US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贴现率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zh-CN" altLang="en-US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增长率</m:t>
                        </m:r>
                      </m:den>
                    </m:f>
                  </m:oMath>
                </a14:m>
                <a:endParaRPr lang="en-US" altLang="zh-CN" sz="36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310" y="1118235"/>
                <a:ext cx="4629150" cy="120523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8"/>
    </mc:Choice>
    <mc:Fallback>
      <p:transition spd="slow" advTm="137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 dirty="0"/>
              <a:t>如何选出优质股票？</a:t>
            </a:r>
            <a:endParaRPr lang="zh-CN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/>
              <a:t>为何要坚持理性投资？</a:t>
            </a:r>
            <a:endParaRPr lang="zh-CN" altLang="en-US" sz="120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4" name="任意多边形: 形状 43"/>
          <p:cNvSpPr/>
          <p:nvPr>
            <p:custDataLst>
              <p:tags r:id="rId1"/>
            </p:custDataLst>
          </p:nvPr>
        </p:nvSpPr>
        <p:spPr>
          <a:xfrm>
            <a:off x="999490" y="3636328"/>
            <a:ext cx="4905661" cy="1817716"/>
          </a:xfrm>
          <a:custGeom>
            <a:avLst/>
            <a:gdLst>
              <a:gd name="connsiteX0" fmla="*/ 302959 w 4905661"/>
              <a:gd name="connsiteY0" fmla="*/ 0 h 1817716"/>
              <a:gd name="connsiteX1" fmla="*/ 4602702 w 4905661"/>
              <a:gd name="connsiteY1" fmla="*/ 0 h 1817716"/>
              <a:gd name="connsiteX2" fmla="*/ 4905661 w 4905661"/>
              <a:gd name="connsiteY2" fmla="*/ 302959 h 1817716"/>
              <a:gd name="connsiteX3" fmla="*/ 4905661 w 4905661"/>
              <a:gd name="connsiteY3" fmla="*/ 1514757 h 1817716"/>
              <a:gd name="connsiteX4" fmla="*/ 4602702 w 4905661"/>
              <a:gd name="connsiteY4" fmla="*/ 1817716 h 1817716"/>
              <a:gd name="connsiteX5" fmla="*/ 302959 w 4905661"/>
              <a:gd name="connsiteY5" fmla="*/ 1817716 h 1817716"/>
              <a:gd name="connsiteX6" fmla="*/ 0 w 4905661"/>
              <a:gd name="connsiteY6" fmla="*/ 1514757 h 1817716"/>
              <a:gd name="connsiteX7" fmla="*/ 0 w 4905661"/>
              <a:gd name="connsiteY7" fmla="*/ 1297457 h 1817716"/>
              <a:gd name="connsiteX8" fmla="*/ 19588 w 4905661"/>
              <a:gd name="connsiteY8" fmla="*/ 1299432 h 1817716"/>
              <a:gd name="connsiteX9" fmla="*/ 410162 w 4905661"/>
              <a:gd name="connsiteY9" fmla="*/ 908858 h 1817716"/>
              <a:gd name="connsiteX10" fmla="*/ 19588 w 4905661"/>
              <a:gd name="connsiteY10" fmla="*/ 518284 h 1817716"/>
              <a:gd name="connsiteX11" fmla="*/ 0 w 4905661"/>
              <a:gd name="connsiteY11" fmla="*/ 520259 h 1817716"/>
              <a:gd name="connsiteX12" fmla="*/ 0 w 4905661"/>
              <a:gd name="connsiteY12" fmla="*/ 302959 h 1817716"/>
              <a:gd name="connsiteX13" fmla="*/ 302959 w 4905661"/>
              <a:gd name="connsiteY13" fmla="*/ 0 h 181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05661" h="1817716">
                <a:moveTo>
                  <a:pt x="302959" y="0"/>
                </a:moveTo>
                <a:lnTo>
                  <a:pt x="4602702" y="0"/>
                </a:lnTo>
                <a:cubicBezTo>
                  <a:pt x="4770022" y="0"/>
                  <a:pt x="4905661" y="135639"/>
                  <a:pt x="4905661" y="302959"/>
                </a:cubicBezTo>
                <a:lnTo>
                  <a:pt x="4905661" y="1514757"/>
                </a:lnTo>
                <a:cubicBezTo>
                  <a:pt x="4905661" y="1682077"/>
                  <a:pt x="4770022" y="1817716"/>
                  <a:pt x="4602702" y="1817716"/>
                </a:cubicBezTo>
                <a:lnTo>
                  <a:pt x="302959" y="1817716"/>
                </a:lnTo>
                <a:cubicBezTo>
                  <a:pt x="135639" y="1817716"/>
                  <a:pt x="0" y="1682077"/>
                  <a:pt x="0" y="1514757"/>
                </a:cubicBezTo>
                <a:lnTo>
                  <a:pt x="0" y="1297457"/>
                </a:lnTo>
                <a:lnTo>
                  <a:pt x="19588" y="1299432"/>
                </a:lnTo>
                <a:cubicBezTo>
                  <a:pt x="235296" y="1299432"/>
                  <a:pt x="410162" y="1124566"/>
                  <a:pt x="410162" y="908858"/>
                </a:cubicBezTo>
                <a:cubicBezTo>
                  <a:pt x="410162" y="693150"/>
                  <a:pt x="235296" y="518284"/>
                  <a:pt x="19588" y="518284"/>
                </a:cubicBezTo>
                <a:lnTo>
                  <a:pt x="0" y="520259"/>
                </a:lnTo>
                <a:lnTo>
                  <a:pt x="0" y="302959"/>
                </a:lnTo>
                <a:cubicBezTo>
                  <a:pt x="0" y="135639"/>
                  <a:pt x="135639" y="0"/>
                  <a:pt x="302959" y="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  <a:alpha val="15000"/>
            </a:schemeClr>
          </a:solidFill>
          <a:ln w="6350">
            <a:solidFill>
              <a:schemeClr val="lt1">
                <a:lumMod val="10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22638" tIns="0" rIns="407716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增长</a:t>
            </a:r>
            <a:endParaRPr lang="zh-CN" altLang="zh-CN" sz="2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营业利润增长率&gt;20%</a:t>
            </a:r>
            <a:endParaRPr lang="zh-CN" altLang="zh-CN" sz="2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6" name="任意多边形: 形状 35"/>
          <p:cNvSpPr/>
          <p:nvPr>
            <p:custDataLst>
              <p:tags r:id="rId2"/>
            </p:custDataLst>
          </p:nvPr>
        </p:nvSpPr>
        <p:spPr>
          <a:xfrm>
            <a:off x="999490" y="1405573"/>
            <a:ext cx="4905661" cy="1817716"/>
          </a:xfrm>
          <a:custGeom>
            <a:avLst/>
            <a:gdLst>
              <a:gd name="connsiteX0" fmla="*/ 302959 w 4905661"/>
              <a:gd name="connsiteY0" fmla="*/ 0 h 1817716"/>
              <a:gd name="connsiteX1" fmla="*/ 4602702 w 4905661"/>
              <a:gd name="connsiteY1" fmla="*/ 0 h 1817716"/>
              <a:gd name="connsiteX2" fmla="*/ 4905661 w 4905661"/>
              <a:gd name="connsiteY2" fmla="*/ 302959 h 1817716"/>
              <a:gd name="connsiteX3" fmla="*/ 4905661 w 4905661"/>
              <a:gd name="connsiteY3" fmla="*/ 1514757 h 1817716"/>
              <a:gd name="connsiteX4" fmla="*/ 4602702 w 4905661"/>
              <a:gd name="connsiteY4" fmla="*/ 1817716 h 1817716"/>
              <a:gd name="connsiteX5" fmla="*/ 302959 w 4905661"/>
              <a:gd name="connsiteY5" fmla="*/ 1817716 h 1817716"/>
              <a:gd name="connsiteX6" fmla="*/ 0 w 4905661"/>
              <a:gd name="connsiteY6" fmla="*/ 1514757 h 1817716"/>
              <a:gd name="connsiteX7" fmla="*/ 0 w 4905661"/>
              <a:gd name="connsiteY7" fmla="*/ 1297457 h 1817716"/>
              <a:gd name="connsiteX8" fmla="*/ 19588 w 4905661"/>
              <a:gd name="connsiteY8" fmla="*/ 1299432 h 1817716"/>
              <a:gd name="connsiteX9" fmla="*/ 410162 w 4905661"/>
              <a:gd name="connsiteY9" fmla="*/ 908858 h 1817716"/>
              <a:gd name="connsiteX10" fmla="*/ 19588 w 4905661"/>
              <a:gd name="connsiteY10" fmla="*/ 518284 h 1817716"/>
              <a:gd name="connsiteX11" fmla="*/ 0 w 4905661"/>
              <a:gd name="connsiteY11" fmla="*/ 520259 h 1817716"/>
              <a:gd name="connsiteX12" fmla="*/ 0 w 4905661"/>
              <a:gd name="connsiteY12" fmla="*/ 302959 h 1817716"/>
              <a:gd name="connsiteX13" fmla="*/ 302959 w 4905661"/>
              <a:gd name="connsiteY13" fmla="*/ 0 h 181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05661" h="1817716">
                <a:moveTo>
                  <a:pt x="302959" y="0"/>
                </a:moveTo>
                <a:lnTo>
                  <a:pt x="4602702" y="0"/>
                </a:lnTo>
                <a:cubicBezTo>
                  <a:pt x="4770022" y="0"/>
                  <a:pt x="4905661" y="135639"/>
                  <a:pt x="4905661" y="302959"/>
                </a:cubicBezTo>
                <a:lnTo>
                  <a:pt x="4905661" y="1514757"/>
                </a:lnTo>
                <a:cubicBezTo>
                  <a:pt x="4905661" y="1682077"/>
                  <a:pt x="4770022" y="1817716"/>
                  <a:pt x="4602702" y="1817716"/>
                </a:cubicBezTo>
                <a:lnTo>
                  <a:pt x="302959" y="1817716"/>
                </a:lnTo>
                <a:cubicBezTo>
                  <a:pt x="135639" y="1817716"/>
                  <a:pt x="0" y="1682077"/>
                  <a:pt x="0" y="1514757"/>
                </a:cubicBezTo>
                <a:lnTo>
                  <a:pt x="0" y="1297457"/>
                </a:lnTo>
                <a:lnTo>
                  <a:pt x="19588" y="1299432"/>
                </a:lnTo>
                <a:cubicBezTo>
                  <a:pt x="235296" y="1299432"/>
                  <a:pt x="410162" y="1124566"/>
                  <a:pt x="410162" y="908858"/>
                </a:cubicBezTo>
                <a:cubicBezTo>
                  <a:pt x="410162" y="693150"/>
                  <a:pt x="235296" y="518284"/>
                  <a:pt x="19588" y="518284"/>
                </a:cubicBezTo>
                <a:lnTo>
                  <a:pt x="0" y="520259"/>
                </a:lnTo>
                <a:lnTo>
                  <a:pt x="0" y="302959"/>
                </a:lnTo>
                <a:cubicBezTo>
                  <a:pt x="0" y="135639"/>
                  <a:pt x="135639" y="0"/>
                  <a:pt x="302959" y="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  <a:alpha val="15000"/>
            </a:schemeClr>
          </a:solidFill>
          <a:ln w="6350">
            <a:solidFill>
              <a:schemeClr val="lt1">
                <a:lumMod val="10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22638" tIns="0" rIns="407716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现金流</a:t>
            </a:r>
            <a:endParaRPr lang="zh-CN" altLang="zh-CN" sz="24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现金流量/总资产 &gt;10%</a:t>
            </a:r>
            <a:endParaRPr lang="zh-CN" altLang="zh-CN" sz="24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1" name="任意多边形: 形状 40"/>
          <p:cNvSpPr/>
          <p:nvPr>
            <p:custDataLst>
              <p:tags r:id="rId3"/>
            </p:custDataLst>
          </p:nvPr>
        </p:nvSpPr>
        <p:spPr>
          <a:xfrm>
            <a:off x="6591300" y="1405573"/>
            <a:ext cx="5478780" cy="1817716"/>
          </a:xfrm>
          <a:custGeom>
            <a:avLst/>
            <a:gdLst>
              <a:gd name="connsiteX0" fmla="*/ 302959 w 4905661"/>
              <a:gd name="connsiteY0" fmla="*/ 0 h 1817716"/>
              <a:gd name="connsiteX1" fmla="*/ 4602702 w 4905661"/>
              <a:gd name="connsiteY1" fmla="*/ 0 h 1817716"/>
              <a:gd name="connsiteX2" fmla="*/ 4905661 w 4905661"/>
              <a:gd name="connsiteY2" fmla="*/ 302959 h 1817716"/>
              <a:gd name="connsiteX3" fmla="*/ 4905661 w 4905661"/>
              <a:gd name="connsiteY3" fmla="*/ 1514757 h 1817716"/>
              <a:gd name="connsiteX4" fmla="*/ 4602702 w 4905661"/>
              <a:gd name="connsiteY4" fmla="*/ 1817716 h 1817716"/>
              <a:gd name="connsiteX5" fmla="*/ 302959 w 4905661"/>
              <a:gd name="connsiteY5" fmla="*/ 1817716 h 1817716"/>
              <a:gd name="connsiteX6" fmla="*/ 0 w 4905661"/>
              <a:gd name="connsiteY6" fmla="*/ 1514757 h 1817716"/>
              <a:gd name="connsiteX7" fmla="*/ 0 w 4905661"/>
              <a:gd name="connsiteY7" fmla="*/ 1297457 h 1817716"/>
              <a:gd name="connsiteX8" fmla="*/ 19588 w 4905661"/>
              <a:gd name="connsiteY8" fmla="*/ 1299432 h 1817716"/>
              <a:gd name="connsiteX9" fmla="*/ 410162 w 4905661"/>
              <a:gd name="connsiteY9" fmla="*/ 908858 h 1817716"/>
              <a:gd name="connsiteX10" fmla="*/ 19588 w 4905661"/>
              <a:gd name="connsiteY10" fmla="*/ 518284 h 1817716"/>
              <a:gd name="connsiteX11" fmla="*/ 0 w 4905661"/>
              <a:gd name="connsiteY11" fmla="*/ 520259 h 1817716"/>
              <a:gd name="connsiteX12" fmla="*/ 0 w 4905661"/>
              <a:gd name="connsiteY12" fmla="*/ 302959 h 1817716"/>
              <a:gd name="connsiteX13" fmla="*/ 302959 w 4905661"/>
              <a:gd name="connsiteY13" fmla="*/ 0 h 181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05661" h="1817716">
                <a:moveTo>
                  <a:pt x="302959" y="0"/>
                </a:moveTo>
                <a:lnTo>
                  <a:pt x="4602702" y="0"/>
                </a:lnTo>
                <a:cubicBezTo>
                  <a:pt x="4770022" y="0"/>
                  <a:pt x="4905661" y="135639"/>
                  <a:pt x="4905661" y="302959"/>
                </a:cubicBezTo>
                <a:lnTo>
                  <a:pt x="4905661" y="1514757"/>
                </a:lnTo>
                <a:cubicBezTo>
                  <a:pt x="4905661" y="1682077"/>
                  <a:pt x="4770022" y="1817716"/>
                  <a:pt x="4602702" y="1817716"/>
                </a:cubicBezTo>
                <a:lnTo>
                  <a:pt x="302959" y="1817716"/>
                </a:lnTo>
                <a:cubicBezTo>
                  <a:pt x="135639" y="1817716"/>
                  <a:pt x="0" y="1682077"/>
                  <a:pt x="0" y="1514757"/>
                </a:cubicBezTo>
                <a:lnTo>
                  <a:pt x="0" y="1297457"/>
                </a:lnTo>
                <a:lnTo>
                  <a:pt x="19588" y="1299432"/>
                </a:lnTo>
                <a:cubicBezTo>
                  <a:pt x="235296" y="1299432"/>
                  <a:pt x="410162" y="1124566"/>
                  <a:pt x="410162" y="908858"/>
                </a:cubicBezTo>
                <a:cubicBezTo>
                  <a:pt x="410162" y="693150"/>
                  <a:pt x="235296" y="518284"/>
                  <a:pt x="19588" y="518284"/>
                </a:cubicBezTo>
                <a:lnTo>
                  <a:pt x="0" y="520259"/>
                </a:lnTo>
                <a:lnTo>
                  <a:pt x="0" y="302959"/>
                </a:lnTo>
                <a:cubicBezTo>
                  <a:pt x="0" y="135639"/>
                  <a:pt x="135639" y="0"/>
                  <a:pt x="302959" y="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  <a:alpha val="15000"/>
            </a:schemeClr>
          </a:solidFill>
          <a:ln w="6350">
            <a:solidFill>
              <a:schemeClr val="lt1">
                <a:lumMod val="10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22638" tIns="0" rIns="407716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盈利</a:t>
            </a:r>
            <a:endParaRPr lang="zh-CN" altLang="zh-CN" sz="24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股东</a:t>
            </a:r>
            <a:r>
              <a:rPr lang="zh-CN" altLang="zh-CN" sz="24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权益</a:t>
            </a:r>
            <a:r>
              <a:rPr lang="zh-CN" altLang="zh-CN" sz="24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回报率（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ROE</a:t>
            </a:r>
            <a:r>
              <a:rPr lang="zh-CN" altLang="zh-CN" sz="24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） &gt;15%</a:t>
            </a:r>
            <a:endParaRPr lang="zh-CN" altLang="zh-CN" sz="24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5" name="椭圆 44"/>
          <p:cNvSpPr/>
          <p:nvPr>
            <p:custDataLst>
              <p:tags r:id="rId4"/>
            </p:custDataLst>
          </p:nvPr>
        </p:nvSpPr>
        <p:spPr>
          <a:xfrm>
            <a:off x="696595" y="4221163"/>
            <a:ext cx="648108" cy="6481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b="1">
                <a:solidFill>
                  <a:schemeClr val="lt1"/>
                </a:solidFill>
                <a:latin typeface="+mn-ea"/>
                <a:cs typeface="+mn-ea"/>
                <a:sym typeface="+mn-ea"/>
              </a:rPr>
              <a:t>03</a:t>
            </a:r>
            <a:endParaRPr lang="en-US" altLang="zh-CN" b="1" dirty="0">
              <a:solidFill>
                <a:schemeClr val="l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7" name="椭圆 36"/>
          <p:cNvSpPr/>
          <p:nvPr>
            <p:custDataLst>
              <p:tags r:id="rId5"/>
            </p:custDataLst>
          </p:nvPr>
        </p:nvSpPr>
        <p:spPr>
          <a:xfrm>
            <a:off x="696595" y="1989773"/>
            <a:ext cx="648108" cy="6481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b="1">
                <a:solidFill>
                  <a:schemeClr val="lt1"/>
                </a:solidFill>
                <a:latin typeface="+mn-ea"/>
                <a:cs typeface="+mn-ea"/>
                <a:sym typeface="+mn-ea"/>
              </a:rPr>
              <a:t>01</a:t>
            </a:r>
            <a:endParaRPr lang="en-US" altLang="zh-CN" b="1">
              <a:solidFill>
                <a:schemeClr val="l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2" name="椭圆 41"/>
          <p:cNvSpPr/>
          <p:nvPr>
            <p:custDataLst>
              <p:tags r:id="rId6"/>
            </p:custDataLst>
          </p:nvPr>
        </p:nvSpPr>
        <p:spPr>
          <a:xfrm>
            <a:off x="6287770" y="1989773"/>
            <a:ext cx="648108" cy="6481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b="1">
                <a:solidFill>
                  <a:schemeClr val="lt1"/>
                </a:solidFill>
                <a:latin typeface="+mn-ea"/>
                <a:cs typeface="+mn-ea"/>
                <a:sym typeface="+mn-ea"/>
              </a:rPr>
              <a:t>02</a:t>
            </a:r>
            <a:endParaRPr lang="en-US" altLang="zh-CN" b="1" dirty="0">
              <a:solidFill>
                <a:schemeClr val="l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7" name="任意多边形: 形状 46"/>
          <p:cNvSpPr/>
          <p:nvPr>
            <p:custDataLst>
              <p:tags r:id="rId7"/>
            </p:custDataLst>
          </p:nvPr>
        </p:nvSpPr>
        <p:spPr>
          <a:xfrm>
            <a:off x="6591300" y="3636328"/>
            <a:ext cx="4905661" cy="1817716"/>
          </a:xfrm>
          <a:custGeom>
            <a:avLst/>
            <a:gdLst>
              <a:gd name="connsiteX0" fmla="*/ 302959 w 4905661"/>
              <a:gd name="connsiteY0" fmla="*/ 0 h 1817716"/>
              <a:gd name="connsiteX1" fmla="*/ 4602702 w 4905661"/>
              <a:gd name="connsiteY1" fmla="*/ 0 h 1817716"/>
              <a:gd name="connsiteX2" fmla="*/ 4905661 w 4905661"/>
              <a:gd name="connsiteY2" fmla="*/ 302959 h 1817716"/>
              <a:gd name="connsiteX3" fmla="*/ 4905661 w 4905661"/>
              <a:gd name="connsiteY3" fmla="*/ 1514757 h 1817716"/>
              <a:gd name="connsiteX4" fmla="*/ 4602702 w 4905661"/>
              <a:gd name="connsiteY4" fmla="*/ 1817716 h 1817716"/>
              <a:gd name="connsiteX5" fmla="*/ 302959 w 4905661"/>
              <a:gd name="connsiteY5" fmla="*/ 1817716 h 1817716"/>
              <a:gd name="connsiteX6" fmla="*/ 0 w 4905661"/>
              <a:gd name="connsiteY6" fmla="*/ 1514757 h 1817716"/>
              <a:gd name="connsiteX7" fmla="*/ 0 w 4905661"/>
              <a:gd name="connsiteY7" fmla="*/ 1297457 h 1817716"/>
              <a:gd name="connsiteX8" fmla="*/ 19588 w 4905661"/>
              <a:gd name="connsiteY8" fmla="*/ 1299432 h 1817716"/>
              <a:gd name="connsiteX9" fmla="*/ 410162 w 4905661"/>
              <a:gd name="connsiteY9" fmla="*/ 908858 h 1817716"/>
              <a:gd name="connsiteX10" fmla="*/ 19588 w 4905661"/>
              <a:gd name="connsiteY10" fmla="*/ 518284 h 1817716"/>
              <a:gd name="connsiteX11" fmla="*/ 0 w 4905661"/>
              <a:gd name="connsiteY11" fmla="*/ 520259 h 1817716"/>
              <a:gd name="connsiteX12" fmla="*/ 0 w 4905661"/>
              <a:gd name="connsiteY12" fmla="*/ 302959 h 1817716"/>
              <a:gd name="connsiteX13" fmla="*/ 302959 w 4905661"/>
              <a:gd name="connsiteY13" fmla="*/ 0 h 181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05661" h="1817716">
                <a:moveTo>
                  <a:pt x="302959" y="0"/>
                </a:moveTo>
                <a:lnTo>
                  <a:pt x="4602702" y="0"/>
                </a:lnTo>
                <a:cubicBezTo>
                  <a:pt x="4770022" y="0"/>
                  <a:pt x="4905661" y="135639"/>
                  <a:pt x="4905661" y="302959"/>
                </a:cubicBezTo>
                <a:lnTo>
                  <a:pt x="4905661" y="1514757"/>
                </a:lnTo>
                <a:cubicBezTo>
                  <a:pt x="4905661" y="1682077"/>
                  <a:pt x="4770022" y="1817716"/>
                  <a:pt x="4602702" y="1817716"/>
                </a:cubicBezTo>
                <a:lnTo>
                  <a:pt x="302959" y="1817716"/>
                </a:lnTo>
                <a:cubicBezTo>
                  <a:pt x="135639" y="1817716"/>
                  <a:pt x="0" y="1682077"/>
                  <a:pt x="0" y="1514757"/>
                </a:cubicBezTo>
                <a:lnTo>
                  <a:pt x="0" y="1297457"/>
                </a:lnTo>
                <a:lnTo>
                  <a:pt x="19588" y="1299432"/>
                </a:lnTo>
                <a:cubicBezTo>
                  <a:pt x="235296" y="1299432"/>
                  <a:pt x="410162" y="1124566"/>
                  <a:pt x="410162" y="908858"/>
                </a:cubicBezTo>
                <a:cubicBezTo>
                  <a:pt x="410162" y="693150"/>
                  <a:pt x="235296" y="518284"/>
                  <a:pt x="19588" y="518284"/>
                </a:cubicBezTo>
                <a:lnTo>
                  <a:pt x="0" y="520259"/>
                </a:lnTo>
                <a:lnTo>
                  <a:pt x="0" y="302959"/>
                </a:lnTo>
                <a:cubicBezTo>
                  <a:pt x="0" y="135639"/>
                  <a:pt x="135639" y="0"/>
                  <a:pt x="302959" y="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  <a:alpha val="15000"/>
            </a:schemeClr>
          </a:solidFill>
          <a:ln w="6350">
            <a:solidFill>
              <a:schemeClr val="lt1">
                <a:lumMod val="10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22638" tIns="0" rIns="407716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估值</a:t>
            </a:r>
            <a:endParaRPr lang="zh-CN" altLang="zh-CN" sz="2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市盈率&lt;20</a:t>
            </a:r>
            <a:endParaRPr lang="zh-CN" altLang="zh-CN" sz="2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8" name="椭圆 47"/>
          <p:cNvSpPr/>
          <p:nvPr>
            <p:custDataLst>
              <p:tags r:id="rId8"/>
            </p:custDataLst>
          </p:nvPr>
        </p:nvSpPr>
        <p:spPr>
          <a:xfrm>
            <a:off x="6287770" y="4221163"/>
            <a:ext cx="648108" cy="6481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b="1">
                <a:solidFill>
                  <a:schemeClr val="lt1"/>
                </a:solidFill>
                <a:latin typeface="+mn-ea"/>
                <a:cs typeface="+mn-ea"/>
                <a:sym typeface="+mn-ea"/>
              </a:rPr>
              <a:t>04</a:t>
            </a:r>
            <a:endParaRPr lang="en-US" altLang="zh-CN" b="1" dirty="0">
              <a:solidFill>
                <a:schemeClr val="lt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6"/>
    </mc:Choice>
    <mc:Fallback>
      <p:transition spd="slow" advTm="13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 dirty="0"/>
              <a:t>优质股票的数量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sz="12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/>
              <a:t>为何要坚持理性投资？</a:t>
            </a:r>
            <a:endParaRPr lang="zh-CN" altLang="en-US" sz="1200"/>
          </a:p>
        </p:txBody>
      </p:sp>
      <p:pic>
        <p:nvPicPr>
          <p:cNvPr id="23" name="图片 23" descr="图片10"/>
          <p:cNvPicPr>
            <a:picLocks noGrp="1" noChangeAspect="1"/>
          </p:cNvPicPr>
          <p:nvPr>
            <p:ph idx="1"/>
          </p:nvPr>
        </p:nvPicPr>
        <p:blipFill>
          <a:blip r:embed="rId1" cstate="print">
            <a:lum contrast="24000"/>
          </a:blip>
          <a:stretch>
            <a:fillRect/>
          </a:stretch>
        </p:blipFill>
        <p:spPr>
          <a:xfrm>
            <a:off x="1859280" y="1098550"/>
            <a:ext cx="9330690" cy="5380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8"/>
    </mc:Choice>
    <mc:Fallback>
      <p:transition spd="slow" advTm="10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优质股票组合的投资表现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sz="12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/>
              <a:t>为何要坚持理性投资？</a:t>
            </a:r>
            <a:endParaRPr lang="zh-CN" altLang="en-US" sz="1200"/>
          </a:p>
        </p:txBody>
      </p:sp>
      <p:pic>
        <p:nvPicPr>
          <p:cNvPr id="10" name="图片 9" descr="图片11"/>
          <p:cNvPicPr>
            <a:picLocks noChangeAspect="1"/>
          </p:cNvPicPr>
          <p:nvPr/>
        </p:nvPicPr>
        <p:blipFill>
          <a:blip r:embed="rId1" cstate="print">
            <a:lum contrast="6000"/>
          </a:blip>
          <a:stretch>
            <a:fillRect/>
          </a:stretch>
        </p:blipFill>
        <p:spPr>
          <a:xfrm>
            <a:off x="2039666" y="1189482"/>
            <a:ext cx="8101244" cy="4927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8"/>
    </mc:Choice>
    <mc:Fallback>
      <p:transition spd="slow" advTm="24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20" name="圆角矩形 14"/>
          <p:cNvSpPr/>
          <p:nvPr>
            <p:custDataLst>
              <p:tags r:id="rId1"/>
            </p:custDataLst>
          </p:nvPr>
        </p:nvSpPr>
        <p:spPr>
          <a:xfrm>
            <a:off x="801370" y="3009265"/>
            <a:ext cx="10699115" cy="1148080"/>
          </a:xfrm>
          <a:prstGeom prst="roundRect">
            <a:avLst>
              <a:gd name="adj" fmla="val 16593"/>
            </a:avLst>
          </a:prstGeom>
          <a:gradFill>
            <a:gsLst>
              <a:gs pos="0">
                <a:schemeClr val="accent1">
                  <a:alpha val="3000"/>
                </a:schemeClr>
              </a:gs>
              <a:gs pos="100000">
                <a:schemeClr val="accent1">
                  <a:alpha val="15000"/>
                </a:schemeClr>
              </a:gs>
            </a:gsLst>
            <a:lin ang="10800000" scaled="0"/>
          </a:gradFill>
          <a:ln w="9525">
            <a:gradFill>
              <a:gsLst>
                <a:gs pos="100000">
                  <a:schemeClr val="accent1">
                    <a:alpha val="15000"/>
                  </a:schemeClr>
                </a:gs>
                <a:gs pos="0">
                  <a:schemeClr val="accent1">
                    <a:alpha val="60000"/>
                  </a:schemeClr>
                </a:gs>
              </a:gsLst>
              <a:lin ang="0"/>
              <a:tileRect/>
            </a:gradFill>
          </a:ln>
          <a:effectLst>
            <a:outerShdw blurRad="444500" dist="381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179705" tIns="0" rIns="179705" bIns="0" rtlCol="0" anchor="ctr"/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40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中文正文" charset="0"/>
                <a:sym typeface="+mn-ea"/>
              </a:rPr>
              <a:t>理性投资，容易做到吗</a:t>
            </a:r>
            <a:r>
              <a:rPr lang="zh-CN" altLang="en-US" sz="4000">
                <a:solidFill>
                  <a:schemeClr val="tx1"/>
                </a:solidFill>
                <a:sym typeface="+mn-ea"/>
              </a:rPr>
              <a:t>？</a:t>
            </a:r>
            <a:endParaRPr lang="zh-CN" altLang="en-US" sz="4000" kern="0" dirty="0">
              <a:ln>
                <a:noFill/>
                <a:prstDash val="sysDot"/>
              </a:ln>
              <a:solidFill>
                <a:schemeClr val="tx1"/>
              </a:solidFill>
              <a:uFillTx/>
              <a:latin typeface="+中文正文" charset="0"/>
              <a:sym typeface="+mn-ea"/>
            </a:endParaRPr>
          </a:p>
        </p:txBody>
      </p:sp>
      <p:sp>
        <p:nvSpPr>
          <p:cNvPr id="7" name="直角三角形 6"/>
          <p:cNvSpPr/>
          <p:nvPr>
            <p:custDataLst>
              <p:tags r:id="rId2"/>
            </p:custDataLst>
          </p:nvPr>
        </p:nvSpPr>
        <p:spPr>
          <a:xfrm flipH="1" flipV="1">
            <a:off x="692785" y="3138170"/>
            <a:ext cx="108585" cy="146685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: 单圆角 3"/>
          <p:cNvSpPr/>
          <p:nvPr>
            <p:custDataLst>
              <p:tags r:id="rId3"/>
            </p:custDataLst>
          </p:nvPr>
        </p:nvSpPr>
        <p:spPr>
          <a:xfrm>
            <a:off x="692785" y="2701925"/>
            <a:ext cx="2842895" cy="443230"/>
          </a:xfrm>
          <a:prstGeom prst="round1Rect">
            <a:avLst>
              <a:gd name="adj" fmla="val 21813"/>
            </a:avLst>
          </a:prstGeom>
          <a:gradFill flip="none" rotWithShape="1">
            <a:gsLst>
              <a:gs pos="100000">
                <a:schemeClr val="accent1">
                  <a:alpha val="100000"/>
                </a:schemeClr>
              </a:gs>
              <a:gs pos="0">
                <a:schemeClr val="accent1">
                  <a:lumMod val="70000"/>
                  <a:lumOff val="30000"/>
                  <a:alpha val="10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03200" dist="762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tIns="0" bIns="0" numCol="1" spcCol="0" rtlCol="0" fromWordArt="0" anchor="ctr" anchorCtr="0" forceAA="0" compatLnSpc="1">
            <a:noAutofit/>
          </a:bodyPr>
          <a:lstStyle/>
          <a:p>
            <a:pPr indent="0" algn="ctr" fontAlgn="auto"/>
            <a:r>
              <a:rPr lang="zh-CN" altLang="en-US" b="1" spc="300" dirty="0">
                <a:solidFill>
                  <a:srgbClr val="FFFFFF"/>
                </a:solidFill>
                <a:latin typeface="+mj-ea"/>
              </a:rPr>
              <a:t>提问</a:t>
            </a:r>
            <a:endParaRPr lang="zh-CN" altLang="en-US" b="1" spc="300" dirty="0">
              <a:solidFill>
                <a:srgbClr val="FFFFFF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"/>
    </mc:Choice>
    <mc:Fallback>
      <p:transition spd="slow" advTm="77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3161_1*n_h_a*1_1_1"/>
  <p:tag name="KSO_WM_TEMPLATE_CATEGORY" val="diagram"/>
  <p:tag name="KSO_WM_TEMPLATE_INDEX" val="20233161"/>
  <p:tag name="KSO_WM_UNIT_LAYERLEVEL" val="1_1_1"/>
  <p:tag name="KSO_WM_TAG_VERSION" val="3.0"/>
  <p:tag name="KSO_WM_DIAGRAM_MAX_ITEMCNT" val="2"/>
  <p:tag name="KSO_WM_DIAGRAM_MIN_ITEMCNT" val="2"/>
  <p:tag name="KSO_WM_DIAGRAM_VIRTUALLY_FRAME" val="{&quot;height&quot;:277.116062992126,&quot;left&quot;:62.6,&quot;top&quot;:131.45,&quot;width&quot;:834.9266141732284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标题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304_1*n_h_h_i*1_2_1_1"/>
  <p:tag name="KSO_WM_TEMPLATE_CATEGORY" val="diagram"/>
  <p:tag name="KSO_WM_TEMPLATE_INDEX" val="20233304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DIAGRAM_MAX_ITEMCNT" val="3"/>
  <p:tag name="KSO_WM_DIAGRAM_MIN_ITEMCNT" val="3"/>
  <p:tag name="KSO_WM_DIAGRAM_VIRTUALLY_FRAME" val="{&quot;height&quot;:425.5511169433594,&quot;left&quot;:27.4,&quot;top&quot;:57.2750320795014,&quot;width&quot;:1055.968661417323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5,6,5,6,5,6]}"/>
</p:tagLst>
</file>

<file path=ppt/tags/tag10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ID" val="diagram20233304_1*n_h_h_f*1_2_1_1"/>
  <p:tag name="KSO_WM_TEMPLATE_CATEGORY" val="diagram"/>
  <p:tag name="KSO_WM_TEMPLATE_INDEX" val="20233304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3"/>
  <p:tag name="KSO_WM_DIAGRAM_MIN_ITEMCNT" val="3"/>
  <p:tag name="KSO_WM_DIAGRAM_VIRTUALLY_FRAME" val="{&quot;height&quot;:425.5511169433594,&quot;left&quot;:27.4,&quot;top&quot;:57.2750320795014,&quot;width&quot;:1055.96866141732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n1-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简明扼要地阐述您的观点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0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ID" val="diagram20233304_1*n_h_h_f*1_2_3_1"/>
  <p:tag name="KSO_WM_TEMPLATE_CATEGORY" val="diagram"/>
  <p:tag name="KSO_WM_TEMPLATE_INDEX" val="20233304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3"/>
  <p:tag name="KSO_WM_DIAGRAM_MIN_ITEMCNT" val="3"/>
  <p:tag name="KSO_WM_DIAGRAM_VIRTUALLY_FRAME" val="{&quot;height&quot;:425.5511169433594,&quot;left&quot;:27.4,&quot;top&quot;:57.2750320795014,&quot;width&quot;:1055.96866141732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n1-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简明扼要地阐述您的观点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0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ID" val="diagram20233304_1*n_h_h_f*1_2_2_1"/>
  <p:tag name="KSO_WM_TEMPLATE_CATEGORY" val="diagram"/>
  <p:tag name="KSO_WM_TEMPLATE_INDEX" val="20233304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3"/>
  <p:tag name="KSO_WM_DIAGRAM_MIN_ITEMCNT" val="3"/>
  <p:tag name="KSO_WM_DIAGRAM_VIRTUALLY_FRAME" val="{&quot;height&quot;:425.5511169433594,&quot;left&quot;:27.4,&quot;top&quot;:57.2750320795014,&quot;width&quot;:1055.96866141732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n1-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简明扼要地阐述您的观点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304_1*n_h_h_i*1_2_2_1"/>
  <p:tag name="KSO_WM_TEMPLATE_CATEGORY" val="diagram"/>
  <p:tag name="KSO_WM_TEMPLATE_INDEX" val="20233304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DIAGRAM_MAX_ITEMCNT" val="3"/>
  <p:tag name="KSO_WM_DIAGRAM_MIN_ITEMCNT" val="3"/>
  <p:tag name="KSO_WM_DIAGRAM_VIRTUALLY_FRAME" val="{&quot;height&quot;:425.5511169433594,&quot;left&quot;:27.4,&quot;top&quot;:57.2750320795014,&quot;width&quot;:1055.968661417323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.30000001192092896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DIAGRAM_USE_COLOR_VALUE" val="{&quot;color_scheme&quot;:1,&quot;color_type&quot;:1,&quot;theme_color_indexes&quot;:[5,6,5,6,5,6]}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304_1*n_h_h_i*1_2_1_2"/>
  <p:tag name="KSO_WM_TEMPLATE_CATEGORY" val="diagram"/>
  <p:tag name="KSO_WM_TEMPLATE_INDEX" val="20233304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DIAGRAM_MAX_ITEMCNT" val="3"/>
  <p:tag name="KSO_WM_DIAGRAM_MIN_ITEMCNT" val="3"/>
  <p:tag name="KSO_WM_DIAGRAM_VIRTUALLY_FRAME" val="{&quot;height&quot;:425.5511169433594,&quot;left&quot;:27.4,&quot;top&quot;:57.2750320795014,&quot;width&quot;:1055.968661417323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304_1*n_h_h_i*1_2_2_2"/>
  <p:tag name="KSO_WM_TEMPLATE_CATEGORY" val="diagram"/>
  <p:tag name="KSO_WM_TEMPLATE_INDEX" val="20233304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DIAGRAM_MAX_ITEMCNT" val="3"/>
  <p:tag name="KSO_WM_DIAGRAM_MIN_ITEMCNT" val="3"/>
  <p:tag name="KSO_WM_DIAGRAM_VIRTUALLY_FRAME" val="{&quot;height&quot;:425.5511169433594,&quot;left&quot;:27.4,&quot;top&quot;:57.2750320795014,&quot;width&quot;:1055.968661417323}"/>
  <p:tag name="KSO_WM_DIAGRAM_COLOR_MATCH_VALUE" val="{&quot;shape&quot;:{&quot;fill&quot;:{&quot;solid&quot;:{&quot;brightness&quot;:0,&quot;colorType&quot;:1,&quot;foreColorIndex&quot;:5,&quot;transparency&quot;:0.30000001192092896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304_1*n_h_h_x*1_2_1_1"/>
  <p:tag name="KSO_WM_TEMPLATE_CATEGORY" val="diagram"/>
  <p:tag name="KSO_WM_TEMPLATE_INDEX" val="20233304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UNIT_VALUE" val="105*105"/>
  <p:tag name="KSO_WM_DIAGRAM_GROUP_CODE" val="n1-1"/>
  <p:tag name="KSO_WM_DIAGRAM_MAX_ITEMCNT" val="3"/>
  <p:tag name="KSO_WM_DIAGRAM_MIN_ITEMCNT" val="3"/>
  <p:tag name="KSO_WM_DIAGRAM_VIRTUALLY_FRAME" val="{&quot;height&quot;:425.5511169433594,&quot;left&quot;:27.4,&quot;top&quot;:57.2750320795014,&quot;width&quot;:1055.968661417323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304_1*n_h_h_i*1_2_3_1"/>
  <p:tag name="KSO_WM_TEMPLATE_CATEGORY" val="diagram"/>
  <p:tag name="KSO_WM_TEMPLATE_INDEX" val="20233304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DIAGRAM_MAX_ITEMCNT" val="3"/>
  <p:tag name="KSO_WM_DIAGRAM_MIN_ITEMCNT" val="3"/>
  <p:tag name="KSO_WM_DIAGRAM_VIRTUALLY_FRAME" val="{&quot;height&quot;:425.5511169433594,&quot;left&quot;:27.4,&quot;top&quot;:57.2750320795014,&quot;width&quot;:1055.968661417323}"/>
  <p:tag name="KSO_WM_DIAGRAM_COLOR_MATCH_VALUE" val="{&quot;shape&quot;:{&quot;fill&quot;:{&quot;solid&quot;:{&quot;brightness&quot;:0,&quot;colorType&quot;:1,&quot;foreColorIndex&quot;:5,&quot;transparency&quot;:0.60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VALUE" val="89*96"/>
  <p:tag name="KSO_WM_UNIT_HIGHLIGHT" val="0"/>
  <p:tag name="KSO_WM_UNIT_COMPATIBLE" val="0"/>
  <p:tag name="KSO_WM_UNIT_DIAGRAM_ISNUMVISUAL" val="0"/>
  <p:tag name="KSO_WM_UNIT_DIAGRAM_ISREFERUNIT" val="0"/>
  <p:tag name="KSO_WM_UNIT_ID" val="diagram20233304_1*n_h_h_x*1_2_2_1"/>
  <p:tag name="KSO_WM_TEMPLATE_CATEGORY" val="diagram"/>
  <p:tag name="KSO_WM_TEMPLATE_INDEX" val="20233304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DIAGRAM_MAX_ITEMCNT" val="3"/>
  <p:tag name="KSO_WM_DIAGRAM_MIN_ITEMCNT" val="3"/>
  <p:tag name="KSO_WM_DIAGRAM_VIRTUALLY_FRAME" val="{&quot;height&quot;:425.5511169433594,&quot;left&quot;:27.4,&quot;top&quot;:57.2750320795014,&quot;width&quot;:1055.968661417323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304_1*n_h_a*1_1_1"/>
  <p:tag name="KSO_WM_TEMPLATE_CATEGORY" val="diagram"/>
  <p:tag name="KSO_WM_TEMPLATE_INDEX" val="20233304"/>
  <p:tag name="KSO_WM_UNIT_LAYERLEVEL" val="1_1_1"/>
  <p:tag name="KSO_WM_TAG_VERSION" val="3.0"/>
  <p:tag name="KSO_WM_UNIT_ISCONTENTSTITLE" val="0"/>
  <p:tag name="KSO_WM_UNIT_ISNUMDGMTITLE" val="0"/>
  <p:tag name="KSO_WM_UNIT_NOCLEAR" val="0"/>
  <p:tag name="KSO_WM_UNIT_VALUE" val="42"/>
  <p:tag name="KSO_WM_DIAGRAM_VERSION" val="3"/>
  <p:tag name="KSO_WM_DIAGRAM_COLOR_TRICK" val="1"/>
  <p:tag name="KSO_WM_DIAGRAM_COLOR_TEXT_CAN_REMOVE" val="n"/>
  <p:tag name="KSO_WM_DIAGRAM_GROUP_CODE" val="n1-1"/>
  <p:tag name="KSO_WM_DIAGRAM_MAX_ITEMCNT" val="3"/>
  <p:tag name="KSO_WM_DIAGRAM_MIN_ITEMCNT" val="3"/>
  <p:tag name="KSO_WM_DIAGRAM_VIRTUALLY_FRAME" val="{&quot;height&quot;:425.5511169433594,&quot;left&quot;:27.4,&quot;top&quot;:57.2750320795014,&quot;width&quot;:1055.968661417323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标题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12.xml><?xml version="1.0" encoding="utf-8"?>
<p:tagLst xmlns:p="http://schemas.openxmlformats.org/presentationml/2006/main">
  <p:tag name="KSO_WM_UNIT_VALUE" val="78*115"/>
  <p:tag name="KSO_WM_UNIT_HIGHLIGHT" val="0"/>
  <p:tag name="KSO_WM_UNIT_COMPATIBLE" val="0"/>
  <p:tag name="KSO_WM_UNIT_DIAGRAM_ISNUMVISUAL" val="0"/>
  <p:tag name="KSO_WM_UNIT_DIAGRAM_ISREFERUNIT" val="0"/>
  <p:tag name="KSO_WM_UNIT_ID" val="diagram20233304_1*n_h_h_x*1_2_3_1"/>
  <p:tag name="KSO_WM_TEMPLATE_CATEGORY" val="diagram"/>
  <p:tag name="KSO_WM_TEMPLATE_INDEX" val="20233304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DIAGRAM_MAX_ITEMCNT" val="3"/>
  <p:tag name="KSO_WM_DIAGRAM_MIN_ITEMCNT" val="3"/>
  <p:tag name="KSO_WM_DIAGRAM_VIRTUALLY_FRAME" val="{&quot;height&quot;:425.5511169433594,&quot;left&quot;:27.4,&quot;top&quot;:57.2750320795014,&quot;width&quot;:1055.968661417323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304_1*n_h_h_i*1_2_3_2"/>
  <p:tag name="KSO_WM_TEMPLATE_CATEGORY" val="diagram"/>
  <p:tag name="KSO_WM_TEMPLATE_INDEX" val="20233304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DIAGRAM_MAX_ITEMCNT" val="3"/>
  <p:tag name="KSO_WM_DIAGRAM_MIN_ITEMCNT" val="3"/>
  <p:tag name="KSO_WM_DIAGRAM_VIRTUALLY_FRAME" val="{&quot;height&quot;:425.5511169433594,&quot;left&quot;:27.4,&quot;top&quot;:57.2750320795014,&quot;width&quot;:1055.968661417323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5,6,5,6,5,6]}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n_h_i"/>
  <p:tag name="KSO_WM_UNIT_INDEX" val="1_2_1"/>
  <p:tag name="KSO_WM_UNIT_ID" val="diagram20233304_1*n_h_i*1_2_1"/>
  <p:tag name="KSO_WM_TEMPLATE_CATEGORY" val="diagram"/>
  <p:tag name="KSO_WM_TEMPLATE_INDEX" val="2023330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n1-1"/>
  <p:tag name="KSO_WM_DIAGRAM_MAX_ITEMCNT" val="3"/>
  <p:tag name="KSO_WM_DIAGRAM_MIN_ITEMCNT" val="3"/>
  <p:tag name="KSO_WM_DIAGRAM_VIRTUALLY_FRAME" val="{&quot;height&quot;:425.5511169433594,&quot;left&quot;:27.4,&quot;top&quot;:57.2750320795014,&quot;width&quot;:1055.968661417323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3"/>
  <p:tag name="KSO_WM_UNIT_FILL_FORE_SCHEMECOLOR_INDEX_BRIGHTNESS" val="0.6"/>
  <p:tag name="KSO_WM_DIAGRAM_USE_COLOR_VALUE" val="{&quot;color_scheme&quot;:1,&quot;color_type&quot;:1,&quot;theme_color_indexes&quot;:[5,6,5,6,5,6]}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1093_2*l_h_a*1_3_1"/>
  <p:tag name="KSO_WM_TEMPLATE_CATEGORY" val="diagram"/>
  <p:tag name="KSO_WM_TEMPLATE_INDEX" val="20231093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3.54998779296875,&quot;left&quot;:42.40000610351562,&quot;top&quot;:88.27587224524787,&quot;width&quot;:875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093_2*l_h_a*1_1_1"/>
  <p:tag name="KSO_WM_TEMPLATE_CATEGORY" val="diagram"/>
  <p:tag name="KSO_WM_TEMPLATE_INDEX" val="20231093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3.54998779296875,&quot;left&quot;:42.40000610351562,&quot;top&quot;:88.27587224524787,&quot;width&quot;:875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1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3_2*l_h_i*1_3_2"/>
  <p:tag name="KSO_WM_TEMPLATE_CATEGORY" val="diagram"/>
  <p:tag name="KSO_WM_TEMPLATE_INDEX" val="20231093"/>
  <p:tag name="KSO_WM_UNIT_LAYERLEVEL" val="1_1_1"/>
  <p:tag name="KSO_WM_TAG_VERSION" val="3.0"/>
  <p:tag name="KSO_WM_DIAGRAM_GROUP_CODE" val="l1-1"/>
  <p:tag name="KSO_WM_UNIT_TYPE" val="l_h_i"/>
  <p:tag name="KSO_WM_UNIT_INDEX" val="1_3_2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3.54998779296875,&quot;left&quot;:42.40000610351562,&quot;top&quot;:88.27587224524787,&quot;width&quot;:875.2999877929688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3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KSO_WM_DIAGRAM_USE_COLOR_VALUE" val="{&quot;color_scheme&quot;:1,&quot;color_type&quot;:1,&quot;theme_color_indexes&quot;:[5,6,5,6,5,6]}"/>
</p:tagLst>
</file>

<file path=ppt/tags/tag11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3_2*l_h_i*1_3_1"/>
  <p:tag name="KSO_WM_TEMPLATE_CATEGORY" val="diagram"/>
  <p:tag name="KSO_WM_TEMPLATE_INDEX" val="20231093"/>
  <p:tag name="KSO_WM_UNIT_LAYERLEVEL" val="1_1_1"/>
  <p:tag name="KSO_WM_TAG_VERSION" val="3.0"/>
  <p:tag name="KSO_WM_DIAGRAM_GROUP_CODE" val="l1-1"/>
  <p:tag name="KSO_WM_UNIT_TYPE" val="l_h_i"/>
  <p:tag name="KSO_WM_UNIT_INDEX" val="1_3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3.54998779296875,&quot;left&quot;:42.40000610351562,&quot;top&quot;:88.27587224524787,&quot;width&quot;:875.29998779296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5600000023841858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LINE_FORE_SCHEMECOLOR_INDEX" val="5"/>
  <p:tag name="KSO_WM_DIAGRAM_USE_COLOR_VALUE" val="{&quot;color_scheme&quot;:1,&quot;color_type&quot;:1,&quot;theme_color_indexes&quot;:[5,6,5,6,5,6]}"/>
</p:tagLst>
</file>

<file path=ppt/tags/tag1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3_2*l_h_i*1_2_2"/>
  <p:tag name="KSO_WM_TEMPLATE_CATEGORY" val="diagram"/>
  <p:tag name="KSO_WM_TEMPLATE_INDEX" val="20231093"/>
  <p:tag name="KSO_WM_UNIT_LAYERLEVEL" val="1_1_1"/>
  <p:tag name="KSO_WM_TAG_VERSION" val="3.0"/>
  <p:tag name="KSO_WM_DIAGRAM_GROUP_CODE" val="l1-1"/>
  <p:tag name="KSO_WM_UNIT_TYPE" val="l_h_i"/>
  <p:tag name="KSO_WM_UNIT_INDEX" val="1_2_2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3.54998779296875,&quot;left&quot;:42.40000610351562,&quot;top&quot;:88.27587224524787,&quot;width&quot;:875.2999877929688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3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KSO_WM_DIAGRAM_USE_COLOR_VALUE" val="{&quot;color_scheme&quot;:1,&quot;color_type&quot;:1,&quot;theme_color_indexes&quot;:[5,6,5,6,5,6]}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3_2*l_h_i*1_2_1"/>
  <p:tag name="KSO_WM_TEMPLATE_CATEGORY" val="diagram"/>
  <p:tag name="KSO_WM_TEMPLATE_INDEX" val="20231093"/>
  <p:tag name="KSO_WM_UNIT_LAYERLEVEL" val="1_1_1"/>
  <p:tag name="KSO_WM_TAG_VERSION" val="3.0"/>
  <p:tag name="KSO_WM_DIAGRAM_GROUP_CODE" val="l1-1"/>
  <p:tag name="KSO_WM_UNIT_TYPE" val="l_h_i"/>
  <p:tag name="KSO_WM_UNIT_INDEX" val="1_2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3.54998779296875,&quot;left&quot;:42.40000610351562,&quot;top&quot;:88.27587224524787,&quot;width&quot;:875.299987792968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solidLine&quot;:{&quot;brightness&quot;:0,&quot;colorType&quot;:1,&quot;foreColorIndex&quot;:6,&quot;transparency&quot;:0.5600000023841858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UNIT_LINE_FORE_SCHEMECOLOR_INDEX" val="6"/>
  <p:tag name="KSO_WM_DIAGRAM_USE_COLOR_VALUE" val="{&quot;color_scheme&quot;:1,&quot;color_type&quot;:1,&quot;theme_color_indexes&quot;:[5,6,5,6,5,6]}"/>
</p:tagLst>
</file>

<file path=ppt/tags/tag12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3_2*l_h_i*1_1_1"/>
  <p:tag name="KSO_WM_TEMPLATE_CATEGORY" val="diagram"/>
  <p:tag name="KSO_WM_TEMPLATE_INDEX" val="20231093"/>
  <p:tag name="KSO_WM_UNIT_LAYERLEVEL" val="1_1_1"/>
  <p:tag name="KSO_WM_TAG_VERSION" val="3.0"/>
  <p:tag name="KSO_WM_DIAGRAM_GROUP_CODE" val="l1-1"/>
  <p:tag name="KSO_WM_UNIT_TYPE" val="l_h_i"/>
  <p:tag name="KSO_WM_UNIT_INDEX" val="1_1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3.54998779296875,&quot;left&quot;:42.40000610351562,&quot;top&quot;:88.27587224524787,&quot;width&quot;:875.2999877929688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3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KSO_WM_DIAGRAM_USE_COLOR_VALUE" val="{&quot;color_scheme&quot;:1,&quot;color_type&quot;:1,&quot;theme_color_indexes&quot;:[5,6,5,6,5,6]}"/>
</p:tagLst>
</file>

<file path=ppt/tags/tag12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3_2*l_h_i*1_1_2"/>
  <p:tag name="KSO_WM_TEMPLATE_CATEGORY" val="diagram"/>
  <p:tag name="KSO_WM_TEMPLATE_INDEX" val="20231093"/>
  <p:tag name="KSO_WM_UNIT_LAYERLEVEL" val="1_1_1"/>
  <p:tag name="KSO_WM_TAG_VERSION" val="3.0"/>
  <p:tag name="KSO_WM_DIAGRAM_GROUP_CODE" val="l1-1"/>
  <p:tag name="KSO_WM_UNIT_TYPE" val="l_h_i"/>
  <p:tag name="KSO_WM_UNIT_INDEX" val="1_1_2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3.54998779296875,&quot;left&quot;:42.40000610351562,&quot;top&quot;:88.27587224524787,&quot;width&quot;:875.29998779296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5600000023841858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LINE_FORE_SCHEMECOLOR_INDEX" val="5"/>
  <p:tag name="KSO_WM_DIAGRAM_USE_COLOR_VALUE" val="{&quot;color_scheme&quot;:1,&quot;color_type&quot;:1,&quot;theme_color_indexes&quot;:[5,6,5,6,5,6]}"/>
</p:tagLst>
</file>

<file path=ppt/tags/tag12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3_2*l_h_i*1_3_3"/>
  <p:tag name="KSO_WM_TEMPLATE_CATEGORY" val="diagram"/>
  <p:tag name="KSO_WM_TEMPLATE_INDEX" val="20231093"/>
  <p:tag name="KSO_WM_UNIT_LAYERLEVEL" val="1_1_1"/>
  <p:tag name="KSO_WM_TAG_VERSION" val="3.0"/>
  <p:tag name="KSO_WM_DIAGRAM_GROUP_CODE" val="l1-1"/>
  <p:tag name="KSO_WM_UNIT_TYPE" val="l_h_i"/>
  <p:tag name="KSO_WM_UNIT_INDEX" val="1_3_3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3.54998779296875,&quot;left&quot;:42.40000610351562,&quot;top&quot;:88.27587224524787,&quot;width&quot;:875.2999877929688}"/>
  <p:tag name="KSO_WM_DIAGRAM_COLOR_MATCH_VALUE" val="{&quot;shape&quot;:{&quot;fill&quot;:{&quot;gradient&quot;:[{&quot;brightness&quot;:0.20000000298023224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.800000011920929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3_2*l_h_i*1_2_3"/>
  <p:tag name="KSO_WM_TEMPLATE_CATEGORY" val="diagram"/>
  <p:tag name="KSO_WM_TEMPLATE_INDEX" val="20231093"/>
  <p:tag name="KSO_WM_UNIT_LAYERLEVEL" val="1_1_1"/>
  <p:tag name="KSO_WM_TAG_VERSION" val="3.0"/>
  <p:tag name="KSO_WM_DIAGRAM_GROUP_CODE" val="l1-1"/>
  <p:tag name="KSO_WM_UNIT_TYPE" val="l_h_i"/>
  <p:tag name="KSO_WM_UNIT_INDEX" val="1_2_3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3.54998779296875,&quot;left&quot;:42.40000610351562,&quot;top&quot;:88.27587224524787,&quot;width&quot;:875.2999877929688}"/>
  <p:tag name="KSO_WM_DIAGRAM_COLOR_MATCH_VALUE" val="{&quot;shape&quot;:{&quot;fill&quot;:{&quot;gradient&quot;:[{&quot;brightness&quot;:0.20000000298023224,&quot;colorType&quot;:1,&quot;foreColorIndex&quot;:6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3_2*l_h_i*1_1_3"/>
  <p:tag name="KSO_WM_TEMPLATE_CATEGORY" val="diagram"/>
  <p:tag name="KSO_WM_TEMPLATE_INDEX" val="20231093"/>
  <p:tag name="KSO_WM_UNIT_LAYERLEVEL" val="1_1_1"/>
  <p:tag name="KSO_WM_TAG_VERSION" val="3.0"/>
  <p:tag name="KSO_WM_DIAGRAM_GROUP_CODE" val="l1-1"/>
  <p:tag name="KSO_WM_UNIT_TYPE" val="l_h_i"/>
  <p:tag name="KSO_WM_UNIT_INDEX" val="1_1_3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3.54998779296875,&quot;left&quot;:42.40000610351562,&quot;top&quot;:88.27587224524787,&quot;width&quot;:875.2999877929688}"/>
  <p:tag name="KSO_WM_DIAGRAM_COLOR_MATCH_VALUE" val="{&quot;shape&quot;:{&quot;fill&quot;:{&quot;gradient&quot;:[{&quot;brightness&quot;:0.20000000298023224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.800000011920929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093_2*l_h_a*1_2_1"/>
  <p:tag name="KSO_WM_TEMPLATE_CATEGORY" val="diagram"/>
  <p:tag name="KSO_WM_TEMPLATE_INDEX" val="20231093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3.54998779296875,&quot;left&quot;:42.40000610351562,&quot;top&quot;:88.27587224524787,&quot;width&quot;:875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27.xml><?xml version="1.0" encoding="utf-8"?>
<p:tagLst xmlns:p="http://schemas.openxmlformats.org/presentationml/2006/main">
  <p:tag name="KSO_WM_DIAGRAM_VERSION" val="3"/>
  <p:tag name="KSO_WM_DIAGRAM_COLOR_TRICK" val="2"/>
  <p:tag name="KSO_WM_DIAGRAM_COLOR_TEXT_CAN_REMOVE" val="n"/>
  <p:tag name="KSO_WM_UNIT_VALUE" val="98*10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31093_2*l_h_x*1_1_1"/>
  <p:tag name="KSO_WM_TEMPLATE_CATEGORY" val="diagram"/>
  <p:tag name="KSO_WM_TEMPLATE_INDEX" val="20231093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63.54998779296875,&quot;left&quot;:42.40000610351562,&quot;top&quot;:88.27587224524787,&quot;width&quot;:875.2999877929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128.xml><?xml version="1.0" encoding="utf-8"?>
<p:tagLst xmlns:p="http://schemas.openxmlformats.org/presentationml/2006/main">
  <p:tag name="KSO_WM_DIAGRAM_VERSION" val="3"/>
  <p:tag name="KSO_WM_DIAGRAM_COLOR_TRICK" val="2"/>
  <p:tag name="KSO_WM_DIAGRAM_COLOR_TEXT_CAN_REMOVE" val="n"/>
  <p:tag name="KSO_WM_UNIT_VALUE" val="94*10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31093_2*l_h_x*1_2_1"/>
  <p:tag name="KSO_WM_TEMPLATE_CATEGORY" val="diagram"/>
  <p:tag name="KSO_WM_TEMPLATE_INDEX" val="20231093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63.54998779296875,&quot;left&quot;:42.40000610351562,&quot;top&quot;:88.27587224524787,&quot;width&quot;:875.2999877929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129.xml><?xml version="1.0" encoding="utf-8"?>
<p:tagLst xmlns:p="http://schemas.openxmlformats.org/presentationml/2006/main">
  <p:tag name="KSO_WM_DIAGRAM_VERSION" val="3"/>
  <p:tag name="KSO_WM_DIAGRAM_COLOR_TRICK" val="2"/>
  <p:tag name="KSO_WM_DIAGRAM_COLOR_TEXT_CAN_REMOVE" val="n"/>
  <p:tag name="KSO_WM_UNIT_VALUE" val="101*10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20231093_2*l_h_x*1_3_1"/>
  <p:tag name="KSO_WM_TEMPLATE_CATEGORY" val="diagram"/>
  <p:tag name="KSO_WM_TEMPLATE_INDEX" val="20231093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63.54998779296875,&quot;left&quot;:42.40000610351562,&quot;top&quot;:88.27587224524787,&quot;width&quot;:875.2999877929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DIAGRAM_COLOR_TRICK" val="1"/>
  <p:tag name="KSO_WM_UNIT_HIGHLIGHT" val="0"/>
  <p:tag name="KSO_WM_UNIT_DIAGRAM_ISNUMVISUAL" val="0"/>
  <p:tag name="KSO_WM_DIAGRAM_GROUP_CODE" val="l1-1"/>
  <p:tag name="KSO_WM_TEMPLATE_CATEGORY" val="diagram"/>
  <p:tag name="KSO_WM_UNIT_LAYERLEVEL" val="1_1_1"/>
  <p:tag name="KSO_WM_DIAGRAM_MIN_ITEMCNT" val="2"/>
  <p:tag name="KSO_WM_UNIT_SUBTYPE" val="a"/>
  <p:tag name="KSO_WM_UNIT_NOCLEAR" val="0"/>
  <p:tag name="KSO_WM_UNIT_VALUE" val="60"/>
  <p:tag name="KSO_WM_UNIT_COMPATIBLE" val="0"/>
  <p:tag name="KSO_WM_UNIT_DIAGRAM_ISREFERUNIT" val="0"/>
  <p:tag name="KSO_WM_UNIT_ID" val="diagram20231447_3*l_h_f*1_3_1"/>
  <p:tag name="KSO_WM_TEMPLATE_INDEX" val="20231447"/>
  <p:tag name="KSO_WM_TAG_VERSION" val="3.0"/>
  <p:tag name="KSO_WM_DIAGRAM_VERSION" val="3"/>
  <p:tag name="KSO_WM_DIAGRAM_COLOR_TEXT_CAN_REMOVE" val="n"/>
  <p:tag name="KSO_WM_DIAGRAM_MAX_ITEMCNT" val="6"/>
  <p:tag name="KSO_WM_DIAGRAM_VIRTUALLY_FRAME" val="{&quot;height&quot;:185.14283752441406,&quot;left&quot;:48.58358773299087,&quot;top&quot;:177.4999985606276,&quot;width&quot;:862.9256591796875}"/>
  <p:tag name="KSO_WM_DIAGRAM_COLOR_MATCH_VALUE" val="{&quot;shape&quot;:{&quot;fill&quot;:{&quot;gradient&quot;:[{&quot;brightness&quot;:0.800000011920929,&quot;colorType&quot;:1,&quot;foreColorIndex&quot;:5,&quot;pos&quot;:0.75,&quot;transparency&quot;:0},{&quot;brightness&quot;:0,&quot;colorType&quot;:2,&quot;pos&quot;:0.47999998927116394,&quot;rgb&quot;:&quot;#f7fbff&quot;,&quot;transparency&quot;:0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0.800000011920929},{&quot;brightness&quot;:0,&quot;colorType&quot;:1,&quot;foreColorIndex&quot;:5,&quot;pos&quot;:0.6499999761581421,&quot;transparency&quot;:0},{&quot;brightness&quot;:0,&quot;colorType&quot;:1,&quot;foreColorIndex&quot;:5,&quot;pos&quot;:0.3199999928474426,&quot;transparency&quot;:0.80000001192092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62626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PRESET_TEXT" val="单击此处输入你的项正文，请阐述观点"/>
  <p:tag name="KSO_WM_UNIT_TEXT_TYPE" val="1"/>
  <p:tag name="KSO_WM_DIAGRAM_USE_COLOR_VALUE" val="{&quot;color_scheme&quot;:1,&quot;color_type&quot;:1,&quot;theme_color_indexes&quot;:[]}"/>
</p:tagLst>
</file>

<file path=ppt/tags/tag131.xml><?xml version="1.0" encoding="utf-8"?>
<p:tagLst xmlns:p="http://schemas.openxmlformats.org/presentationml/2006/main">
  <p:tag name="KSO_WM_DIAGRAM_COLOR_TRICK" val="1"/>
  <p:tag name="KSO_WM_UNIT_HIGHLIGHT" val="0"/>
  <p:tag name="KSO_WM_UNIT_DIAGRAM_ISNUMVISUAL" val="0"/>
  <p:tag name="KSO_WM_DIAGRAM_GROUP_CODE" val="l1-1"/>
  <p:tag name="KSO_WM_TEMPLATE_CATEGORY" val="diagram"/>
  <p:tag name="KSO_WM_UNIT_LAYERLEVEL" val="1_1_1"/>
  <p:tag name="KSO_WM_DIAGRAM_MAX_ITEMCNT" val="6"/>
  <p:tag name="KSO_WM_DIAGRAM_VIRTUALLY_FRAME" val="{&quot;height&quot;:185.14283752441406,&quot;left&quot;:48.58358773299087,&quot;top&quot;:177.4999985606276,&quot;width&quot;:862.9256591796875}"/>
  <p:tag name="KSO_WM_UNIT_SUBTYPE" val="a"/>
  <p:tag name="KSO_WM_UNIT_NOCLEAR" val="0"/>
  <p:tag name="KSO_WM_UNIT_VALUE" val="60"/>
  <p:tag name="KSO_WM_UNIT_COMPATIBLE" val="0"/>
  <p:tag name="KSO_WM_UNIT_DIAGRAM_ISREFERUNIT" val="0"/>
  <p:tag name="KSO_WM_UNIT_ID" val="diagram20231447_3*l_h_f*1_4_1"/>
  <p:tag name="KSO_WM_TEMPLATE_INDEX" val="20231447"/>
  <p:tag name="KSO_WM_TAG_VERSION" val="3.0"/>
  <p:tag name="KSO_WM_DIAGRAM_VERSION" val="3"/>
  <p:tag name="KSO_WM_DIAGRAM_COLOR_TEXT_CAN_REMOVE" val="n"/>
  <p:tag name="KSO_WM_DIAGRAM_MIN_ITEMCNT" val="2"/>
  <p:tag name="KSO_WM_DIAGRAM_COLOR_MATCH_VALUE" val="{&quot;shape&quot;:{&quot;fill&quot;:{&quot;gradient&quot;:[{&quot;brightness&quot;:0.6000000238418579,&quot;colorType&quot;:1,&quot;foreColorIndex&quot;:5,&quot;pos&quot;:0.19580000638961792,&quot;transparency&quot;:0},{&quot;brightness&quot;:-0.25,&quot;colorType&quot;:1,&quot;foreColorIndex&quot;:5,&quot;pos&quot;:0.9399999976158142,&quot;transparency&quot;:0},{&quot;brightness&quot;:0,&quot;colorType&quot;:1,&quot;foreColorIndex&quot;:5,&quot;pos&quot;:0.7300000190734863,&quot;transparency&quot;:0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0.800000011920929},{&quot;brightness&quot;:0,&quot;colorType&quot;:1,&quot;foreColorIndex&quot;:5,&quot;pos&quot;:0.6499999761581421,&quot;transparency&quot;:0},{&quot;brightness&quot;:0,&quot;colorType&quot;:1,&quot;foreColorIndex&quot;:5,&quot;pos&quot;:0.3199999928474426,&quot;transparency&quot;:0.800000011920929}],&quot;type&quot;:2},&quot;shadow&quot;:{&quot;brightness&quot;:0,&quot;colorType&quot;:1,&quot;foreColorIndex&quot;:5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PRESET_TEXT" val="单击此处输入你的项正文，请阐述观点"/>
  <p:tag name="KSO_WM_UNIT_FILL_TYPE" val="3"/>
  <p:tag name="KSO_WM_UNIT_TEXT_TYPE" val="1"/>
  <p:tag name="KSO_WM_DIAGRAM_USE_COLOR_VALUE" val="{&quot;color_scheme&quot;:1,&quot;color_type&quot;:1,&quot;theme_color_indexes&quot;:[]}"/>
</p:tagLst>
</file>

<file path=ppt/tags/tag13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31447_3*l_i*1_1"/>
  <p:tag name="KSO_WM_TEMPLATE_CATEGORY" val="diagram"/>
  <p:tag name="KSO_WM_TEMPLATE_INDEX" val="20231447"/>
  <p:tag name="KSO_WM_UNIT_LAYERLEVEL" val="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185.14283752441406,&quot;left&quot;:48.58358773299087,&quot;top&quot;:177.4999985606276,&quot;width&quot;:862.925659179687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]}"/>
</p:tagLst>
</file>

<file path=ppt/tags/tag133.xml><?xml version="1.0" encoding="utf-8"?>
<p:tagLst xmlns:p="http://schemas.openxmlformats.org/presentationml/2006/main">
  <p:tag name="KSO_WM_DIAGRAM_COLOR_TRICK" val="1"/>
  <p:tag name="KSO_WM_UNIT_HIGHLIGHT" val="0"/>
  <p:tag name="KSO_WM_UNIT_DIAGRAM_ISNUMVISUAL" val="0"/>
  <p:tag name="KSO_WM_DIAGRAM_GROUP_CODE" val="l1-1"/>
  <p:tag name="KSO_WM_TEMPLATE_CATEGORY" val="diagram"/>
  <p:tag name="KSO_WM_UNIT_LAYERLEVEL" val="1_1_1"/>
  <p:tag name="KSO_WM_DIAGRAM_MAX_ITEMCNT" val="6"/>
  <p:tag name="KSO_WM_DIAGRAM_VIRTUALLY_FRAME" val="{&quot;height&quot;:185.14283752441406,&quot;left&quot;:48.58358773299087,&quot;top&quot;:177.4999985606276,&quot;width&quot;:862.9256591796875}"/>
  <p:tag name="KSO_WM_UNIT_SUBTYPE" val="a"/>
  <p:tag name="KSO_WM_UNIT_NOCLEAR" val="0"/>
  <p:tag name="KSO_WM_UNIT_VALUE" val="60"/>
  <p:tag name="KSO_WM_UNIT_COMPATIBLE" val="0"/>
  <p:tag name="KSO_WM_UNIT_DIAGRAM_ISREFERUNIT" val="0"/>
  <p:tag name="KSO_WM_UNIT_ID" val="diagram20231447_3*l_h_f*1_2_1"/>
  <p:tag name="KSO_WM_TEMPLATE_INDEX" val="20231447"/>
  <p:tag name="KSO_WM_TAG_VERSION" val="3.0"/>
  <p:tag name="KSO_WM_DIAGRAM_VERSION" val="3"/>
  <p:tag name="KSO_WM_DIAGRAM_COLOR_TEXT_CAN_REMOVE" val="n"/>
  <p:tag name="KSO_WM_DIAGRAM_MIN_ITEMCNT" val="2"/>
  <p:tag name="KSO_WM_DIAGRAM_COLOR_MATCH_VALUE" val="{&quot;shape&quot;:{&quot;fill&quot;:{&quot;gradient&quot;:[{&quot;brightness&quot;:0.6000000238418579,&quot;colorType&quot;:1,&quot;foreColorIndex&quot;:5,&quot;pos&quot;:0.19580000638961792,&quot;transparency&quot;:0},{&quot;brightness&quot;:-0.25,&quot;colorType&quot;:1,&quot;foreColorIndex&quot;:5,&quot;pos&quot;:0.9399999976158142,&quot;transparency&quot;:0},{&quot;brightness&quot;:0,&quot;colorType&quot;:1,&quot;foreColorIndex&quot;:5,&quot;pos&quot;:0.7300000190734863,&quot;transparency&quot;:0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0.800000011920929},{&quot;brightness&quot;:0,&quot;colorType&quot;:1,&quot;foreColorIndex&quot;:5,&quot;pos&quot;:0.6499999761581421,&quot;transparency&quot;:0},{&quot;brightness&quot;:0,&quot;colorType&quot;:1,&quot;foreColorIndex&quot;:5,&quot;pos&quot;:0.3199999928474426,&quot;transparency&quot;:0.800000011920929}],&quot;type&quot;:2},&quot;shadow&quot;:{&quot;brightness&quot;:0,&quot;colorType&quot;:1,&quot;foreColorIndex&quot;:5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PRESET_TEXT" val="单击此处输入你的项正文，请阐述观点"/>
  <p:tag name="KSO_WM_UNIT_FILL_TYPE" val="3"/>
  <p:tag name="KSO_WM_UNIT_TEXT_TYPE" val="1"/>
  <p:tag name="KSO_WM_DIAGRAM_USE_COLOR_VALUE" val="{&quot;color_scheme&quot;:1,&quot;color_type&quot;:1,&quot;theme_color_indexes&quot;:[]}"/>
</p:tagLst>
</file>

<file path=ppt/tags/tag13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231447_3*l_i*1_2"/>
  <p:tag name="KSO_WM_TEMPLATE_CATEGORY" val="diagram"/>
  <p:tag name="KSO_WM_TEMPLATE_INDEX" val="20231447"/>
  <p:tag name="KSO_WM_UNIT_LAYERLEVEL" val="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185.14283752441406,&quot;left&quot;:48.58358773299087,&quot;top&quot;:177.4999985606276,&quot;width&quot;:862.925659179687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]}"/>
</p:tagLst>
</file>

<file path=ppt/tags/tag13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447_3*l_h_i*1_4_2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185.14283752441406,&quot;left&quot;:48.58358773299087,&quot;top&quot;:177.4999985606276,&quot;width&quot;:862.9256591796875}"/>
  <p:tag name="KSO_WM_DIAGRAM_COLOR_MATCH_VALUE" val="{&quot;shape&quot;:{&quot;fill&quot;:{&quot;gradient&quot;:[{&quot;brightness&quot;:0.800000011920929,&quot;colorType&quot;:1,&quot;foreColorIndex&quot;:5,&quot;pos&quot;:0,&quot;transparency&quot;:0},{&quot;brightness&quot;:0.4000000059604645,&quot;colorType&quot;:1,&quot;foreColorIndex&quot;:5,&quot;pos&quot;:1,&quot;transparency&quot;:0}],&quot;type&quot;:3},&quot;glow&quot;:{&quot;colorType&quot;:0},&quot;line&quot;:{&quot;solidLine&quot;:{&quot;brightness&quot;:0.4000000059604645,&quot;colorType&quot;:1,&quot;foreColorIndex&quot;:5,&quot;transparency&quot;:0},&quot;type&quot;:1},&quot;shadow&quot;:{&quot;brightness&quot;:0,&quot;colorType&quot;:1,&quot;foreColorIndex&quot;:5,&quot;transparency&quot;:0.720000028610229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" val="5"/>
  <p:tag name="KSO_WM_DIAGRAM_USE_COLOR_VALUE" val="{&quot;color_scheme&quot;:1,&quot;color_type&quot;:1,&quot;theme_color_indexes&quot;:[]}"/>
</p:tagLst>
</file>

<file path=ppt/tags/tag13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447_3*l_h_i*1_3_2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185.14283752441406,&quot;left&quot;:48.58358773299087,&quot;top&quot;:177.4999985606276,&quot;width&quot;:862.9256591796875}"/>
  <p:tag name="KSO_WM_DIAGRAM_COLOR_MATCH_VALUE" val="{&quot;shape&quot;:{&quot;fill&quot;:{&quot;gradient&quot;:[{&quot;brightness&quot;:-0.25,&quot;colorType&quot;:1,&quot;foreColorIndex&quot;:5,&quot;pos&quot;:0.8199999928474426,&quot;transparency&quot;:0},{&quot;brightness&quot;:0.4000000059604645,&quot;colorType&quot;:1,&quot;foreColorIndex&quot;:5,&quot;pos&quot;:0,&quot;transparency&quot;:0},{&quot;brightness&quot;:0,&quot;colorType&quot;:1,&quot;foreColorIndex&quot;:5,&quot;pos&quot;:0.33000001311302185,&quot;transparency&quot;:0}],&quot;type&quot;:3},&quot;glow&quot;:{&quot;colorType&quot;:0},&quot;line&quot;:{&quot;type&quot;:0},&quot;shadow&quot;:{&quot;brightness&quot;:0,&quot;colorType&quot;:1,&quot;foreColorIndex&quot;:5,&quot;transparency&quot;:0.720000028610229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13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447_3*l_h_i*1_2_2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185.14283752441406,&quot;left&quot;:48.58358773299087,&quot;top&quot;:177.4999985606276,&quot;width&quot;:862.9256591796875}"/>
  <p:tag name="KSO_WM_DIAGRAM_COLOR_MATCH_VALUE" val="{&quot;shape&quot;:{&quot;fill&quot;:{&quot;gradient&quot;:[{&quot;brightness&quot;:0.800000011920929,&quot;colorType&quot;:1,&quot;foreColorIndex&quot;:5,&quot;pos&quot;:0,&quot;transparency&quot;:0},{&quot;brightness&quot;:0.4000000059604645,&quot;colorType&quot;:1,&quot;foreColorIndex&quot;:5,&quot;pos&quot;:1,&quot;transparency&quot;:0}],&quot;type&quot;:3},&quot;glow&quot;:{&quot;colorType&quot;:0},&quot;line&quot;:{&quot;solidLine&quot;:{&quot;brightness&quot;:0.4000000059604645,&quot;colorType&quot;:1,&quot;foreColorIndex&quot;:5,&quot;transparency&quot;:0},&quot;type&quot;:1},&quot;shadow&quot;:{&quot;brightness&quot;:0,&quot;colorType&quot;:1,&quot;foreColorIndex&quot;:5,&quot;transparency&quot;:0.720000028610229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" val="5"/>
  <p:tag name="KSO_WM_DIAGRAM_USE_COLOR_VALUE" val="{&quot;color_scheme&quot;:1,&quot;color_type&quot;:1,&quot;theme_color_indexes&quot;:[]}"/>
</p:tagLst>
</file>

<file path=ppt/tags/tag138.xml><?xml version="1.0" encoding="utf-8"?>
<p:tagLst xmlns:p="http://schemas.openxmlformats.org/presentationml/2006/main">
  <p:tag name="KSO_WM_DIAGRAM_COLOR_TRICK" val="1"/>
  <p:tag name="KSO_WM_UNIT_HIGHLIGHT" val="0"/>
  <p:tag name="KSO_WM_UNIT_DIAGRAM_ISNUMVISUAL" val="0"/>
  <p:tag name="KSO_WM_DIAGRAM_GROUP_CODE" val="l1-1"/>
  <p:tag name="KSO_WM_TEMPLATE_CATEGORY" val="diagram"/>
  <p:tag name="KSO_WM_UNIT_LAYERLEVEL" val="1_1_1"/>
  <p:tag name="KSO_WM_DIAGRAM_MIN_ITEMCNT" val="2"/>
  <p:tag name="KSO_WM_UNIT_SUBTYPE" val="a"/>
  <p:tag name="KSO_WM_UNIT_NOCLEAR" val="0"/>
  <p:tag name="KSO_WM_UNIT_VALUE" val="60"/>
  <p:tag name="KSO_WM_UNIT_COMPATIBLE" val="0"/>
  <p:tag name="KSO_WM_UNIT_DIAGRAM_ISREFERUNIT" val="0"/>
  <p:tag name="KSO_WM_UNIT_ID" val="diagram20231447_3*l_h_f*1_1_1"/>
  <p:tag name="KSO_WM_TEMPLATE_INDEX" val="20231447"/>
  <p:tag name="KSO_WM_TAG_VERSION" val="3.0"/>
  <p:tag name="KSO_WM_DIAGRAM_VERSION" val="3"/>
  <p:tag name="KSO_WM_DIAGRAM_COLOR_TEXT_CAN_REMOVE" val="n"/>
  <p:tag name="KSO_WM_DIAGRAM_MAX_ITEMCNT" val="6"/>
  <p:tag name="KSO_WM_DIAGRAM_VIRTUALLY_FRAME" val="{&quot;height&quot;:185.14283752441406,&quot;left&quot;:48.58358773299087,&quot;top&quot;:177.4999985606276,&quot;width&quot;:862.9256591796875}"/>
  <p:tag name="KSO_WM_DIAGRAM_COLOR_MATCH_VALUE" val="{&quot;shape&quot;:{&quot;fill&quot;:{&quot;gradient&quot;:[{&quot;brightness&quot;:0.800000011920929,&quot;colorType&quot;:1,&quot;foreColorIndex&quot;:5,&quot;pos&quot;:0.75,&quot;transparency&quot;:0},{&quot;brightness&quot;:0,&quot;colorType&quot;:2,&quot;pos&quot;:0.47999998927116394,&quot;rgb&quot;:&quot;#f7fbff&quot;,&quot;transparency&quot;:0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0.800000011920929},{&quot;brightness&quot;:0,&quot;colorType&quot;:1,&quot;foreColorIndex&quot;:5,&quot;pos&quot;:0.6499999761581421,&quot;transparency&quot;:0},{&quot;brightness&quot;:0,&quot;colorType&quot;:1,&quot;foreColorIndex&quot;:5,&quot;pos&quot;:0.3199999928474426,&quot;transparency&quot;:0.80000001192092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62626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PRESET_TEXT" val="单击此处输入你的项正文，请阐述观点"/>
  <p:tag name="KSO_WM_UNIT_TEXT_TYPE" val="1"/>
  <p:tag name="KSO_WM_DIAGRAM_USE_COLOR_VALUE" val="{&quot;color_scheme&quot;:1,&quot;color_type&quot;:1,&quot;theme_color_indexes&quot;:[]}"/>
</p:tagLst>
</file>

<file path=ppt/tags/tag13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447_3*l_h_i*1_1_2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185.14283752441406,&quot;left&quot;:48.58358773299087,&quot;top&quot;:177.4999985606276,&quot;width&quot;:862.9256591796875}"/>
  <p:tag name="KSO_WM_DIAGRAM_COLOR_MATCH_VALUE" val="{&quot;shape&quot;:{&quot;fill&quot;:{&quot;gradient&quot;:[{&quot;brightness&quot;:-0.25,&quot;colorType&quot;:1,&quot;foreColorIndex&quot;:5,&quot;pos&quot;:0.8199999928474426,&quot;transparency&quot;:0},{&quot;brightness&quot;:0.4000000059604645,&quot;colorType&quot;:1,&quot;foreColorIndex&quot;:5,&quot;pos&quot;:0,&quot;transparency&quot;:0},{&quot;brightness&quot;:0,&quot;colorType&quot;:1,&quot;foreColorIndex&quot;:5,&quot;pos&quot;:0.33000001311302185,&quot;transparency&quot;:0}],&quot;type&quot;:3},&quot;glow&quot;:{&quot;colorType&quot;:0},&quot;line&quot;:{&quot;type&quot;:0},&quot;shadow&quot;:{&quot;brightness&quot;:0,&quot;colorType&quot;:1,&quot;foreColorIndex&quot;:5,&quot;transparency&quot;:0.720000028610229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0928_2*l_h_f*1_1_1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78.6000061035156,&quot;left&quot;:58.65000610351562,&quot;top&quot;:130.7249969482422,&quot;width&quot;:842.7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28_2*l_h_i*1_1_2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1_2"/>
  <p:tag name="KSO_WM_DIAGRAM_MAX_ITEMCNT" val="6"/>
  <p:tag name="KSO_WM_DIAGRAM_MIN_ITEMCNT" val="2"/>
  <p:tag name="KSO_WM_DIAGRAM_VIRTUALLY_FRAME" val="{&quot;height&quot;:278.6000061035156,&quot;left&quot;:58.65000610351562,&quot;top&quot;:130.7249969482422,&quot;width&quot;:842.7999877929688}"/>
  <p:tag name="KSO_WM_DIAGRAM_COLOR_MATCH_VALUE" val="{&quot;shape&quot;:{&quot;fill&quot;:{&quot;gradient&quot;:[{&quot;brightness&quot;:0.5,&quot;colorType&quot;:1,&quot;foreColorIndex&quot;:5,&quot;pos&quot;:1,&quot;transparency&quot;:0},{&quot;brightness&quot;:0.20000000298023224,&quot;colorType&quot;:1,&quot;foreColorIndex&quot;:5,&quot;pos&quot;:0.23000000417232513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28_2*l_h_i*1_1_1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1_1"/>
  <p:tag name="KSO_WM_DIAGRAM_MAX_ITEMCNT" val="6"/>
  <p:tag name="KSO_WM_DIAGRAM_MIN_ITEMCNT" val="2"/>
  <p:tag name="KSO_WM_DIAGRAM_VIRTUALLY_FRAME" val="{&quot;height&quot;:278.6000061035156,&quot;left&quot;:58.65000610351562,&quot;top&quot;:130.7249969482422,&quot;width&quot;:842.7999877929688}"/>
  <p:tag name="KSO_WM_DIAGRAM_COLOR_MATCH_VALUE" val="{&quot;shape&quot;:{&quot;fill&quot;:{&quot;gradient&quot;:[{&quot;brightness&quot;:0.20000000298023224,&quot;colorType&quot;:1,&quot;foreColorIndex&quot;:5,&quot;pos&quot;:0.699999988079071,&quot;transparency&quot;:0},{&quot;brightness&quot;:0.800000011920929,&quot;colorType&quot;:1,&quot;foreColorIndex&quot;:5,&quot;pos&quot;:0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28_2*l_h_i*1_2_2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2_2"/>
  <p:tag name="KSO_WM_DIAGRAM_MAX_ITEMCNT" val="6"/>
  <p:tag name="KSO_WM_DIAGRAM_MIN_ITEMCNT" val="2"/>
  <p:tag name="KSO_WM_DIAGRAM_VIRTUALLY_FRAME" val="{&quot;height&quot;:278.6000061035156,&quot;left&quot;:58.65000610351562,&quot;top&quot;:130.7249969482422,&quot;width&quot;:842.7999877929688}"/>
  <p:tag name="KSO_WM_DIAGRAM_COLOR_MATCH_VALUE" val="{&quot;shape&quot;:{&quot;fill&quot;:{&quot;gradient&quot;:[{&quot;brightness&quot;:0.5,&quot;colorType&quot;:1,&quot;foreColorIndex&quot;:6,&quot;pos&quot;:1,&quot;transparency&quot;:0},{&quot;brightness&quot;:0.20000000298023224,&quot;colorType&quot;:1,&quot;foreColorIndex&quot;:6,&quot;pos&quot;:0.25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28_2*l_h_i*1_2_1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2_1"/>
  <p:tag name="KSO_WM_DIAGRAM_MAX_ITEMCNT" val="6"/>
  <p:tag name="KSO_WM_DIAGRAM_MIN_ITEMCNT" val="2"/>
  <p:tag name="KSO_WM_DIAGRAM_VIRTUALLY_FRAME" val="{&quot;height&quot;:278.6000061035156,&quot;left&quot;:58.65000610351562,&quot;top&quot;:130.7249969482422,&quot;width&quot;:842.7999877929688}"/>
  <p:tag name="KSO_WM_DIAGRAM_COLOR_MATCH_VALUE" val="{&quot;shape&quot;:{&quot;fill&quot;:{&quot;gradient&quot;:[{&quot;brightness&quot;:0.20000000298023224,&quot;colorType&quot;:1,&quot;foreColorIndex&quot;:6,&quot;pos&quot;:0.699999988079071,&quot;transparency&quot;:0},{&quot;brightness&quot;:0.800000011920929,&quot;colorType&quot;:1,&quot;foreColorIndex&quot;:5,&quot;pos&quot;:0,&quot;transparency&quot;:0},{&quot;brightness&quot;:0,&quot;colorType&quot;:1,&quot;foreColorIndex&quot;:6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0928_2*l_h_f*1_2_1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78.6000061035156,&quot;left&quot;:58.65000610351562,&quot;top&quot;:130.7249969482422,&quot;width&quot;:842.7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28_2*l_h_i*1_3_2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3_2"/>
  <p:tag name="KSO_WM_DIAGRAM_MAX_ITEMCNT" val="6"/>
  <p:tag name="KSO_WM_DIAGRAM_MIN_ITEMCNT" val="2"/>
  <p:tag name="KSO_WM_DIAGRAM_VIRTUALLY_FRAME" val="{&quot;height&quot;:278.6000061035156,&quot;left&quot;:58.65000610351562,&quot;top&quot;:130.7249969482422,&quot;width&quot;:842.7999877929688}"/>
  <p:tag name="KSO_WM_DIAGRAM_COLOR_MATCH_VALUE" val="{&quot;shape&quot;:{&quot;fill&quot;:{&quot;gradient&quot;:[{&quot;brightness&quot;:0.5,&quot;colorType&quot;:1,&quot;foreColorIndex&quot;:7,&quot;pos&quot;:1,&quot;transparency&quot;:0},{&quot;brightness&quot;:0.20000000298023224,&quot;colorType&quot;:1,&quot;foreColorIndex&quot;:7,&quot;pos&quot;:0.25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28_2*l_h_i*1_3_1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3_1"/>
  <p:tag name="KSO_WM_DIAGRAM_MAX_ITEMCNT" val="6"/>
  <p:tag name="KSO_WM_DIAGRAM_MIN_ITEMCNT" val="2"/>
  <p:tag name="KSO_WM_DIAGRAM_VIRTUALLY_FRAME" val="{&quot;height&quot;:278.6000061035156,&quot;left&quot;:58.65000610351562,&quot;top&quot;:130.7249969482422,&quot;width&quot;:842.7999877929688}"/>
  <p:tag name="KSO_WM_DIAGRAM_COLOR_MATCH_VALUE" val="{&quot;shape&quot;:{&quot;fill&quot;:{&quot;gradient&quot;:[{&quot;brightness&quot;:0.20000000298023224,&quot;colorType&quot;:1,&quot;foreColorIndex&quot;:7,&quot;pos&quot;:0.699999988079071,&quot;transparency&quot;:0},{&quot;brightness&quot;:0.800000011920929,&quot;colorType&quot;:1,&quot;foreColorIndex&quot;:5,&quot;pos&quot;:0,&quot;transparency&quot;:0},{&quot;brightness&quot;:0,&quot;colorType&quot;:1,&quot;foreColorIndex&quot;:7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0928_2*l_h_f*1_3_1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78.6000061035156,&quot;left&quot;:58.65000610351562,&quot;top&quot;:130.7249969482422,&quot;width&quot;:842.7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4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31684_1*l_h_i*1_1_4"/>
  <p:tag name="KSO_WM_TEMPLATE_CATEGORY" val="diagram"/>
  <p:tag name="KSO_WM_TEMPLATE_INDEX" val="20231684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80.95001220703125,&quot;left&quot;:46.825039370078734,&quot;top&quot;:79.53940334530326,&quot;width&quot;:866.3749606299212}"/>
  <p:tag name="KSO_WM_DIAGRAM_COLOR_MATCH_VALUE" val="{&quot;shape&quot;:{&quot;fill&quot;:{&quot;solid&quot;:{&quot;brightness&quot;:-0.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-0.5"/>
  <p:tag name="KSO_WM_DIAGRAM_USE_COLOR_VALUE" val="{&quot;color_scheme&quot;:1,&quot;color_type&quot;:1,&quot;theme_color_indexes&quot;:[5,6,5,6,5,6]}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684_1*l_h_i*1_2_3"/>
  <p:tag name="KSO_WM_TEMPLATE_CATEGORY" val="diagram"/>
  <p:tag name="KSO_WM_TEMPLATE_INDEX" val="20231684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80.95001220703125,&quot;left&quot;:46.825039370078734,&quot;top&quot;:79.53940334530326,&quot;width&quot;:866.3749606299212}"/>
  <p:tag name="KSO_WM_DIAGRAM_COLOR_MATCH_VALUE" val="{&quot;shape&quot;:{&quot;fill&quot;:{&quot;solid&quot;:{&quot;brightness&quot;:-0.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-0.5"/>
  <p:tag name="KSO_WM_DIAGRAM_USE_COLOR_VALUE" val="{&quot;color_scheme&quot;:1,&quot;color_type&quot;:1,&quot;theme_color_indexes&quot;:[5,6,5,6,5,6]}"/>
</p:tagLst>
</file>

<file path=ppt/tags/tag1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684_1*l_h_f*1_2_1"/>
  <p:tag name="KSO_WM_TEMPLATE_CATEGORY" val="diagram"/>
  <p:tag name="KSO_WM_TEMPLATE_INDEX" val="2023168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80.95001220703125,&quot;left&quot;:46.825039370078734,&quot;top&quot;:79.53940334530326,&quot;width&quot;:866.374960629921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800000011920929,&quot;colorType&quot;:1,&quot;foreColorIndex&quot;:5,&quot;transparency&quot;:0},&quot;type&quot;:1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62626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PRESET_TEXT" val="单击此处输入你的智能图形项正文，文字是您思想的提炼，请尽量言简意赅"/>
  <p:tag name="KSO_WM_UNIT_LINE_FORE_SCHEMECOLOR_INDEX" val="5"/>
  <p:tag name="KSO_WM_UNIT_TEXT_TYPE" val="1"/>
  <p:tag name="KSO_WM_DIAGRAM_USE_COLOR_VALUE" val="{&quot;color_scheme&quot;:1,&quot;color_type&quot;:1,&quot;theme_color_indexes&quot;:[5,6,5,6,5,6]}"/>
</p:tagLst>
</file>

<file path=ppt/tags/tag15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684_1*l_h_f*1_1_1"/>
  <p:tag name="KSO_WM_TEMPLATE_CATEGORY" val="diagram"/>
  <p:tag name="KSO_WM_TEMPLATE_INDEX" val="2023168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80.95001220703125,&quot;left&quot;:46.825039370078734,&quot;top&quot;:79.53940334530326,&quot;width&quot;:866.374960629921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800000011920929,&quot;colorType&quot;:1,&quot;foreColorIndex&quot;:5,&quot;transparency&quot;:0},&quot;type&quot;:1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62626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PRESET_TEXT" val="单击此处输入你的智能图形项正文，文字是您思想的提炼，请尽量言简意赅"/>
  <p:tag name="KSO_WM_UNIT_LINE_FORE_SCHEMECOLOR_INDEX" val="5"/>
  <p:tag name="KSO_WM_UNIT_TEXT_TYPE" val="1"/>
  <p:tag name="KSO_WM_DIAGRAM_USE_COLOR_VALUE" val="{&quot;color_scheme&quot;:1,&quot;color_type&quot;:1,&quot;theme_color_indexes&quot;:[5,6,5,6,5,6]}"/>
</p:tagLst>
</file>

<file path=ppt/tags/tag1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684_1*l_h_a*1_1_1"/>
  <p:tag name="KSO_WM_TEMPLATE_CATEGORY" val="diagram"/>
  <p:tag name="KSO_WM_TEMPLATE_INDEX" val="20231684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80.95001220703125,&quot;left&quot;:46.825039370078734,&quot;top&quot;:79.53940334530326,&quot;width&quot;:866.3630708661418}"/>
  <p:tag name="KSO_WM_DIAGRAM_COLOR_MATCH_VALUE" val="{&quot;shape&quot;:{&quot;fill&quot;:{&quot;gradient&quot;:[{&quot;brightness&quot;:0,&quot;colorType&quot;:1,&quot;foreColorIndex&quot;:5,&quot;pos&quot;:1,&quot;transparency&quot;:0},{&quot;brightness&quot;:0.30000001192092896,&quot;colorType&quot;:1,&quot;foreColorIndex&quot;:5,&quot;pos&quot;:0,&quot;transparency&quot;:0}],&quot;type&quot;:3},&quot;glow&quot;:{&quot;colorType&quot;:0},&quot;line&quot;:{&quot;type&quot;:0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FILL_TYPE" val="3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684_1*l_h_a*1_2_1"/>
  <p:tag name="KSO_WM_TEMPLATE_CATEGORY" val="diagram"/>
  <p:tag name="KSO_WM_TEMPLATE_INDEX" val="20231684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80.95001220703125,&quot;left&quot;:46.825039370078734,&quot;top&quot;:79.53940334530326,&quot;width&quot;:866.3749606299212}"/>
  <p:tag name="KSO_WM_DIAGRAM_COLOR_MATCH_VALUE" val="{&quot;shape&quot;:{&quot;fill&quot;:{&quot;gradient&quot;:[{&quot;brightness&quot;:0,&quot;colorType&quot;:1,&quot;foreColorIndex&quot;:5,&quot;pos&quot;:1,&quot;transparency&quot;:0},{&quot;brightness&quot;:0.30000001192092896,&quot;colorType&quot;:1,&quot;foreColorIndex&quot;:5,&quot;pos&quot;:0,&quot;transparency&quot;:0}],&quot;type&quot;:3},&quot;glow&quot;:{&quot;colorType&quot;:0},&quot;line&quot;:{&quot;type&quot;:0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FILL_TYPE" val="3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55.xml><?xml version="1.0" encoding="utf-8"?>
<p:tagLst xmlns:p="http://schemas.openxmlformats.org/presentationml/2006/main">
  <p:tag name="KSO_WM_UNIT_SUBTYPE" val="a"/>
  <p:tag name="KSO_WM_UNIT_NOCLEAR" val="0"/>
  <p:tag name="KSO_WM_UNIT_VALUE" val="19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4987_1*l_h_f*1_1_1"/>
  <p:tag name="KSO_WM_TEMPLATE_CATEGORY" val="diagram"/>
  <p:tag name="KSO_WM_TEMPLATE_INDEX" val="2023498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3"/>
  <p:tag name="KSO_WM_DIAGRAM_MIN_ITEMCNT" val="1"/>
  <p:tag name="KSO_WM_DIAGRAM_VIRTUALLY_FRAME" val="{&quot;height&quot;:114.6,&quot;left&quot;:54.3,&quot;top&quot;:212.75,&quot;width&quot;:851.5}"/>
  <p:tag name="KSO_WM_DIAGRAM_COLOR_MATCH_VALUE" val="{&quot;shape&quot;:{&quot;fill&quot;:{&quot;gradient&quot;:[{&quot;brightness&quot;:0,&quot;colorType&quot;:1,&quot;foreColorIndex&quot;:5,&quot;pos&quot;:0,&quot;transparency&quot;:0.9700000286102295},{&quot;brightness&quot;:0,&quot;colorType&quot;:1,&quot;foreColorIndex&quot;:5,&quot;pos&quot;:1,&quot;transparency&quot;:0.8500000238418579}],&quot;type&quot;:3},&quot;glow&quot;:{&quot;colorType&quot;:0},&quot;line&quot;:{&quot;gradient&quot;:[{&quot;brightness&quot;:0,&quot;colorType&quot;:1,&quot;foreColorIndex&quot;:5,&quot;pos&quot;:1,&quot;transparency&quot;:0.8500000238418579},{&quot;brightness&quot;:0,&quot;colorType&quot;:1,&quot;foreColorIndex&quot;:5,&quot;pos&quot;:0,&quot;transparency&quot;:0.4000000059604645}],&quot;type&quot;:2},&quot;shadow&quot;:{&quot;brightness&quot;:0,&quot;colorType&quot;:2,&quot;rgb&quot;:&quot;#000000&quot;,&quot;transparency&quot;:0.9300000071525574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"/>
  <p:tag name="KSO_WM_UNIT_FILL_TYPE" val="3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4987_1*l_h_i*1_1_1"/>
  <p:tag name="KSO_WM_TEMPLATE_CATEGORY" val="diagram"/>
  <p:tag name="KSO_WM_TEMPLATE_INDEX" val="20234987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114.6,&quot;left&quot;:54.3,&quot;top&quot;:212.75,&quot;width&quot;:851.5}"/>
  <p:tag name="KSO_WM_DIAGRAM_COLOR_MATCH_VALUE" val="{&quot;shape&quot;:{&quot;fill&quot;:{&quot;solid&quot;:{&quot;brightness&quot;:-0.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BEAUTIFY_FLAG" val="#wm#"/>
  <p:tag name="KSO_WM_UNIT_FILL_TYPE" val="1"/>
  <p:tag name="KSO_WM_UNIT_FILL_FORE_SCHEMECOLOR_INDEX" val="5"/>
  <p:tag name="KSO_WM_UNIT_FILL_FORE_SCHEMECOLOR_INDEX_BRIGHTNESS" val="-0.5"/>
  <p:tag name="KSO_WM_DIAGRAM_USE_COLOR_VALUE" val="{&quot;color_scheme&quot;:1,&quot;color_type&quot;:1,&quot;theme_color_indexes&quot;:[5,6,5,6,5,6]}"/>
</p:tagLst>
</file>

<file path=ppt/tags/tag1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4987_1*l_h_a*1_1_1"/>
  <p:tag name="KSO_WM_TEMPLATE_CATEGORY" val="diagram"/>
  <p:tag name="KSO_WM_TEMPLATE_INDEX" val="20234987"/>
  <p:tag name="KSO_WM_UNIT_LAYERLEVEL" val="1_1_1"/>
  <p:tag name="KSO_WM_TAG_VERSION" val="3.0"/>
  <p:tag name="KSO_WM_DIAGRAM_GROUP_CODE" val="l1-1"/>
  <p:tag name="KSO_WM_DIAGRAM_MAX_ITEMCNT" val="3"/>
  <p:tag name="KSO_WM_DIAGRAM_MIN_ITEMCNT" val="1"/>
  <p:tag name="KSO_WM_DIAGRAM_VIRTUALLY_FRAME" val="{&quot;height&quot;:114.6,&quot;left&quot;:54.3,&quot;top&quot;:212.75,&quot;width&quot;:851.5}"/>
  <p:tag name="KSO_WM_DIAGRAM_COLOR_MATCH_VALUE" val="{&quot;shape&quot;:{&quot;fill&quot;:{&quot;gradient&quot;:[{&quot;brightness&quot;:0,&quot;colorType&quot;:1,&quot;foreColorIndex&quot;:5,&quot;pos&quot;:1,&quot;transparency&quot;:0},{&quot;brightness&quot;:0.30000001192092896,&quot;colorType&quot;:1,&quot;foreColorIndex&quot;:5,&quot;pos&quot;:0,&quot;transparency&quot;:0}],&quot;type&quot;:3},&quot;glow&quot;:{&quot;colorType&quot;:0},&quot;line&quot;:{&quot;type&quot;:0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TEXT_FILL_TYPE" val="1"/>
  <p:tag name="KSO_WM_UNIT_VALUE" val="11"/>
  <p:tag name="KSO_WM_BEAUTIFY_FLAG" val="#wm#"/>
  <p:tag name="KSO_WM_UNIT_PRESET_TEXT" val="此处添加标题"/>
  <p:tag name="KSO_WM_UNIT_FILL_TYPE" val="3"/>
  <p:tag name="KSO_WM_DIAGRAM_USE_COLOR_VALUE" val="{&quot;color_scheme&quot;:1,&quot;color_type&quot;:1,&quot;theme_color_indexes&quot;:[5,6,5,6,5,6]}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92_3*n_h_h_i*1_2_1_1"/>
  <p:tag name="KSO_WM_TEMPLATE_CATEGORY" val="diagram"/>
  <p:tag name="KSO_WM_TEMPLATE_INDEX" val="20231692"/>
  <p:tag name="KSO_WM_UNIT_LAYERLEVEL" val="1_1_1_1"/>
  <p:tag name="KSO_WM_TAG_VERSION" val="3.0"/>
  <p:tag name="KSO_WM_UNIT_TYPE" val="n_h_h_i"/>
  <p:tag name="KSO_WM_UNIT_INDEX" val="1_2_1_1"/>
  <p:tag name="KSO_WM_DIAGRAM_VERSION" val="3"/>
  <p:tag name="KSO_WM_DIAGRAM_COLOR_TRICK" val="2"/>
  <p:tag name="KSO_WM_DIAGRAM_COLOR_TEXT_CAN_REMOVE" val="n"/>
  <p:tag name="KSO_WM_DIAGRAM_GROUP_CODE" val="n1-1"/>
  <p:tag name="KSO_WM_DIAGRAM_MAX_ITEMCNT" val="6"/>
  <p:tag name="KSO_WM_DIAGRAM_MIN_ITEMCNT" val="2"/>
  <p:tag name="KSO_WM_DIAGRAM_VIRTUALLY_FRAME" val="{&quot;height&quot;:349.61260986328125,&quot;left&quot;:47.9458740234375,&quot;top&quot;:95.1999942809578,&quot;width&quot;:864.208251953125}"/>
  <p:tag name="KSO_WM_DIAGRAM_COLOR_MATCH_VALUE" val="{&quot;shape&quot;:{&quot;fill&quot;:{&quot;gradient&quot;:[{&quot;brightness&quot;:0,&quot;colorType&quot;:1,&quot;foreColorIndex&quot;:2,&quot;pos&quot;:0.16179999709129333,&quot;transparency&quot;:1},{&quot;brightness&quot;:0.4000000059604645,&quot;colorType&quot;:1,&quot;foreColorIndex&quot;:6,&quot;pos&quot;:0.6650599837303162,&quot;transparency&quot;:0}],&quot;type&quot;:3},&quot;glow&quot;:{&quot;colorType&quot;:0},&quot;line&quot;:{&quot;type&quot;:0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3"/>
  <p:tag name="KSO_WM_DIAGRAM_USE_COLOR_VALUE" val="{&quot;color_scheme&quot;:1,&quot;color_type&quot;:1,&quot;theme_color_indexes&quot;:[5,6,5,6,5,6]}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92_3*n_h_h_i*1_2_4_1"/>
  <p:tag name="KSO_WM_TEMPLATE_CATEGORY" val="diagram"/>
  <p:tag name="KSO_WM_TEMPLATE_INDEX" val="20231692"/>
  <p:tag name="KSO_WM_UNIT_LAYERLEVEL" val="1_1_1_1"/>
  <p:tag name="KSO_WM_TAG_VERSION" val="3.0"/>
  <p:tag name="KSO_WM_UNIT_TYPE" val="n_h_h_i"/>
  <p:tag name="KSO_WM_UNIT_INDEX" val="1_2_4_1"/>
  <p:tag name="KSO_WM_DIAGRAM_VERSION" val="3"/>
  <p:tag name="KSO_WM_DIAGRAM_COLOR_TRICK" val="2"/>
  <p:tag name="KSO_WM_DIAGRAM_COLOR_TEXT_CAN_REMOVE" val="n"/>
  <p:tag name="KSO_WM_DIAGRAM_GROUP_CODE" val="n1-1"/>
  <p:tag name="KSO_WM_DIAGRAM_MAX_ITEMCNT" val="6"/>
  <p:tag name="KSO_WM_DIAGRAM_MIN_ITEMCNT" val="2"/>
  <p:tag name="KSO_WM_DIAGRAM_VIRTUALLY_FRAME" val="{&quot;height&quot;:349.61260986328125,&quot;left&quot;:47.9458740234375,&quot;top&quot;:95.1999942809578,&quot;width&quot;:864.208251953125}"/>
  <p:tag name="KSO_WM_DIAGRAM_COLOR_MATCH_VALUE" val="{&quot;shape&quot;:{&quot;fill&quot;:{&quot;gradient&quot;:[{&quot;brightness&quot;:0,&quot;colorType&quot;:1,&quot;foreColorIndex&quot;:2,&quot;pos&quot;:1,&quot;transparency&quot;:1},{&quot;brightness&quot;:0,&quot;colorType&quot;:1,&quot;foreColorIndex&quot;:8,&quot;pos&quot;:0,&quot;transparency&quot;:0}],&quot;type&quot;:3},&quot;glow&quot;:{&quot;colorType&quot;:0},&quot;line&quot;:{&quot;type&quot;:0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3"/>
  <p:tag name="KSO_WM_DIAGRAM_USE_COLOR_VALUE" val="{&quot;color_scheme&quot;:1,&quot;color_type&quot;:1,&quot;theme_color_indexes&quot;:[5,6,5,6,5,6]}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92_3*n_h_h_i*1_2_2_1"/>
  <p:tag name="KSO_WM_TEMPLATE_CATEGORY" val="diagram"/>
  <p:tag name="KSO_WM_TEMPLATE_INDEX" val="20231692"/>
  <p:tag name="KSO_WM_UNIT_LAYERLEVEL" val="1_1_1_1"/>
  <p:tag name="KSO_WM_TAG_VERSION" val="3.0"/>
  <p:tag name="KSO_WM_UNIT_TYPE" val="n_h_h_i"/>
  <p:tag name="KSO_WM_UNIT_INDEX" val="1_2_2_1"/>
  <p:tag name="KSO_WM_DIAGRAM_VERSION" val="3"/>
  <p:tag name="KSO_WM_DIAGRAM_COLOR_TRICK" val="2"/>
  <p:tag name="KSO_WM_DIAGRAM_COLOR_TEXT_CAN_REMOVE" val="n"/>
  <p:tag name="KSO_WM_DIAGRAM_GROUP_CODE" val="n1-1"/>
  <p:tag name="KSO_WM_DIAGRAM_MAX_ITEMCNT" val="6"/>
  <p:tag name="KSO_WM_DIAGRAM_MIN_ITEMCNT" val="2"/>
  <p:tag name="KSO_WM_DIAGRAM_VIRTUALLY_FRAME" val="{&quot;height&quot;:349.61260986328125,&quot;left&quot;:47.9458740234375,&quot;top&quot;:95.1999942809578,&quot;width&quot;:864.208251953125}"/>
  <p:tag name="KSO_WM_DIAGRAM_COLOR_MATCH_VALUE" val="{&quot;shape&quot;:{&quot;fill&quot;:{&quot;gradient&quot;:[{&quot;brightness&quot;:0,&quot;colorType&quot;:1,&quot;foreColorIndex&quot;:2,&quot;pos&quot;:1,&quot;transparency&quot;:1},{&quot;brightness&quot;:0,&quot;colorType&quot;:1,&quot;foreColorIndex&quot;:8,&quot;pos&quot;:0,&quot;transparency&quot;:0}],&quot;type&quot;:3},&quot;glow&quot;:{&quot;colorType&quot;:0},&quot;line&quot;:{&quot;type&quot;:0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3"/>
  <p:tag name="KSO_WM_DIAGRAM_USE_COLOR_VALUE" val="{&quot;color_scheme&quot;:1,&quot;color_type&quot;:1,&quot;theme_color_indexes&quot;:[5,6,5,6,5,6]}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692_3*n_h_h_i*1_2_3_1"/>
  <p:tag name="KSO_WM_TEMPLATE_CATEGORY" val="diagram"/>
  <p:tag name="KSO_WM_TEMPLATE_INDEX" val="20231692"/>
  <p:tag name="KSO_WM_UNIT_LAYERLEVEL" val="1_1_1_1"/>
  <p:tag name="KSO_WM_TAG_VERSION" val="3.0"/>
  <p:tag name="KSO_WM_UNIT_TYPE" val="n_h_h_i"/>
  <p:tag name="KSO_WM_UNIT_INDEX" val="1_2_3_1"/>
  <p:tag name="KSO_WM_DIAGRAM_VERSION" val="3"/>
  <p:tag name="KSO_WM_DIAGRAM_COLOR_TRICK" val="2"/>
  <p:tag name="KSO_WM_DIAGRAM_COLOR_TEXT_CAN_REMOVE" val="n"/>
  <p:tag name="KSO_WM_DIAGRAM_GROUP_CODE" val="n1-1"/>
  <p:tag name="KSO_WM_DIAGRAM_MAX_ITEMCNT" val="6"/>
  <p:tag name="KSO_WM_DIAGRAM_MIN_ITEMCNT" val="2"/>
  <p:tag name="KSO_WM_DIAGRAM_VIRTUALLY_FRAME" val="{&quot;height&quot;:349.61260986328125,&quot;left&quot;:47.9458740234375,&quot;top&quot;:95.1999942809578,&quot;width&quot;:864.208251953125}"/>
  <p:tag name="KSO_WM_DIAGRAM_COLOR_MATCH_VALUE" val="{&quot;shape&quot;:{&quot;fill&quot;:{&quot;gradient&quot;:[{&quot;brightness&quot;:0,&quot;colorType&quot;:1,&quot;foreColorIndex&quot;:2,&quot;pos&quot;:0.16179999709129333,&quot;transparency&quot;:1},{&quot;brightness&quot;:0.4000000059604645,&quot;colorType&quot;:1,&quot;foreColorIndex&quot;:6,&quot;pos&quot;:0.6650599837303162,&quot;transparency&quot;:0}],&quot;type&quot;:3},&quot;glow&quot;:{&quot;colorType&quot;:0},&quot;line&quot;:{&quot;type&quot;:0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3"/>
  <p:tag name="KSO_WM_DIAGRAM_USE_COLOR_VALUE" val="{&quot;color_scheme&quot;:1,&quot;color_type&quot;:1,&quot;theme_color_indexes&quot;:[5,6,5,6,5,6]}"/>
</p:tagLst>
</file>

<file path=ppt/tags/tag1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a"/>
  <p:tag name="KSO_WM_UNIT_INDEX" val="1_1_1"/>
  <p:tag name="KSO_WM_UNIT_ID" val="diagram20231692_3*n_h_a*1_1_1"/>
  <p:tag name="KSO_WM_TEMPLATE_CATEGORY" val="diagram"/>
  <p:tag name="KSO_WM_TEMPLATE_INDEX" val="20231692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n1-1"/>
  <p:tag name="KSO_WM_DIAGRAM_MAX_ITEMCNT" val="6"/>
  <p:tag name="KSO_WM_DIAGRAM_MIN_ITEMCNT" val="2"/>
  <p:tag name="KSO_WM_DIAGRAM_VIRTUALLY_FRAME" val="{&quot;height&quot;:349.61260986328125,&quot;left&quot;:47.9458740234375,&quot;top&quot;:95.1999942809578,&quot;width&quot;:864.20825195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FILL_FORE_SCHEMECOLOR_INDEX" val="1"/>
  <p:tag name="KSO_WM_UNIT_TEXT_FILL_TYPE" val="1"/>
  <p:tag name="KSO_WM_UNIT_TEXT_TYPE" val="1"/>
  <p:tag name="KSO_WM_UNIT_PRESET_TEXT" val="单击此处&#10;添加标题"/>
  <p:tag name="KSO_WM_DIAGRAM_USE_COLOR_VALUE" val="{&quot;color_scheme&quot;:1,&quot;color_type&quot;:1,&quot;theme_color_indexes&quot;:[5,6,5,6,5,6]}"/>
</p:tagLst>
</file>

<file path=ppt/tags/tag16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n_h_h_f"/>
  <p:tag name="KSO_WM_UNIT_INDEX" val="1_2_1_1"/>
  <p:tag name="KSO_WM_UNIT_ID" val="diagram20231692_3*n_h_h_f*1_2_1_1"/>
  <p:tag name="KSO_WM_TEMPLATE_CATEGORY" val="diagram"/>
  <p:tag name="KSO_WM_TEMPLATE_INDEX" val="20231692"/>
  <p:tag name="KSO_WM_UNIT_LAYERLEVEL" val="1_1_1_1"/>
  <p:tag name="KSO_WM_TAG_VERSION" val="3.0"/>
  <p:tag name="KSO_WM_DIAGRAM_VERSION" val="3"/>
  <p:tag name="KSO_WM_DIAGRAM_COLOR_TRICK" val="2"/>
  <p:tag name="KSO_WM_DIAGRAM_COLOR_TEXT_CAN_REMOVE" val="n"/>
  <p:tag name="KSO_WM_DIAGRAM_GROUP_CODE" val="n1-1"/>
  <p:tag name="KSO_WM_DIAGRAM_MAX_ITEMCNT" val="6"/>
  <p:tag name="KSO_WM_DIAGRAM_MIN_ITEMCNT" val="2"/>
  <p:tag name="KSO_WM_DIAGRAM_VIRTUALLY_FRAME" val="{&quot;height&quot;:349.61260986328125,&quot;left&quot;:47.9458740234375,&quot;top&quot;:95.1999942809578,&quot;width&quot;:864.208251953125}"/>
  <p:tag name="KSO_WM_DIAGRAM_COLOR_MATCH_VALUE" val="{&quot;shape&quot;:{&quot;fill&quot;:{&quot;gradient&quot;:[{&quot;brightness&quot;:0.4000000059604645,&quot;colorType&quot;:1,&quot;foreColorIndex&quot;:5,&quot;pos&quot;:0,&quot;transparency&quot;:0.4000000059604645},{&quot;brightness&quot;:0,&quot;colorType&quot;:1,&quot;foreColorIndex&quot;:14,&quot;pos&quot;:1,&quot;transparency&quot;:1}],&quot;type&quot;:3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.4000000059604645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3"/>
  <p:tag name="KSO_WM_UNIT_TEXT_FILL_FORE_SCHEMECOLOR_INDEX" val="1"/>
  <p:tag name="KSO_WM_UNIT_TEXT_FILL_TYPE" val="1"/>
  <p:tag name="KSO_WM_UNIT_TEXT_TYPE" val="1"/>
  <p:tag name="KSO_WM_UNIT_PRESET_TEXT" val="单击此处输入智能图形项正文"/>
  <p:tag name="KSO_WM_DIAGRAM_USE_COLOR_VALUE" val="{&quot;color_scheme&quot;:1,&quot;color_type&quot;:1,&quot;theme_color_indexes&quot;:[5,6,5,6,5,6]}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n_h_h_i"/>
  <p:tag name="KSO_WM_UNIT_INDEX" val="1_2_1_2"/>
  <p:tag name="KSO_WM_UNIT_ID" val="diagram20231692_3*n_h_h_i*1_2_1_2"/>
  <p:tag name="KSO_WM_TEMPLATE_CATEGORY" val="diagram"/>
  <p:tag name="KSO_WM_TEMPLATE_INDEX" val="20231692"/>
  <p:tag name="KSO_WM_UNIT_LAYERLEVEL" val="1_1_1_1"/>
  <p:tag name="KSO_WM_TAG_VERSION" val="3.0"/>
  <p:tag name="KSO_WM_DIAGRAM_VERSION" val="3"/>
  <p:tag name="KSO_WM_DIAGRAM_COLOR_TRICK" val="2"/>
  <p:tag name="KSO_WM_DIAGRAM_COLOR_TEXT_CAN_REMOVE" val="n"/>
  <p:tag name="KSO_WM_DIAGRAM_GROUP_CODE" val="n1-1"/>
  <p:tag name="KSO_WM_DIAGRAM_MAX_ITEMCNT" val="6"/>
  <p:tag name="KSO_WM_DIAGRAM_MIN_ITEMCNT" val="2"/>
  <p:tag name="KSO_WM_DIAGRAM_VIRTUALLY_FRAME" val="{&quot;height&quot;:349.61260986328125,&quot;left&quot;:47.9458740234375,&quot;top&quot;:95.1999942809578,&quot;width&quot;:864.208251953125}"/>
  <p:tag name="KSO_WM_DIAGRAM_COLOR_MATCH_VALUE" val="{&quot;shape&quot;:{&quot;fill&quot;:{&quot;gradient&quot;:[{&quot;brightness&quot;:0,&quot;colorType&quot;:1,&quot;foreColorIndex&quot;:6,&quot;pos&quot;:0,&quot;transparency&quot;:0},{&quot;brightness&quot;:0,&quot;colorType&quot;:1,&quot;foreColorIndex&quot;:5,&quot;pos&quot;:1,&quot;transparency&quot;:0}],&quot;type&quot;:3},&quot;glow&quot;:{&quot;colorType&quot;:0},&quot;line&quot;:{&quot;solidLine&quot;:{&quot;brightness&quot;:0,&quot;colorType&quot;:2,&quot;rgb&quot;:&quot;#ffffff&quot;,&quot;transparency&quot;:0},&quot;type&quot;:1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3"/>
  <p:tag name="KSO_WM_DIAGRAM_USE_COLOR_VALUE" val="{&quot;color_scheme&quot;:1,&quot;color_type&quot;:1,&quot;theme_color_indexes&quot;:[5,6,5,6,5,6]}"/>
</p:tagLst>
</file>

<file path=ppt/tags/tag16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n_h_h_f"/>
  <p:tag name="KSO_WM_UNIT_INDEX" val="1_2_4_1"/>
  <p:tag name="KSO_WM_UNIT_ID" val="diagram20231692_3*n_h_h_f*1_2_4_1"/>
  <p:tag name="KSO_WM_TEMPLATE_CATEGORY" val="diagram"/>
  <p:tag name="KSO_WM_TEMPLATE_INDEX" val="20231692"/>
  <p:tag name="KSO_WM_UNIT_LAYERLEVEL" val="1_1_1_1"/>
  <p:tag name="KSO_WM_TAG_VERSION" val="3.0"/>
  <p:tag name="KSO_WM_DIAGRAM_VERSION" val="3"/>
  <p:tag name="KSO_WM_DIAGRAM_COLOR_TRICK" val="2"/>
  <p:tag name="KSO_WM_DIAGRAM_COLOR_TEXT_CAN_REMOVE" val="n"/>
  <p:tag name="KSO_WM_DIAGRAM_GROUP_CODE" val="n1-1"/>
  <p:tag name="KSO_WM_DIAGRAM_MAX_ITEMCNT" val="6"/>
  <p:tag name="KSO_WM_DIAGRAM_MIN_ITEMCNT" val="2"/>
  <p:tag name="KSO_WM_DIAGRAM_VIRTUALLY_FRAME" val="{&quot;height&quot;:349.61260986328125,&quot;left&quot;:47.9458740234375,&quot;top&quot;:95.1999942809578,&quot;width&quot;:864.208251953125}"/>
  <p:tag name="KSO_WM_DIAGRAM_COLOR_MATCH_VALUE" val="{&quot;shape&quot;:{&quot;fill&quot;:{&quot;gradient&quot;:[{&quot;brightness&quot;:0.800000011920929,&quot;colorType&quot;:1,&quot;foreColorIndex&quot;:7,&quot;pos&quot;:0,&quot;transparency&quot;:0},{&quot;brightness&quot;:0,&quot;colorType&quot;:1,&quot;foreColorIndex&quot;:14,&quot;pos&quot;:1,&quot;transparency&quot;:1}],&quot;type&quot;:3},&quot;glow&quot;:{&quot;colorType&quot;:0},&quot;line&quot;:{&quot;gradient&quot;:[{&quot;brightness&quot;:0.4000000059604645,&quot;colorType&quot;:1,&quot;foreColorIndex&quot;:8,&quot;pos&quot;:0,&quot;transparency&quot;:1},{&quot;brightness&quot;:0.4000000059604645,&quot;colorType&quot;:1,&quot;foreColorIndex&quot;:8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3"/>
  <p:tag name="KSO_WM_UNIT_TEXT_FILL_FORE_SCHEMECOLOR_INDEX" val="1"/>
  <p:tag name="KSO_WM_UNIT_TEXT_FILL_TYPE" val="1"/>
  <p:tag name="KSO_WM_UNIT_TEXT_TYPE" val="1"/>
  <p:tag name="KSO_WM_UNIT_PRESET_TEXT" val="单击此处输入智能图形项正文"/>
  <p:tag name="KSO_WM_DIAGRAM_USE_COLOR_VALUE" val="{&quot;color_scheme&quot;:1,&quot;color_type&quot;:1,&quot;theme_color_indexes&quot;:[5,6,5,6,5,6]}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n_h_h_i"/>
  <p:tag name="KSO_WM_UNIT_INDEX" val="1_2_4_2"/>
  <p:tag name="KSO_WM_UNIT_ID" val="diagram20231692_3*n_h_h_i*1_2_4_2"/>
  <p:tag name="KSO_WM_TEMPLATE_CATEGORY" val="diagram"/>
  <p:tag name="KSO_WM_TEMPLATE_INDEX" val="20231692"/>
  <p:tag name="KSO_WM_UNIT_LAYERLEVEL" val="1_1_1_1"/>
  <p:tag name="KSO_WM_TAG_VERSION" val="3.0"/>
  <p:tag name="KSO_WM_DIAGRAM_VERSION" val="3"/>
  <p:tag name="KSO_WM_DIAGRAM_COLOR_TRICK" val="2"/>
  <p:tag name="KSO_WM_DIAGRAM_COLOR_TEXT_CAN_REMOVE" val="n"/>
  <p:tag name="KSO_WM_DIAGRAM_GROUP_CODE" val="n1-1"/>
  <p:tag name="KSO_WM_DIAGRAM_MAX_ITEMCNT" val="6"/>
  <p:tag name="KSO_WM_DIAGRAM_MIN_ITEMCNT" val="2"/>
  <p:tag name="KSO_WM_DIAGRAM_VIRTUALLY_FRAME" val="{&quot;height&quot;:349.61260986328125,&quot;left&quot;:47.9458740234375,&quot;top&quot;:95.1999942809578,&quot;width&quot;:864.208251953125}"/>
  <p:tag name="KSO_WM_DIAGRAM_COLOR_MATCH_VALUE" val="{&quot;shape&quot;:{&quot;fill&quot;:{&quot;gradient&quot;:[{&quot;brightness&quot;:0,&quot;colorType&quot;:1,&quot;foreColorIndex&quot;:7,&quot;pos&quot;:0,&quot;transparency&quot;:0},{&quot;brightness&quot;:0,&quot;colorType&quot;:1,&quot;foreColorIndex&quot;:8,&quot;pos&quot;:1,&quot;transparency&quot;:0}],&quot;type&quot;:3},&quot;glow&quot;:{&quot;colorType&quot;:0},&quot;line&quot;:{&quot;solidLine&quot;:{&quot;brightness&quot;:0,&quot;colorType&quot;:2,&quot;rgb&quot;:&quot;#ffffff&quot;,&quot;transparency&quot;:0},&quot;type&quot;:1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3"/>
  <p:tag name="KSO_WM_DIAGRAM_USE_COLOR_VALUE" val="{&quot;color_scheme&quot;:1,&quot;color_type&quot;:1,&quot;theme_color_indexes&quot;:[5,6,5,6,5,6]}"/>
</p:tagLst>
</file>

<file path=ppt/tags/tag1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n_h_h_f"/>
  <p:tag name="KSO_WM_UNIT_INDEX" val="1_2_2_1"/>
  <p:tag name="KSO_WM_UNIT_ID" val="diagram20231692_3*n_h_h_f*1_2_2_1"/>
  <p:tag name="KSO_WM_TEMPLATE_CATEGORY" val="diagram"/>
  <p:tag name="KSO_WM_TEMPLATE_INDEX" val="20231692"/>
  <p:tag name="KSO_WM_UNIT_LAYERLEVEL" val="1_1_1_1"/>
  <p:tag name="KSO_WM_TAG_VERSION" val="3.0"/>
  <p:tag name="KSO_WM_DIAGRAM_VERSION" val="3"/>
  <p:tag name="KSO_WM_DIAGRAM_COLOR_TRICK" val="2"/>
  <p:tag name="KSO_WM_DIAGRAM_COLOR_TEXT_CAN_REMOVE" val="n"/>
  <p:tag name="KSO_WM_DIAGRAM_GROUP_CODE" val="n1-1"/>
  <p:tag name="KSO_WM_DIAGRAM_MAX_ITEMCNT" val="6"/>
  <p:tag name="KSO_WM_DIAGRAM_MIN_ITEMCNT" val="2"/>
  <p:tag name="KSO_WM_DIAGRAM_VIRTUALLY_FRAME" val="{&quot;height&quot;:349.61260986328125,&quot;left&quot;:47.9458740234375,&quot;top&quot;:95.1999942809578,&quot;width&quot;:864.208251953125}"/>
  <p:tag name="KSO_WM_DIAGRAM_COLOR_MATCH_VALUE" val="{&quot;shape&quot;:{&quot;fill&quot;:{&quot;gradient&quot;:[{&quot;brightness&quot;:0.800000011920929,&quot;colorType&quot;:1,&quot;foreColorIndex&quot;:7,&quot;pos&quot;:0,&quot;transparency&quot;:0},{&quot;brightness&quot;:0,&quot;colorType&quot;:1,&quot;foreColorIndex&quot;:14,&quot;pos&quot;:1,&quot;transparency&quot;:1}],&quot;type&quot;:3},&quot;glow&quot;:{&quot;colorType&quot;:0},&quot;line&quot;:{&quot;gradient&quot;:[{&quot;brightness&quot;:0.4000000059604645,&quot;colorType&quot;:1,&quot;foreColorIndex&quot;:8,&quot;pos&quot;:0,&quot;transparency&quot;:1},{&quot;brightness&quot;:0.4000000059604645,&quot;colorType&quot;:1,&quot;foreColorIndex&quot;:8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3"/>
  <p:tag name="KSO_WM_UNIT_TEXT_FILL_FORE_SCHEMECOLOR_INDEX" val="1"/>
  <p:tag name="KSO_WM_UNIT_TEXT_FILL_TYPE" val="1"/>
  <p:tag name="KSO_WM_UNIT_TEXT_TYPE" val="1"/>
  <p:tag name="KSO_WM_UNIT_PRESET_TEXT" val="单击此处输入智能图形项正文"/>
  <p:tag name="KSO_WM_DIAGRAM_USE_COLOR_VALUE" val="{&quot;color_scheme&quot;:1,&quot;color_type&quot;:1,&quot;theme_color_indexes&quot;:[5,6,5,6,5,6]}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n_h_h_i"/>
  <p:tag name="KSO_WM_UNIT_INDEX" val="1_2_2_2"/>
  <p:tag name="KSO_WM_UNIT_ID" val="diagram20231692_3*n_h_h_i*1_2_2_2"/>
  <p:tag name="KSO_WM_TEMPLATE_CATEGORY" val="diagram"/>
  <p:tag name="KSO_WM_TEMPLATE_INDEX" val="20231692"/>
  <p:tag name="KSO_WM_UNIT_LAYERLEVEL" val="1_1_1_1"/>
  <p:tag name="KSO_WM_TAG_VERSION" val="3.0"/>
  <p:tag name="KSO_WM_DIAGRAM_VERSION" val="3"/>
  <p:tag name="KSO_WM_DIAGRAM_COLOR_TRICK" val="2"/>
  <p:tag name="KSO_WM_DIAGRAM_COLOR_TEXT_CAN_REMOVE" val="n"/>
  <p:tag name="KSO_WM_DIAGRAM_GROUP_CODE" val="n1-1"/>
  <p:tag name="KSO_WM_DIAGRAM_MAX_ITEMCNT" val="6"/>
  <p:tag name="KSO_WM_DIAGRAM_MIN_ITEMCNT" val="2"/>
  <p:tag name="KSO_WM_DIAGRAM_VIRTUALLY_FRAME" val="{&quot;height&quot;:349.61260986328125,&quot;left&quot;:47.9458740234375,&quot;top&quot;:95.1999942809578,&quot;width&quot;:864.208251953125}"/>
  <p:tag name="KSO_WM_DIAGRAM_COLOR_MATCH_VALUE" val="{&quot;shape&quot;:{&quot;fill&quot;:{&quot;gradient&quot;:[{&quot;brightness&quot;:0,&quot;colorType&quot;:1,&quot;foreColorIndex&quot;:7,&quot;pos&quot;:0,&quot;transparency&quot;:0},{&quot;brightness&quot;:0,&quot;colorType&quot;:1,&quot;foreColorIndex&quot;:8,&quot;pos&quot;:1,&quot;transparency&quot;:0}],&quot;type&quot;:3},&quot;glow&quot;:{&quot;colorType&quot;:0},&quot;line&quot;:{&quot;solidLine&quot;:{&quot;brightness&quot;:0,&quot;colorType&quot;:2,&quot;rgb&quot;:&quot;#ffffff&quot;,&quot;transparency&quot;:0},&quot;type&quot;:1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3"/>
  <p:tag name="KSO_WM_DIAGRAM_USE_COLOR_VALUE" val="{&quot;color_scheme&quot;:1,&quot;color_type&quot;:1,&quot;theme_color_indexes&quot;:[5,6,5,6,5,6]}"/>
</p:tagLst>
</file>

<file path=ppt/tags/tag16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n_h_h_f"/>
  <p:tag name="KSO_WM_UNIT_INDEX" val="1_2_3_1"/>
  <p:tag name="KSO_WM_UNIT_ID" val="diagram20231692_3*n_h_h_f*1_2_3_1"/>
  <p:tag name="KSO_WM_TEMPLATE_CATEGORY" val="diagram"/>
  <p:tag name="KSO_WM_TEMPLATE_INDEX" val="20231692"/>
  <p:tag name="KSO_WM_UNIT_LAYERLEVEL" val="1_1_1_1"/>
  <p:tag name="KSO_WM_TAG_VERSION" val="3.0"/>
  <p:tag name="KSO_WM_DIAGRAM_VERSION" val="3"/>
  <p:tag name="KSO_WM_DIAGRAM_COLOR_TRICK" val="2"/>
  <p:tag name="KSO_WM_DIAGRAM_COLOR_TEXT_CAN_REMOVE" val="n"/>
  <p:tag name="KSO_WM_DIAGRAM_GROUP_CODE" val="n1-1"/>
  <p:tag name="KSO_WM_DIAGRAM_MAX_ITEMCNT" val="6"/>
  <p:tag name="KSO_WM_DIAGRAM_MIN_ITEMCNT" val="2"/>
  <p:tag name="KSO_WM_DIAGRAM_VIRTUALLY_FRAME" val="{&quot;height&quot;:349.61260986328125,&quot;left&quot;:47.9458740234375,&quot;top&quot;:95.1999942809578,&quot;width&quot;:864.208251953125}"/>
  <p:tag name="KSO_WM_DIAGRAM_COLOR_MATCH_VALUE" val="{&quot;shape&quot;:{&quot;fill&quot;:{&quot;gradient&quot;:[{&quot;brightness&quot;:0.4000000059604645,&quot;colorType&quot;:1,&quot;foreColorIndex&quot;:5,&quot;pos&quot;:0,&quot;transparency&quot;:0.4000000059604645},{&quot;brightness&quot;:0,&quot;colorType&quot;:1,&quot;foreColorIndex&quot;:14,&quot;pos&quot;:1,&quot;transparency&quot;:1}],&quot;type&quot;:3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.4000000059604645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3"/>
  <p:tag name="KSO_WM_UNIT_TEXT_FILL_FORE_SCHEMECOLOR_INDEX" val="1"/>
  <p:tag name="KSO_WM_UNIT_TEXT_FILL_TYPE" val="1"/>
  <p:tag name="KSO_WM_UNIT_TEXT_TYPE" val="1"/>
  <p:tag name="KSO_WM_UNIT_PRESET_TEXT" val="单击此处输入智能图形项正文"/>
  <p:tag name="KSO_WM_DIAGRAM_USE_COLOR_VALUE" val="{&quot;color_scheme&quot;:1,&quot;color_type&quot;:1,&quot;theme_color_indexes&quot;:[5,6,5,6,5,6]}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n_h_h_i"/>
  <p:tag name="KSO_WM_UNIT_INDEX" val="1_2_3_2"/>
  <p:tag name="KSO_WM_UNIT_ID" val="diagram20231692_3*n_h_h_i*1_2_3_2"/>
  <p:tag name="KSO_WM_TEMPLATE_CATEGORY" val="diagram"/>
  <p:tag name="KSO_WM_TEMPLATE_INDEX" val="20231692"/>
  <p:tag name="KSO_WM_UNIT_LAYERLEVEL" val="1_1_1_1"/>
  <p:tag name="KSO_WM_TAG_VERSION" val="3.0"/>
  <p:tag name="KSO_WM_DIAGRAM_VERSION" val="3"/>
  <p:tag name="KSO_WM_DIAGRAM_COLOR_TRICK" val="2"/>
  <p:tag name="KSO_WM_DIAGRAM_COLOR_TEXT_CAN_REMOVE" val="n"/>
  <p:tag name="KSO_WM_DIAGRAM_GROUP_CODE" val="n1-1"/>
  <p:tag name="KSO_WM_DIAGRAM_MAX_ITEMCNT" val="6"/>
  <p:tag name="KSO_WM_DIAGRAM_MIN_ITEMCNT" val="2"/>
  <p:tag name="KSO_WM_DIAGRAM_VIRTUALLY_FRAME" val="{&quot;height&quot;:349.61260986328125,&quot;left&quot;:47.9458740234375,&quot;top&quot;:95.1999942809578,&quot;width&quot;:864.208251953125}"/>
  <p:tag name="KSO_WM_DIAGRAM_COLOR_MATCH_VALUE" val="{&quot;shape&quot;:{&quot;fill&quot;:{&quot;gradient&quot;:[{&quot;brightness&quot;:0,&quot;colorType&quot;:1,&quot;foreColorIndex&quot;:6,&quot;pos&quot;:0,&quot;transparency&quot;:0},{&quot;brightness&quot;:0,&quot;colorType&quot;:1,&quot;foreColorIndex&quot;:5,&quot;pos&quot;:1,&quot;transparency&quot;:0}],&quot;type&quot;:3},&quot;glow&quot;:{&quot;colorType&quot;:0},&quot;line&quot;:{&quot;solidLine&quot;:{&quot;brightness&quot;:0,&quot;colorType&quot;:2,&quot;rgb&quot;:&quot;#ffffff&quot;,&quot;transparency&quot;:0},&quot;type&quot;:1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3"/>
  <p:tag name="KSO_WM_DIAGRAM_USE_COLOR_VALUE" val="{&quot;color_scheme&quot;:1,&quot;color_type&quot;:1,&quot;theme_color_indexes&quot;:[5,6,5,6,5,6]}"/>
</p:tagLst>
</file>

<file path=ppt/tags/tag171.xml><?xml version="1.0" encoding="utf-8"?>
<p:tagLst xmlns:p="http://schemas.openxmlformats.org/presentationml/2006/main">
  <p:tag name="COMMONDATA" val="eyJoZGlkIjoiYWMzOThhNzg5YTI5OWE0NjVlYjAxY2ViYWMzZmUzNTEifQ=="/>
  <p:tag name="RESOURCE_RECORD_KEY" val="{&quot;70&quot;:[3327011,3319434,3321971,3330514,3314058,3319344,3323860]}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4431_1*l_h_i*1_1_1"/>
  <p:tag name="KSO_WM_TEMPLATE_CATEGORY" val="diagram"/>
  <p:tag name="KSO_WM_TEMPLATE_INDEX" val="20234431"/>
  <p:tag name="KSO_WM_UNIT_LAYERLEVEL" val="1_1_1"/>
  <p:tag name="KSO_WM_TAG_VERSION" val="3.0"/>
  <p:tag name="KSO_WM_BEAUTIFY_FLAG" val="#wm#"/>
  <p:tag name="KSO_WM_UNIT_DIAGRAM_CONTRAST_TITLE_CNT" val="0"/>
  <p:tag name="KSO_WM_UNIT_DIAGRAM_DIMENSION_TITLE_CNT" val="0"/>
  <p:tag name="KSO_WM_DIAGRAM_VERSION" val="3"/>
  <p:tag name="KSO_WM_DIAGRAM_COLOR_TRICK" val="1"/>
  <p:tag name="KSO_WM_DIAGRAM_COLOR_TEXT_CAN_REMOVE" val="n"/>
  <p:tag name="KSO_WM_DIAGRAM_MAX_ITEMCNT" val="2"/>
  <p:tag name="KSO_WM_DIAGRAM_MIN_ITEMCNT" val="2"/>
  <p:tag name="KSO_WM_DIAGRAM_VIRTUALLY_FRAME" val="{&quot;height&quot;:220.99322509765625,&quot;left&quot;:78.71952329140012,&quot;top&quot;:159.5663795771561,&quot;width&quot;:802.6701660156249}"/>
  <p:tag name="KSO_WM_DIAGRAM_COLOR_MATCH_VALUE" val="{&quot;shape&quot;:{&quot;fill&quot;:{&quot;gradient&quot;:[{&quot;brightness&quot;:0,&quot;colorType&quot;:1,&quot;foreColorIndex&quot;:5,&quot;pos&quot;:0.44999998807907104,&quot;transparency&quot;:0},{&quot;brightness&quot;:0,&quot;colorType&quot;:1,&quot;foreColorIndex&quot;:5,&quot;pos&quot;:0,&quot;transparency&quot;:1}],&quot;type&quot;:3},&quot;glow&quot;:{&quot;colorType&quot;:0},&quot;line&quot;:{&quot;gradient&quot;:[{&quot;brightness&quot;:-0.25,&quot;colorType&quot;:1,&quot;foreColorIndex&quot;:5,&quot;pos&quot;:0.4699999988079071,&quot;transparency&quot;:0},{&quot;brightness&quot;:0,&quot;colorType&quot;:1,&quot;foreColorIndex&quot;:14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4431_1*l_h_i*1_2_1"/>
  <p:tag name="KSO_WM_TEMPLATE_CATEGORY" val="diagram"/>
  <p:tag name="KSO_WM_TEMPLATE_INDEX" val="20234431"/>
  <p:tag name="KSO_WM_UNIT_LAYERLEVEL" val="1_1_1"/>
  <p:tag name="KSO_WM_TAG_VERSION" val="3.0"/>
  <p:tag name="KSO_WM_BEAUTIFY_FLAG" val="#wm#"/>
  <p:tag name="KSO_WM_UNIT_DIAGRAM_CONTRAST_TITLE_CNT" val="0"/>
  <p:tag name="KSO_WM_UNIT_DIAGRAM_DIMENSION_TITLE_CNT" val="0"/>
  <p:tag name="KSO_WM_DIAGRAM_VERSION" val="3"/>
  <p:tag name="KSO_WM_DIAGRAM_COLOR_TRICK" val="1"/>
  <p:tag name="KSO_WM_DIAGRAM_COLOR_TEXT_CAN_REMOVE" val="n"/>
  <p:tag name="KSO_WM_DIAGRAM_MAX_ITEMCNT" val="2"/>
  <p:tag name="KSO_WM_DIAGRAM_MIN_ITEMCNT" val="2"/>
  <p:tag name="KSO_WM_DIAGRAM_VIRTUALLY_FRAME" val="{&quot;height&quot;:220.99322509765625,&quot;left&quot;:78.71952329140012,&quot;top&quot;:159.5663795771561,&quot;width&quot;:802.6701660156249}"/>
  <p:tag name="KSO_WM_DIAGRAM_COLOR_MATCH_VALUE" val="{&quot;shape&quot;:{&quot;fill&quot;:{&quot;gradient&quot;:[{&quot;brightness&quot;:0,&quot;colorType&quot;:1,&quot;foreColorIndex&quot;:5,&quot;pos&quot;:0.5600000023841858,&quot;transparency&quot;:0},{&quot;brightness&quot;:-0.05000000074505806,&quot;colorType&quot;:1,&quot;foreColorIndex&quot;:5,&quot;pos&quot;:1,&quot;transparency&quot;:1}],&quot;type&quot;:3},&quot;glow&quot;:{&quot;colorType&quot;:0},&quot;line&quot;:{&quot;gradient&quot;:[{&quot;brightness&quot;:-0.25,&quot;colorType&quot;:1,&quot;foreColorIndex&quot;:5,&quot;pos&quot;:0.5699999928474426,&quot;transparency&quot;:0},{&quot;brightness&quot;:0,&quot;colorType&quot;:1,&quot;foreColorIndex&quot;:14,&quot;pos&quot;:0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34431_1*l_i*1_1"/>
  <p:tag name="KSO_WM_TEMPLATE_CATEGORY" val="diagram"/>
  <p:tag name="KSO_WM_TEMPLATE_INDEX" val="20234431"/>
  <p:tag name="KSO_WM_UNIT_LAYERLEVEL" val="1_1"/>
  <p:tag name="KSO_WM_TAG_VERSION" val="3.0"/>
  <p:tag name="KSO_WM_BEAUTIFY_FLAG" val="#wm#"/>
  <p:tag name="KSO_WM_UNIT_DIAGRAM_CONTRAST_TITLE_CNT" val="0"/>
  <p:tag name="KSO_WM_UNIT_DIAGRAM_DIMENSION_TITLE_CNT" val="0"/>
  <p:tag name="KSO_WM_DIAGRAM_VERSION" val="3"/>
  <p:tag name="KSO_WM_DIAGRAM_COLOR_TRICK" val="1"/>
  <p:tag name="KSO_WM_DIAGRAM_COLOR_TEXT_CAN_REMOVE" val="n"/>
  <p:tag name="KSO_WM_DIAGRAM_MAX_ITEMCNT" val="2"/>
  <p:tag name="KSO_WM_DIAGRAM_MIN_ITEMCNT" val="2"/>
  <p:tag name="KSO_WM_DIAGRAM_VIRTUALLY_FRAME" val="{&quot;height&quot;:220.99322509765625,&quot;left&quot;:78.71952329140012,&quot;top&quot;:159.5663795771561,&quot;width&quot;:802.6701660156249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234431_1*l_i*1_2"/>
  <p:tag name="KSO_WM_TEMPLATE_CATEGORY" val="diagram"/>
  <p:tag name="KSO_WM_TEMPLATE_INDEX" val="20234431"/>
  <p:tag name="KSO_WM_UNIT_LAYERLEVEL" val="1_1"/>
  <p:tag name="KSO_WM_TAG_VERSION" val="3.0"/>
  <p:tag name="KSO_WM_BEAUTIFY_FLAG" val="#wm#"/>
  <p:tag name="KSO_WM_UNIT_DIAGRAM_CONTRAST_TITLE_CNT" val="0"/>
  <p:tag name="KSO_WM_UNIT_DIAGRAM_DIMENSION_TITLE_CNT" val="0"/>
  <p:tag name="KSO_WM_DIAGRAM_VERSION" val="3"/>
  <p:tag name="KSO_WM_DIAGRAM_COLOR_TRICK" val="1"/>
  <p:tag name="KSO_WM_DIAGRAM_COLOR_TEXT_CAN_REMOVE" val="n"/>
  <p:tag name="KSO_WM_DIAGRAM_MAX_ITEMCNT" val="2"/>
  <p:tag name="KSO_WM_DIAGRAM_MIN_ITEMCNT" val="2"/>
  <p:tag name="KSO_WM_DIAGRAM_VIRTUALLY_FRAME" val="{&quot;height&quot;:220.99322509765625,&quot;left&quot;:78.71952329140012,&quot;top&quot;:159.5663795771561,&quot;width&quot;:802.6701660156249}"/>
  <p:tag name="KSO_WM_DIAGRAM_COLOR_MATCH_VALUE" val="{&quot;shape&quot;:{&quot;fill&quot;:{&quot;solid&quot;:{&quot;brightness&quot;:0,&quot;colorType&quot;:1,&quot;foreColorIndex&quot;:5,&quot;transparency&quot;:0.2000000029802322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26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4431_1*l_h_f*1_1_1"/>
  <p:tag name="KSO_WM_TEMPLATE_CATEGORY" val="diagram"/>
  <p:tag name="KSO_WM_TEMPLATE_INDEX" val="20234431"/>
  <p:tag name="KSO_WM_UNIT_LAYERLEVEL" val="1_1_1"/>
  <p:tag name="KSO_WM_TAG_VERSION" val="3.0"/>
  <p:tag name="KSO_WM_BEAUTIFY_FLAG" val="#wm#"/>
  <p:tag name="KSO_WM_UNIT_DIAGRAM_CONTRAST_TITLE_CNT" val="0"/>
  <p:tag name="KSO_WM_UNIT_DIAGRAM_DIMENSION_TITLE_CNT" val="0"/>
  <p:tag name="KSO_WM_DIAGRAM_VERSION" val="3"/>
  <p:tag name="KSO_WM_DIAGRAM_COLOR_TRICK" val="1"/>
  <p:tag name="KSO_WM_DIAGRAM_COLOR_TEXT_CAN_REMOVE" val="n"/>
  <p:tag name="KSO_WM_DIAGRAM_MAX_ITEMCNT" val="2"/>
  <p:tag name="KSO_WM_DIAGRAM_MIN_ITEMCNT" val="2"/>
  <p:tag name="KSO_WM_DIAGRAM_VIRTUALLY_FRAME" val="{&quot;height&quot;:220.99322509765625,&quot;left&quot;:78.71952329140012,&quot;top&quot;:159.5663795771561,&quot;width&quot;:802.670166015624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请&#10;言简意赅的阐述观点"/>
  <p:tag name="KSO_WM_UNIT_TEXT_TYPE" val="1"/>
  <p:tag name="KSO_WM_DIAGRAM_USE_COLOR_VALUE" val="{&quot;color_scheme&quot;:1,&quot;color_type&quot;:1,&quot;theme_color_indexes&quot;:[5,6,5,6,5,6]}"/>
</p:tagLst>
</file>

<file path=ppt/tags/tag27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4431_1*l_h_f*1_2_1"/>
  <p:tag name="KSO_WM_TEMPLATE_CATEGORY" val="diagram"/>
  <p:tag name="KSO_WM_TEMPLATE_INDEX" val="20234431"/>
  <p:tag name="KSO_WM_UNIT_LAYERLEVEL" val="1_1_1"/>
  <p:tag name="KSO_WM_TAG_VERSION" val="3.0"/>
  <p:tag name="KSO_WM_BEAUTIFY_FLAG" val="#wm#"/>
  <p:tag name="KSO_WM_UNIT_DIAGRAM_CONTRAST_TITLE_CNT" val="0"/>
  <p:tag name="KSO_WM_UNIT_DIAGRAM_DIMENSION_TITLE_CNT" val="0"/>
  <p:tag name="KSO_WM_DIAGRAM_VERSION" val="3"/>
  <p:tag name="KSO_WM_DIAGRAM_COLOR_TRICK" val="1"/>
  <p:tag name="KSO_WM_DIAGRAM_COLOR_TEXT_CAN_REMOVE" val="n"/>
  <p:tag name="KSO_WM_DIAGRAM_MAX_ITEMCNT" val="2"/>
  <p:tag name="KSO_WM_DIAGRAM_MIN_ITEMCNT" val="2"/>
  <p:tag name="KSO_WM_DIAGRAM_VIRTUALLY_FRAME" val="{&quot;height&quot;:220.99322509765625,&quot;left&quot;:78.71952329140012,&quot;top&quot;:159.5663795771561,&quot;width&quot;:802.670166015624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请&#10;言简意赅的阐述观点"/>
  <p:tag name="KSO_WM_UNIT_TEXT_TYPE" val="1"/>
  <p:tag name="KSO_WM_DIAGRAM_USE_COLOR_VALUE" val="{&quot;color_scheme&quot;:1,&quot;color_type&quot;:1,&quot;theme_color_indexes&quot;:[5,6,5,6,5,6]}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5"/>
  <p:tag name="KSO_WM_UNIT_ID" val="diagram20234431_1*l_i*1_5"/>
  <p:tag name="KSO_WM_TEMPLATE_CATEGORY" val="diagram"/>
  <p:tag name="KSO_WM_TEMPLATE_INDEX" val="20234431"/>
  <p:tag name="KSO_WM_UNIT_LAYERLEVEL" val="1_1"/>
  <p:tag name="KSO_WM_TAG_VERSION" val="3.0"/>
  <p:tag name="KSO_WM_BEAUTIFY_FLAG" val="#wm#"/>
  <p:tag name="KSO_WM_UNIT_DIAGRAM_CONTRAST_TITLE_CNT" val="0"/>
  <p:tag name="KSO_WM_UNIT_DIAGRAM_DIMENSION_TITLE_CNT" val="0"/>
  <p:tag name="KSO_WM_DIAGRAM_VERSION" val="3"/>
  <p:tag name="KSO_WM_DIAGRAM_COLOR_TRICK" val="1"/>
  <p:tag name="KSO_WM_DIAGRAM_COLOR_TEXT_CAN_REMOVE" val="n"/>
  <p:tag name="KSO_WM_DIAGRAM_VIRTUALLY_FRAME" val="{&quot;height&quot;:220.99322509765625,&quot;left&quot;:78.71952329140012,&quot;top&quot;:159.5663795771561,&quot;width&quot;:802.6701660156249}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4"/>
  <p:tag name="KSO_WM_UNIT_ID" val="diagram20234431_1*l_i*1_4"/>
  <p:tag name="KSO_WM_TEMPLATE_CATEGORY" val="diagram"/>
  <p:tag name="KSO_WM_TEMPLATE_INDEX" val="20234431"/>
  <p:tag name="KSO_WM_UNIT_LAYERLEVEL" val="1_1"/>
  <p:tag name="KSO_WM_TAG_VERSION" val="3.0"/>
  <p:tag name="KSO_WM_BEAUTIFY_FLAG" val="#wm#"/>
  <p:tag name="KSO_WM_UNIT_DIAGRAM_CONTRAST_TITLE_CNT" val="0"/>
  <p:tag name="KSO_WM_UNIT_DIAGRAM_DIMENSION_TITLE_CNT" val="0"/>
  <p:tag name="KSO_WM_DIAGRAM_VERSION" val="3"/>
  <p:tag name="KSO_WM_DIAGRAM_COLOR_TRICK" val="1"/>
  <p:tag name="KSO_WM_DIAGRAM_COLOR_TEXT_CAN_REMOVE" val="n"/>
  <p:tag name="KSO_WM_DIAGRAM_MAX_ITEMCNT" val="2"/>
  <p:tag name="KSO_WM_DIAGRAM_MIN_ITEMCNT" val="2"/>
  <p:tag name="KSO_WM_DIAGRAM_VIRTUALLY_FRAME" val="{&quot;height&quot;:220.99322509765625,&quot;left&quot;:78.71952329140012,&quot;top&quot;:159.5663795771561,&quot;width&quot;:802.670166015624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3"/>
  <p:tag name="KSO_WM_UNIT_ID" val="diagram20234431_1*l_i*1_3"/>
  <p:tag name="KSO_WM_TEMPLATE_CATEGORY" val="diagram"/>
  <p:tag name="KSO_WM_TEMPLATE_INDEX" val="20234431"/>
  <p:tag name="KSO_WM_UNIT_LAYERLEVEL" val="1_1"/>
  <p:tag name="KSO_WM_TAG_VERSION" val="3.0"/>
  <p:tag name="KSO_WM_BEAUTIFY_FLAG" val="#wm#"/>
  <p:tag name="KSO_WM_UNIT_DIAGRAM_CONTRAST_TITLE_CNT" val="0"/>
  <p:tag name="KSO_WM_UNIT_DIAGRAM_DIMENSION_TITLE_CNT" val="0"/>
  <p:tag name="KSO_WM_DIAGRAM_VERSION" val="3"/>
  <p:tag name="KSO_WM_DIAGRAM_COLOR_TRICK" val="1"/>
  <p:tag name="KSO_WM_DIAGRAM_COLOR_TEXT_CAN_REMOVE" val="n"/>
  <p:tag name="KSO_WM_DIAGRAM_MAX_ITEMCNT" val="2"/>
  <p:tag name="KSO_WM_DIAGRAM_MIN_ITEMCNT" val="2"/>
  <p:tag name="KSO_WM_DIAGRAM_VIRTUALLY_FRAME" val="{&quot;height&quot;:220.99322509765625,&quot;left&quot;:78.71952329140012,&quot;top&quot;:159.5663795771561,&quot;width&quot;:802.670166015624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4431_1*l_h_i*1_1_2"/>
  <p:tag name="KSO_WM_TEMPLATE_CATEGORY" val="diagram"/>
  <p:tag name="KSO_WM_TEMPLATE_INDEX" val="20234431"/>
  <p:tag name="KSO_WM_UNIT_LAYERLEVEL" val="1_1_1"/>
  <p:tag name="KSO_WM_TAG_VERSION" val="3.0"/>
  <p:tag name="KSO_WM_BEAUTIFY_FLAG" val="#wm#"/>
  <p:tag name="KSO_WM_UNIT_DIAGRAM_CONTRAST_TITLE_CNT" val="0"/>
  <p:tag name="KSO_WM_UNIT_DIAGRAM_DIMENSION_TITLE_CNT" val="0"/>
  <p:tag name="KSO_WM_DIAGRAM_VERSION" val="3"/>
  <p:tag name="KSO_WM_DIAGRAM_COLOR_TRICK" val="1"/>
  <p:tag name="KSO_WM_DIAGRAM_COLOR_TEXT_CAN_REMOVE" val="n"/>
  <p:tag name="KSO_WM_DIAGRAM_MAX_ITEMCNT" val="2"/>
  <p:tag name="KSO_WM_DIAGRAM_MIN_ITEMCNT" val="2"/>
  <p:tag name="KSO_WM_DIAGRAM_VIRTUALLY_FRAME" val="{&quot;height&quot;:220.99322509765625,&quot;left&quot;:78.71952329140012,&quot;top&quot;:159.5663795771561,&quot;width&quot;:802.6701660156249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2,&quot;rgb&quot;:&quot;#ffffff&quot;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4431_1*l_h_i*1_2_2"/>
  <p:tag name="KSO_WM_TEMPLATE_CATEGORY" val="diagram"/>
  <p:tag name="KSO_WM_TEMPLATE_INDEX" val="20234431"/>
  <p:tag name="KSO_WM_UNIT_LAYERLEVEL" val="1_1_1"/>
  <p:tag name="KSO_WM_TAG_VERSION" val="3.0"/>
  <p:tag name="KSO_WM_BEAUTIFY_FLAG" val="#wm#"/>
  <p:tag name="KSO_WM_UNIT_DIAGRAM_CONTRAST_TITLE_CNT" val="0"/>
  <p:tag name="KSO_WM_UNIT_DIAGRAM_DIMENSION_TITLE_CNT" val="0"/>
  <p:tag name="KSO_WM_DIAGRAM_VERSION" val="3"/>
  <p:tag name="KSO_WM_DIAGRAM_COLOR_TRICK" val="1"/>
  <p:tag name="KSO_WM_DIAGRAM_COLOR_TEXT_CAN_REMOVE" val="n"/>
  <p:tag name="KSO_WM_DIAGRAM_MAX_ITEMCNT" val="2"/>
  <p:tag name="KSO_WM_DIAGRAM_MIN_ITEMCNT" val="2"/>
  <p:tag name="KSO_WM_DIAGRAM_VIRTUALLY_FRAME" val="{&quot;height&quot;:220.99322509765625,&quot;left&quot;:78.71952329140012,&quot;top&quot;:159.5663795771561,&quot;width&quot;:802.6701660156249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2,&quot;rgb&quot;:&quot;#ffffff&quot;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33.xml><?xml version="1.0" encoding="utf-8"?>
<p:tagLst xmlns:p="http://schemas.openxmlformats.org/presentationml/2006/main">
  <p:tag name="KSO_WM_UNIT_VALUE" val="87*8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34431_1*l_h_x*1_1_1"/>
  <p:tag name="KSO_WM_TEMPLATE_CATEGORY" val="diagram"/>
  <p:tag name="KSO_WM_TEMPLATE_INDEX" val="20234431"/>
  <p:tag name="KSO_WM_UNIT_LAYERLEVEL" val="1_1_1"/>
  <p:tag name="KSO_WM_TAG_VERSION" val="3.0"/>
  <p:tag name="KSO_WM_BEAUTIFY_FLAG" val="#wm#"/>
  <p:tag name="KSO_WM_UNIT_DIAGRAM_CONTRAST_TITLE_CNT" val="0"/>
  <p:tag name="KSO_WM_UNIT_DIAGRAM_DIMENSION_TITLE_CNT" val="0"/>
  <p:tag name="KSO_WM_DIAGRAM_VERSION" val="3"/>
  <p:tag name="KSO_WM_DIAGRAM_COLOR_TRICK" val="1"/>
  <p:tag name="KSO_WM_DIAGRAM_COLOR_TEXT_CAN_REMOVE" val="n"/>
  <p:tag name="KSO_WM_DIAGRAM_MAX_ITEMCNT" val="2"/>
  <p:tag name="KSO_WM_DIAGRAM_MIN_ITEMCNT" val="2"/>
  <p:tag name="KSO_WM_DIAGRAM_VIRTUALLY_FRAME" val="{&quot;height&quot;:220.99322509765625,&quot;left&quot;:78.71952329140012,&quot;top&quot;:159.5663795771561,&quot;width&quot;:802.6701660156249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34.xml><?xml version="1.0" encoding="utf-8"?>
<p:tagLst xmlns:p="http://schemas.openxmlformats.org/presentationml/2006/main">
  <p:tag name="KSO_WM_UNIT_VALUE" val="87*8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34431_1*l_h_x*1_2_1"/>
  <p:tag name="KSO_WM_TEMPLATE_CATEGORY" val="diagram"/>
  <p:tag name="KSO_WM_TEMPLATE_INDEX" val="20234431"/>
  <p:tag name="KSO_WM_UNIT_LAYERLEVEL" val="1_1_1"/>
  <p:tag name="KSO_WM_TAG_VERSION" val="3.0"/>
  <p:tag name="KSO_WM_BEAUTIFY_FLAG" val="#wm#"/>
  <p:tag name="KSO_WM_UNIT_DIAGRAM_CONTRAST_TITLE_CNT" val="0"/>
  <p:tag name="KSO_WM_UNIT_DIAGRAM_DIMENSION_TITLE_CNT" val="0"/>
  <p:tag name="KSO_WM_DIAGRAM_VERSION" val="3"/>
  <p:tag name="KSO_WM_DIAGRAM_COLOR_TRICK" val="1"/>
  <p:tag name="KSO_WM_DIAGRAM_COLOR_TEXT_CAN_REMOVE" val="n"/>
  <p:tag name="KSO_WM_DIAGRAM_MAX_ITEMCNT" val="2"/>
  <p:tag name="KSO_WM_DIAGRAM_MIN_ITEMCNT" val="2"/>
  <p:tag name="KSO_WM_DIAGRAM_VIRTUALLY_FRAME" val="{&quot;height&quot;:220.99322509765625,&quot;left&quot;:78.71952329140012,&quot;top&quot;:159.5663795771561,&quot;width&quot;:802.6701660156249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35.xml><?xml version="1.0" encoding="utf-8"?>
<p:tagLst xmlns:p="http://schemas.openxmlformats.org/presentationml/2006/main">
  <p:tag name="KSO_WM_UNIT_SUBTYPE" val="a"/>
  <p:tag name="KSO_WM_UNIT_NOCLEAR" val="0"/>
  <p:tag name="KSO_WM_UNIT_VALUE" val="19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4987_1*l_h_f*1_1_1"/>
  <p:tag name="KSO_WM_TEMPLATE_CATEGORY" val="diagram"/>
  <p:tag name="KSO_WM_TEMPLATE_INDEX" val="2023498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3"/>
  <p:tag name="KSO_WM_DIAGRAM_MIN_ITEMCNT" val="1"/>
  <p:tag name="KSO_WM_DIAGRAM_VIRTUALLY_FRAME" val="{&quot;height&quot;:114.6,&quot;left&quot;:54.3,&quot;top&quot;:212.75,&quot;width&quot;:851.5}"/>
  <p:tag name="KSO_WM_DIAGRAM_COLOR_MATCH_VALUE" val="{&quot;shape&quot;:{&quot;fill&quot;:{&quot;gradient&quot;:[{&quot;brightness&quot;:0,&quot;colorType&quot;:1,&quot;foreColorIndex&quot;:5,&quot;pos&quot;:0,&quot;transparency&quot;:0.9700000286102295},{&quot;brightness&quot;:0,&quot;colorType&quot;:1,&quot;foreColorIndex&quot;:5,&quot;pos&quot;:1,&quot;transparency&quot;:0.8500000238418579}],&quot;type&quot;:3},&quot;glow&quot;:{&quot;colorType&quot;:0},&quot;line&quot;:{&quot;gradient&quot;:[{&quot;brightness&quot;:0,&quot;colorType&quot;:1,&quot;foreColorIndex&quot;:5,&quot;pos&quot;:1,&quot;transparency&quot;:0.8500000238418579},{&quot;brightness&quot;:0,&quot;colorType&quot;:1,&quot;foreColorIndex&quot;:5,&quot;pos&quot;:0,&quot;transparency&quot;:0.4000000059604645}],&quot;type&quot;:2},&quot;shadow&quot;:{&quot;brightness&quot;:0,&quot;colorType&quot;:2,&quot;rgb&quot;:&quot;#000000&quot;,&quot;transparency&quot;:0.9300000071525574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"/>
  <p:tag name="KSO_WM_UNIT_FILL_TYPE" val="3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4987_1*l_h_i*1_1_1"/>
  <p:tag name="KSO_WM_TEMPLATE_CATEGORY" val="diagram"/>
  <p:tag name="KSO_WM_TEMPLATE_INDEX" val="20234987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114.6,&quot;left&quot;:54.3,&quot;top&quot;:212.75,&quot;width&quot;:851.5}"/>
  <p:tag name="KSO_WM_DIAGRAM_COLOR_MATCH_VALUE" val="{&quot;shape&quot;:{&quot;fill&quot;:{&quot;solid&quot;:{&quot;brightness&quot;:-0.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BEAUTIFY_FLAG" val="#wm#"/>
  <p:tag name="KSO_WM_UNIT_FILL_TYPE" val="1"/>
  <p:tag name="KSO_WM_UNIT_FILL_FORE_SCHEMECOLOR_INDEX" val="5"/>
  <p:tag name="KSO_WM_UNIT_FILL_FORE_SCHEMECOLOR_INDEX_BRIGHTNESS" val="-0.5"/>
  <p:tag name="KSO_WM_DIAGRAM_USE_COLOR_VALUE" val="{&quot;color_scheme&quot;:1,&quot;color_type&quot;:1,&quot;theme_color_indexes&quot;:[5,6,5,6,5,6]}"/>
</p:tagLst>
</file>

<file path=ppt/tags/tag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4987_1*l_h_a*1_1_1"/>
  <p:tag name="KSO_WM_TEMPLATE_CATEGORY" val="diagram"/>
  <p:tag name="KSO_WM_TEMPLATE_INDEX" val="20234987"/>
  <p:tag name="KSO_WM_UNIT_LAYERLEVEL" val="1_1_1"/>
  <p:tag name="KSO_WM_TAG_VERSION" val="3.0"/>
  <p:tag name="KSO_WM_DIAGRAM_GROUP_CODE" val="l1-1"/>
  <p:tag name="KSO_WM_DIAGRAM_MAX_ITEMCNT" val="3"/>
  <p:tag name="KSO_WM_DIAGRAM_MIN_ITEMCNT" val="1"/>
  <p:tag name="KSO_WM_DIAGRAM_VIRTUALLY_FRAME" val="{&quot;height&quot;:114.6,&quot;left&quot;:54.3,&quot;top&quot;:212.75,&quot;width&quot;:851.5}"/>
  <p:tag name="KSO_WM_DIAGRAM_COLOR_MATCH_VALUE" val="{&quot;shape&quot;:{&quot;fill&quot;:{&quot;gradient&quot;:[{&quot;brightness&quot;:0,&quot;colorType&quot;:1,&quot;foreColorIndex&quot;:5,&quot;pos&quot;:1,&quot;transparency&quot;:0},{&quot;brightness&quot;:0.30000001192092896,&quot;colorType&quot;:1,&quot;foreColorIndex&quot;:5,&quot;pos&quot;:0,&quot;transparency&quot;:0}],&quot;type&quot;:3},&quot;glow&quot;:{&quot;colorType&quot;:0},&quot;line&quot;:{&quot;type&quot;:0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TEXT_FILL_TYPE" val="1"/>
  <p:tag name="KSO_WM_UNIT_VALUE" val="11"/>
  <p:tag name="KSO_WM_BEAUTIFY_FLAG" val="#wm#"/>
  <p:tag name="KSO_WM_UNIT_PRESET_TEXT" val="此处添加标题"/>
  <p:tag name="KSO_WM_UNIT_FILL_TYPE" val="3"/>
  <p:tag name="KSO_WM_DIAGRAM_USE_COLOR_VALUE" val="{&quot;color_scheme&quot;:1,&quot;color_type&quot;:1,&quot;theme_color_indexes&quot;:[5,6,5,6,5,6]}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ID" val="diagram20231701_1*n_h_h_i*1_2_1_1"/>
  <p:tag name="KSO_WM_TEMPLATE_CATEGORY" val="diagram"/>
  <p:tag name="KSO_WM_TEMPLATE_INDEX" val="20231701"/>
  <p:tag name="KSO_WM_UNIT_LAYERLEVEL" val="1_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3.17731872558596,&quot;left&quot;:54.12560297928458,&quot;top&quot;:86.11772064449278,&quot;width&quot;:851.8372192382812}"/>
  <p:tag name="KSO_WM_DIAGRAM_COLOR_MATCH_VALUE" val="{&quot;shape&quot;:{&quot;fill&quot;:{&quot;gradient&quot;:[{&quot;brightness&quot;:0.800000011920929,&quot;colorType&quot;:1,&quot;foreColorIndex&quot;:6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ID" val="diagram20231701_1*n_h_h_i*1_2_2_1"/>
  <p:tag name="KSO_WM_TEMPLATE_CATEGORY" val="diagram"/>
  <p:tag name="KSO_WM_TEMPLATE_INDEX" val="20231701"/>
  <p:tag name="KSO_WM_UNIT_LAYERLEVEL" val="1_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3.17731872558596,&quot;left&quot;:54.12560297928458,&quot;top&quot;:86.11772064449278,&quot;width&quot;:851.8372192382812}"/>
  <p:tag name="KSO_WM_DIAGRAM_COLOR_MATCH_VALUE" val="{&quot;shape&quot;:{&quot;fill&quot;:{&quot;gradient&quot;:[{&quot;brightness&quot;:0.800000011920929,&quot;colorType&quot;:1,&quot;foreColorIndex&quot;:6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231701_1*n_h_i*1_1_1"/>
  <p:tag name="KSO_WM_TEMPLATE_CATEGORY" val="diagram"/>
  <p:tag name="KSO_WM_TEMPLATE_INDEX" val="20231701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3.17731872558596,&quot;left&quot;:54.12560297928458,&quot;top&quot;:86.11772064449278,&quot;width&quot;:851.8372192382812}"/>
  <p:tag name="KSO_WM_DIAGRAM_COLOR_MATCH_VALUE" val="{&quot;shape&quot;:{&quot;fill&quot;:{&quot;solid&quot;:{&quot;brightness&quot;:0.800000011920929,&quot;colorType&quot;:1,&quot;foreColorIndex&quot;:5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8"/>
  <p:tag name="KSO_WM_DIAGRAM_USE_COLOR_VALUE" val="{&quot;color_scheme&quot;:1,&quot;color_type&quot;:1,&quot;theme_color_indexes&quot;:[5,6,5,6,5,6]}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2"/>
  <p:tag name="KSO_WM_UNIT_ID" val="diagram20231701_1*n_h_h_i*1_2_2_2"/>
  <p:tag name="KSO_WM_TEMPLATE_CATEGORY" val="diagram"/>
  <p:tag name="KSO_WM_TEMPLATE_INDEX" val="20231701"/>
  <p:tag name="KSO_WM_UNIT_LAYERLEVEL" val="1_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3.17731872558596,&quot;left&quot;:54.12560297928458,&quot;top&quot;:86.11772064449278,&quot;width&quot;:851.8372192382812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6,&quot;pos&quot;:1,&quot;transparency&quot;:0}],&quot;type&quot;:3},&quot;glow&quot;:{&quot;colorType&quot;:0},&quot;line&quot;:{&quot;solidLine&quot;:{&quot;brightness&quot;:0,&quot;colorType&quot;:1,&quot;foreColorIndex&quot;:2,&quot;transparency&quot;:0},&quot;type&quot;:1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" val="2"/>
  <p:tag name="KSO_WM_DIAGRAM_USE_COLOR_VALUE" val="{&quot;color_scheme&quot;:1,&quot;color_type&quot;:1,&quot;theme_color_indexes&quot;:[5,6,5,6,5,6]}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20231701_1*n_h_h_i*1_2_1_2"/>
  <p:tag name="KSO_WM_TEMPLATE_CATEGORY" val="diagram"/>
  <p:tag name="KSO_WM_TEMPLATE_INDEX" val="20231701"/>
  <p:tag name="KSO_WM_UNIT_LAYERLEVEL" val="1_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3.17731872558596,&quot;left&quot;:54.12560297928458,&quot;top&quot;:86.11772064449278,&quot;width&quot;:851.8372192382812}"/>
  <p:tag name="KSO_WM_DIAGRAM_COLOR_MATCH_VALUE" val="{&quot;shape&quot;:{&quot;fill&quot;:{&quot;gradient&quot;:[{&quot;brightness&quot;:0,&quot;colorType&quot;:1,&quot;foreColorIndex&quot;:7,&quot;pos&quot;:0,&quot;transparency&quot;:0},{&quot;brightness&quot;:0,&quot;colorType&quot;:1,&quot;foreColorIndex&quot;:6,&quot;pos&quot;:1,&quot;transparency&quot;:0}],&quot;type&quot;:3},&quot;glow&quot;:{&quot;colorType&quot;:0},&quot;line&quot;:{&quot;solidLine&quot;:{&quot;brightness&quot;:0,&quot;colorType&quot;:1,&quot;foreColorIndex&quot;:2,&quot;transparency&quot;:0},&quot;type&quot;:1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" val="2"/>
  <p:tag name="KSO_WM_DIAGRAM_USE_COLOR_VALUE" val="{&quot;color_scheme&quot;:1,&quot;color_type&quot;:1,&quot;theme_color_indexes&quot;:[5,6,5,6,5,6]}"/>
</p:tagLst>
</file>

<file path=ppt/tags/tag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a"/>
  <p:tag name="KSO_WM_UNIT_INDEX" val="1_1_1"/>
  <p:tag name="KSO_WM_UNIT_ID" val="diagram20231701_1*n_h_a*1_1_1"/>
  <p:tag name="KSO_WM_TEMPLATE_CATEGORY" val="diagram"/>
  <p:tag name="KSO_WM_TEMPLATE_INDEX" val="20231701"/>
  <p:tag name="KSO_WM_UNIT_LAYERLEVEL" val="1_1_1"/>
  <p:tag name="KSO_WM_TAG_VERSION" val="3.0"/>
  <p:tag name="KSO_WM_BEAUTIFY_FLAG" val="#wm#"/>
  <p:tag name="KSO_WM_DIAGRAM_GROUP_CODE" val="n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3.17731872558596,&quot;left&quot;:54.12560297928458,&quot;top&quot;:86.11772064449278,&quot;width&quot;:851.837219238281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UNIT_TEXT_FILL_TYPE" val="1"/>
  <p:tag name="KSO_WM_UNIT_TEXT_TYPE" val="1"/>
  <p:tag name="KSO_WM_UNIT_PRESET_TEXT" val="单击此处&#10;添加标题"/>
  <p:tag name="KSO_WM_DIAGRAM_USE_COLOR_VALUE" val="{&quot;color_scheme&quot;:1,&quot;color_type&quot;:1,&quot;theme_color_indexes&quot;:[5,6,5,6,5,6]}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ID" val="diagram20231701_1*n_h_i*1_1_2"/>
  <p:tag name="KSO_WM_TEMPLATE_CATEGORY" val="diagram"/>
  <p:tag name="KSO_WM_TEMPLATE_INDEX" val="20231701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3.17731872558596,&quot;left&quot;:54.12560297928458,&quot;top&quot;:86.11772064449278,&quot;width&quot;:851.837219238281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n_h_h_f"/>
  <p:tag name="KSO_WM_UNIT_INDEX" val="1_2_1_1"/>
  <p:tag name="KSO_WM_UNIT_ID" val="diagram20231701_1*n_h_h_f*1_2_1_1"/>
  <p:tag name="KSO_WM_TEMPLATE_CATEGORY" val="diagram"/>
  <p:tag name="KSO_WM_TEMPLATE_INDEX" val="20231701"/>
  <p:tag name="KSO_WM_UNIT_LAYERLEVEL" val="1_1_1_1"/>
  <p:tag name="KSO_WM_TAG_VERSION" val="3.0"/>
  <p:tag name="KSO_WM_BEAUTIFY_FLAG" val="#wm#"/>
  <p:tag name="KSO_WM_DIAGRAM_GROUP_CODE" val="n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3.17731872558596,&quot;left&quot;:54.12560297928458,&quot;top&quot;:86.11772064449278,&quot;width&quot;:851.837219238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文本具体内容，简明扼要地阐述您的观点。根据需要可增减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n_h_h_i"/>
  <p:tag name="KSO_WM_UNIT_INDEX" val="1_2_2_3"/>
  <p:tag name="KSO_WM_UNIT_ID" val="diagram20231701_1*n_h_h_i*1_2_2_3"/>
  <p:tag name="KSO_WM_TEMPLATE_CATEGORY" val="diagram"/>
  <p:tag name="KSO_WM_TEMPLATE_INDEX" val="20231701"/>
  <p:tag name="KSO_WM_UNIT_LAYERLEVEL" val="1_1_1_1"/>
  <p:tag name="KSO_WM_TAG_VERSION" val="3.0"/>
  <p:tag name="KSO_WM_BEAUTIFY_FLAG" val="#wm#"/>
  <p:tag name="KSO_WM_DIAGRAM_GROUP_CODE" val="n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3.17731872558596,&quot;left&quot;:54.12560297928458,&quot;top&quot;:86.11772064449278,&quot;width&quot;:851.837219238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n_h_h_i"/>
  <p:tag name="KSO_WM_UNIT_INDEX" val="1_2_1_3"/>
  <p:tag name="KSO_WM_UNIT_ID" val="diagram20231701_1*n_h_h_i*1_2_1_3"/>
  <p:tag name="KSO_WM_TEMPLATE_CATEGORY" val="diagram"/>
  <p:tag name="KSO_WM_TEMPLATE_INDEX" val="20231701"/>
  <p:tag name="KSO_WM_UNIT_LAYERLEVEL" val="1_1_1_1"/>
  <p:tag name="KSO_WM_TAG_VERSION" val="3.0"/>
  <p:tag name="KSO_WM_BEAUTIFY_FLAG" val="#wm#"/>
  <p:tag name="KSO_WM_DIAGRAM_GROUP_CODE" val="n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3.17731872558596,&quot;left&quot;:54.12560297928458,&quot;top&quot;:86.11772064449278,&quot;width&quot;:851.837219238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n_h_h_f"/>
  <p:tag name="KSO_WM_UNIT_INDEX" val="1_2_2_1"/>
  <p:tag name="KSO_WM_UNIT_ID" val="diagram20231701_1*n_h_h_f*1_2_2_1"/>
  <p:tag name="KSO_WM_TEMPLATE_CATEGORY" val="diagram"/>
  <p:tag name="KSO_WM_TEMPLATE_INDEX" val="20231701"/>
  <p:tag name="KSO_WM_UNIT_LAYERLEVEL" val="1_1_1_1"/>
  <p:tag name="KSO_WM_TAG_VERSION" val="3.0"/>
  <p:tag name="KSO_WM_BEAUTIFY_FLAG" val="#wm#"/>
  <p:tag name="KSO_WM_DIAGRAM_GROUP_CODE" val="n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3.17731872558596,&quot;left&quot;:54.12560297928458,&quot;top&quot;:86.11772064449278,&quot;width&quot;:851.837219238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文本具体内容，简明扼要地阐述您的观点。根据需要可增减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4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ID" val="diagram20231308_3*l_h_f*1_3_1"/>
  <p:tag name="KSO_WM_TEMPLATE_CATEGORY" val="diagram"/>
  <p:tag name="KSO_WM_TEMPLATE_INDEX" val="20231308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0.54998779296875,&quot;left&quot;:54.58817634642592,&quot;top&quot;:84.7886675208385,&quot;width&quot;:850.9461669921875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,&quot;colorType&quot;:1,&quot;foreColorIndex&quot;:2,&quot;transparency&quot;:0.60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PRESET_TEXT" val="单击此处输入你的项正文，文字是您思想的提炼，请尽量言简意赅的阐述观点。单击此处输入你的项正文。"/>
  <p:tag name="KSO_WM_UNIT_FILL_TYPE" val="1"/>
  <p:tag name="KSO_WM_UNIT_FILL_FORE_SCHEMECOLOR_INDEX" val="13"/>
  <p:tag name="KSO_WM_UNIT_FILL_FORE_SCHEMECOLOR_INDEX_BRIGHTNESS" val="0.6"/>
  <p:tag name="KSO_WM_UNIT_LINE_FORE_SCHEMECOLOR_INDEX" val="2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ID" val="diagram20231308_3*l_h_f*1_1_1"/>
  <p:tag name="KSO_WM_TEMPLATE_CATEGORY" val="diagram"/>
  <p:tag name="KSO_WM_TEMPLATE_INDEX" val="20231308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0.54998779296875,&quot;left&quot;:54.58817634642592,&quot;top&quot;:84.7886675208385,&quot;width&quot;:850.9461669921875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,&quot;colorType&quot;:1,&quot;foreColorIndex&quot;:2,&quot;transparency&quot;:0.60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PRESET_TEXT" val="单击此处输入你的项正文，文字是您思想的提炼，请尽量言简意赅的阐述观点。单击此处输入你的项正文。"/>
  <p:tag name="KSO_WM_UNIT_FILL_TYPE" val="1"/>
  <p:tag name="KSO_WM_UNIT_FILL_FORE_SCHEMECOLOR_INDEX" val="13"/>
  <p:tag name="KSO_WM_UNIT_FILL_FORE_SCHEMECOLOR_INDEX_BRIGHTNESS" val="0.6"/>
  <p:tag name="KSO_WM_UNIT_LINE_FORE_SCHEMECOLOR_INDEX" val="2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ID" val="diagram20231308_3*l_h_f*1_2_1"/>
  <p:tag name="KSO_WM_TEMPLATE_CATEGORY" val="diagram"/>
  <p:tag name="KSO_WM_TEMPLATE_INDEX" val="20231308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0.54998779296875,&quot;left&quot;:54.58817634642592,&quot;top&quot;:84.7886675208385,&quot;width&quot;:850.9461669921875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,&quot;colorType&quot;:1,&quot;foreColorIndex&quot;:2,&quot;transparency&quot;:0.60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PRESET_TEXT" val="单击此处输入你的项正文，文字是您思想的提炼，请尽量言简意赅的阐述观点。单击此处输入你的项正文。"/>
  <p:tag name="KSO_WM_UNIT_FILL_TYPE" val="1"/>
  <p:tag name="KSO_WM_UNIT_FILL_FORE_SCHEMECOLOR_INDEX" val="13"/>
  <p:tag name="KSO_WM_UNIT_FILL_FORE_SCHEMECOLOR_INDEX_BRIGHTNESS" val="0.6"/>
  <p:tag name="KSO_WM_UNIT_LINE_FORE_SCHEMECOLOR_INDEX" val="2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308_3*l_h_i*1_3_1"/>
  <p:tag name="KSO_WM_TEMPLATE_CATEGORY" val="diagram"/>
  <p:tag name="KSO_WM_TEMPLATE_INDEX" val="20231308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54998779296875,&quot;left&quot;:54.58817634642592,&quot;top&quot;:84.7886675208385,&quot;width&quot;:850.9461669921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308_3*l_h_i*1_1_1"/>
  <p:tag name="KSO_WM_TEMPLATE_CATEGORY" val="diagram"/>
  <p:tag name="KSO_WM_TEMPLATE_INDEX" val="20231308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54998779296875,&quot;left&quot;:54.58817634642592,&quot;top&quot;:84.7886675208385,&quot;width&quot;:850.9461669921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308_3*l_h_i*1_2_1"/>
  <p:tag name="KSO_WM_TEMPLATE_CATEGORY" val="diagram"/>
  <p:tag name="KSO_WM_TEMPLATE_INDEX" val="20231308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54998779296875,&quot;left&quot;:54.58817634642592,&quot;top&quot;:84.7886675208385,&quot;width&quot;:850.9461669921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5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ID" val="diagram20231308_3*l_h_f*1_4_1"/>
  <p:tag name="KSO_WM_TEMPLATE_CATEGORY" val="diagram"/>
  <p:tag name="KSO_WM_TEMPLATE_INDEX" val="20231308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0.54998779296875,&quot;left&quot;:54.58817634642592,&quot;top&quot;:84.7886675208385,&quot;width&quot;:850.9461669921875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,&quot;colorType&quot;:1,&quot;foreColorIndex&quot;:2,&quot;transparency&quot;:0.60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PRESET_TEXT" val="单击此处输入你的项正文，文字是您思想的提炼，请尽量言简意赅的阐述观点。单击此处输入你的项正文。"/>
  <p:tag name="KSO_WM_UNIT_FILL_TYPE" val="1"/>
  <p:tag name="KSO_WM_UNIT_FILL_FORE_SCHEMECOLOR_INDEX" val="13"/>
  <p:tag name="KSO_WM_UNIT_FILL_FORE_SCHEMECOLOR_INDEX_BRIGHTNESS" val="0.6"/>
  <p:tag name="KSO_WM_UNIT_LINE_FORE_SCHEMECOLOR_INDEX" val="2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308_3*l_h_i*1_4_1"/>
  <p:tag name="KSO_WM_TEMPLATE_CATEGORY" val="diagram"/>
  <p:tag name="KSO_WM_TEMPLATE_INDEX" val="20231308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54998779296875,&quot;left&quot;:54.58817634642592,&quot;top&quot;:84.7886675208385,&quot;width&quot;:850.9461669921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57.xml><?xml version="1.0" encoding="utf-8"?>
<p:tagLst xmlns:p="http://schemas.openxmlformats.org/presentationml/2006/main">
  <p:tag name="TIMING" val="|0.2|0.3|0.6|0"/>
</p:tagLst>
</file>

<file path=ppt/tags/tag58.xml><?xml version="1.0" encoding="utf-8"?>
<p:tagLst xmlns:p="http://schemas.openxmlformats.org/presentationml/2006/main">
  <p:tag name="KSO_WM_UNIT_SUBTYPE" val="a"/>
  <p:tag name="KSO_WM_UNIT_NOCLEAR" val="0"/>
  <p:tag name="KSO_WM_UNIT_VALUE" val="19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4987_1*l_h_f*1_1_1"/>
  <p:tag name="KSO_WM_TEMPLATE_CATEGORY" val="diagram"/>
  <p:tag name="KSO_WM_TEMPLATE_INDEX" val="2023498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3"/>
  <p:tag name="KSO_WM_DIAGRAM_MIN_ITEMCNT" val="1"/>
  <p:tag name="KSO_WM_DIAGRAM_VIRTUALLY_FRAME" val="{&quot;height&quot;:114.6,&quot;left&quot;:54.3,&quot;top&quot;:212.75,&quot;width&quot;:851.5}"/>
  <p:tag name="KSO_WM_DIAGRAM_COLOR_MATCH_VALUE" val="{&quot;shape&quot;:{&quot;fill&quot;:{&quot;gradient&quot;:[{&quot;brightness&quot;:0,&quot;colorType&quot;:1,&quot;foreColorIndex&quot;:5,&quot;pos&quot;:0,&quot;transparency&quot;:0.9700000286102295},{&quot;brightness&quot;:0,&quot;colorType&quot;:1,&quot;foreColorIndex&quot;:5,&quot;pos&quot;:1,&quot;transparency&quot;:0.8500000238418579}],&quot;type&quot;:3},&quot;glow&quot;:{&quot;colorType&quot;:0},&quot;line&quot;:{&quot;gradient&quot;:[{&quot;brightness&quot;:0,&quot;colorType&quot;:1,&quot;foreColorIndex&quot;:5,&quot;pos&quot;:1,&quot;transparency&quot;:0.8500000238418579},{&quot;brightness&quot;:0,&quot;colorType&quot;:1,&quot;foreColorIndex&quot;:5,&quot;pos&quot;:0,&quot;transparency&quot;:0.4000000059604645}],&quot;type&quot;:2},&quot;shadow&quot;:{&quot;brightness&quot;:0,&quot;colorType&quot;:2,&quot;rgb&quot;:&quot;#000000&quot;,&quot;transparency&quot;:0.9300000071525574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"/>
  <p:tag name="KSO_WM_UNIT_FILL_TYPE" val="3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4987_1*l_h_i*1_1_1"/>
  <p:tag name="KSO_WM_TEMPLATE_CATEGORY" val="diagram"/>
  <p:tag name="KSO_WM_TEMPLATE_INDEX" val="20234987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114.6,&quot;left&quot;:54.3,&quot;top&quot;:212.75,&quot;width&quot;:851.5}"/>
  <p:tag name="KSO_WM_DIAGRAM_COLOR_MATCH_VALUE" val="{&quot;shape&quot;:{&quot;fill&quot;:{&quot;solid&quot;:{&quot;brightness&quot;:-0.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BEAUTIFY_FLAG" val="#wm#"/>
  <p:tag name="KSO_WM_UNIT_FILL_TYPE" val="1"/>
  <p:tag name="KSO_WM_UNIT_FILL_FORE_SCHEMECOLOR_INDEX" val="5"/>
  <p:tag name="KSO_WM_UNIT_FILL_FORE_SCHEMECOLOR_INDEX_BRIGHTNESS" val="-0.5"/>
  <p:tag name="KSO_WM_DIAGRAM_USE_COLOR_VALUE" val="{&quot;color_scheme&quot;:1,&quot;color_type&quot;:1,&quot;theme_color_indexes&quot;:[5,6,5,6,5,6]}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4987_1*l_h_a*1_1_1"/>
  <p:tag name="KSO_WM_TEMPLATE_CATEGORY" val="diagram"/>
  <p:tag name="KSO_WM_TEMPLATE_INDEX" val="20234987"/>
  <p:tag name="KSO_WM_UNIT_LAYERLEVEL" val="1_1_1"/>
  <p:tag name="KSO_WM_TAG_VERSION" val="3.0"/>
  <p:tag name="KSO_WM_DIAGRAM_GROUP_CODE" val="l1-1"/>
  <p:tag name="KSO_WM_DIAGRAM_MAX_ITEMCNT" val="3"/>
  <p:tag name="KSO_WM_DIAGRAM_MIN_ITEMCNT" val="1"/>
  <p:tag name="KSO_WM_DIAGRAM_VIRTUALLY_FRAME" val="{&quot;height&quot;:114.6,&quot;left&quot;:54.3,&quot;top&quot;:212.75,&quot;width&quot;:851.5}"/>
  <p:tag name="KSO_WM_DIAGRAM_COLOR_MATCH_VALUE" val="{&quot;shape&quot;:{&quot;fill&quot;:{&quot;gradient&quot;:[{&quot;brightness&quot;:0,&quot;colorType&quot;:1,&quot;foreColorIndex&quot;:5,&quot;pos&quot;:1,&quot;transparency&quot;:0},{&quot;brightness&quot;:0.30000001192092896,&quot;colorType&quot;:1,&quot;foreColorIndex&quot;:5,&quot;pos&quot;:0,&quot;transparency&quot;:0}],&quot;type&quot;:3},&quot;glow&quot;:{&quot;colorType&quot;:0},&quot;line&quot;:{&quot;type&quot;:0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TEXT_FILL_TYPE" val="1"/>
  <p:tag name="KSO_WM_UNIT_VALUE" val="11"/>
  <p:tag name="KSO_WM_BEAUTIFY_FLAG" val="#wm#"/>
  <p:tag name="KSO_WM_UNIT_PRESET_TEXT" val="此处添加标题"/>
  <p:tag name="KSO_WM_UNIT_FILL_TYPE" val="3"/>
  <p:tag name="KSO_WM_DIAGRAM_USE_COLOR_VALUE" val="{&quot;color_scheme&quot;:1,&quot;color_type&quot;:1,&quot;theme_color_indexes&quot;:[5,6,5,6,5,6]}"/>
</p:tagLst>
</file>

<file path=ppt/tags/tag61.xml><?xml version="1.0" encoding="utf-8"?>
<p:tagLst xmlns:p="http://schemas.openxmlformats.org/presentationml/2006/main">
  <p:tag name="KSO_WM_UNIT_SUBTYPE" val="a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UNIT_TYPE" val="q_h_f"/>
  <p:tag name="KSO_WM_UNIT_INDEX" val="1_1_1"/>
  <p:tag name="KSO_WM_UNIT_ID" val="diagram20234387_2*q_h_f*1_1_1"/>
  <p:tag name="KSO_WM_TEMPLATE_CATEGORY" val="diagram"/>
  <p:tag name="KSO_WM_TEMPLATE_INDEX" val="2023438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q1-1"/>
  <p:tag name="KSO_WM_DIAGRAM_MAX_ITEMCNT" val="4"/>
  <p:tag name="KSO_WM_DIAGRAM_MIN_ITEMCNT" val="2"/>
  <p:tag name="KSO_WM_DIAGRAM_VIRTUALLY_FRAME" val="{&quot;height&quot;:334.1286268051628,&quot;left&quot;:54.9167691064069,&quot;top&quot;:103,&quot;width&quot;:850.26654052734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，以便观者准确地理解您传达的思想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q_h_i"/>
  <p:tag name="KSO_WM_UNIT_INDEX" val="1_1_1"/>
  <p:tag name="KSO_WM_UNIT_ID" val="diagram20234387_2*q_h_i*1_1_1"/>
  <p:tag name="KSO_WM_TEMPLATE_CATEGORY" val="diagram"/>
  <p:tag name="KSO_WM_TEMPLATE_INDEX" val="2023438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q1-1"/>
  <p:tag name="KSO_WM_DIAGRAM_MAX_ITEMCNT" val="4"/>
  <p:tag name="KSO_WM_DIAGRAM_MIN_ITEMCNT" val="2"/>
  <p:tag name="KSO_WM_DIAGRAM_VIRTUALLY_FRAME" val="{&quot;height&quot;:334.1286268051628,&quot;left&quot;:54.9167691064069,&quot;top&quot;:103,&quot;width&quot;:850.26654052734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q_h_i"/>
  <p:tag name="KSO_WM_UNIT_INDEX" val="1_3_3"/>
  <p:tag name="KSO_WM_UNIT_ID" val="diagram20234387_2*q_h_i*1_3_3"/>
  <p:tag name="KSO_WM_TEMPLATE_CATEGORY" val="diagram"/>
  <p:tag name="KSO_WM_TEMPLATE_INDEX" val="2023438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q1-1"/>
  <p:tag name="KSO_WM_DIAGRAM_MAX_ITEMCNT" val="4"/>
  <p:tag name="KSO_WM_DIAGRAM_MIN_ITEMCNT" val="2"/>
  <p:tag name="KSO_WM_DIAGRAM_VIRTUALLY_FRAME" val="{&quot;height&quot;:334.1286268051628,&quot;left&quot;:54.9167691064069,&quot;top&quot;:103,&quot;width&quot;:850.2665405273438}"/>
  <p:tag name="KSO_WM_DIAGRAM_COLOR_MATCH_VALUE" val="{&quot;shape&quot;:{&quot;fill&quot;:{&quot;solid&quot;:{&quot;brightness&quot;:0.30000001192092896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3"/>
  <p:tag name="KSO_WM_DIAGRAM_USE_COLOR_VALUE" val="{&quot;color_scheme&quot;:1,&quot;color_type&quot;:1,&quot;theme_color_indexes&quot;:[5,6,5,6,5,6]}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q_h_i"/>
  <p:tag name="KSO_WM_UNIT_INDEX" val="1_3_1"/>
  <p:tag name="KSO_WM_UNIT_ID" val="diagram20234387_2*q_h_i*1_3_1"/>
  <p:tag name="KSO_WM_TEMPLATE_CATEGORY" val="diagram"/>
  <p:tag name="KSO_WM_TEMPLATE_INDEX" val="2023438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q1-1"/>
  <p:tag name="KSO_WM_DIAGRAM_MAX_ITEMCNT" val="4"/>
  <p:tag name="KSO_WM_DIAGRAM_MIN_ITEMCNT" val="2"/>
  <p:tag name="KSO_WM_DIAGRAM_VIRTUALLY_FRAME" val="{&quot;height&quot;:334.1286268051628,&quot;left&quot;:54.9167691064069,&quot;top&quot;:103,&quot;width&quot;:850.2665405273438}"/>
  <p:tag name="KSO_WM_DIAGRAM_COLOR_MATCH_VALUE" val="{&quot;shape&quot;:{&quot;fill&quot;:{&quot;type&quot;:0},&quot;glow&quot;:{&quot;colorType&quot;:0},&quot;line&quot;:{&quot;solidLine&quot;:{&quot;brightness&quot;:0,&quot;colorType&quot;:2,&quot;rgb&quot;:&quot;#ffffff&quot;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q_h_i"/>
  <p:tag name="KSO_WM_UNIT_INDEX" val="1_2_3"/>
  <p:tag name="KSO_WM_UNIT_ID" val="diagram20234387_2*q_h_i*1_2_3"/>
  <p:tag name="KSO_WM_TEMPLATE_CATEGORY" val="diagram"/>
  <p:tag name="KSO_WM_TEMPLATE_INDEX" val="2023438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q1-1"/>
  <p:tag name="KSO_WM_DIAGRAM_MAX_ITEMCNT" val="4"/>
  <p:tag name="KSO_WM_DIAGRAM_MIN_ITEMCNT" val="2"/>
  <p:tag name="KSO_WM_DIAGRAM_VIRTUALLY_FRAME" val="{&quot;height&quot;:334.1286268051628,&quot;left&quot;:54.9167691064069,&quot;top&quot;:103,&quot;width&quot;:850.2665405273438}"/>
  <p:tag name="KSO_WM_DIAGRAM_COLOR_MATCH_VALUE" val="{&quot;shape&quot;:{&quot;fill&quot;:{&quot;solid&quot;:{&quot;brightness&quot;:0.15000000596046448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15"/>
  <p:tag name="KSO_WM_DIAGRAM_USE_COLOR_VALUE" val="{&quot;color_scheme&quot;:1,&quot;color_type&quot;:1,&quot;theme_color_indexes&quot;:[5,6,5,6,5,6]}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q_h_i"/>
  <p:tag name="KSO_WM_UNIT_INDEX" val="1_2_1"/>
  <p:tag name="KSO_WM_UNIT_ID" val="diagram20234387_2*q_h_i*1_2_1"/>
  <p:tag name="KSO_WM_TEMPLATE_CATEGORY" val="diagram"/>
  <p:tag name="KSO_WM_TEMPLATE_INDEX" val="2023438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q1-1"/>
  <p:tag name="KSO_WM_DIAGRAM_MAX_ITEMCNT" val="4"/>
  <p:tag name="KSO_WM_DIAGRAM_MIN_ITEMCNT" val="2"/>
  <p:tag name="KSO_WM_DIAGRAM_VIRTUALLY_FRAME" val="{&quot;height&quot;:334.1286268051628,&quot;left&quot;:54.9167691064069,&quot;top&quot;:103,&quot;width&quot;:850.2665405273438}"/>
  <p:tag name="KSO_WM_DIAGRAM_COLOR_MATCH_VALUE" val="{&quot;shape&quot;:{&quot;fill&quot;:{&quot;type&quot;:0},&quot;glow&quot;:{&quot;colorType&quot;:0},&quot;line&quot;:{&quot;solidLine&quot;:{&quot;brightness&quot;:0,&quot;colorType&quot;:2,&quot;rgb&quot;:&quot;#ffffff&quot;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q_h_i"/>
  <p:tag name="KSO_WM_UNIT_INDEX" val="1_1_3"/>
  <p:tag name="KSO_WM_UNIT_ID" val="diagram20234387_2*q_h_i*1_1_3"/>
  <p:tag name="KSO_WM_TEMPLATE_CATEGORY" val="diagram"/>
  <p:tag name="KSO_WM_TEMPLATE_INDEX" val="2023438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q1-1"/>
  <p:tag name="KSO_WM_DIAGRAM_MAX_ITEMCNT" val="4"/>
  <p:tag name="KSO_WM_DIAGRAM_MIN_ITEMCNT" val="2"/>
  <p:tag name="KSO_WM_DIAGRAM_VIRTUALLY_FRAME" val="{&quot;height&quot;:334.1286268051628,&quot;left&quot;:54.9167691064069,&quot;top&quot;:103,&quot;width&quot;:850.26654052734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68.xml><?xml version="1.0" encoding="utf-8"?>
<p:tagLst xmlns:p="http://schemas.openxmlformats.org/presentationml/2006/main">
  <p:tag name="KSO_WM_UNIT_COMPATIBLE" val="0"/>
  <p:tag name="KSO_WM_UNIT_DIAGRAM_ISREFERUNIT" val="0"/>
  <p:tag name="KSO_WM_UNIT_INDEX" val="1_1"/>
  <p:tag name="KSO_WM_TEMPLATE_CATEGORY" val="diagram"/>
  <p:tag name="KSO_WM_UNIT_LAYERLEVEL" val="1_1"/>
  <p:tag name="KSO_WM_DIAGRAM_VERSION" val="3"/>
  <p:tag name="KSO_WM_DIAGRAM_COLOR_TEXT_CAN_REMOVE" val="n"/>
  <p:tag name="KSO_WM_DIAGRAM_MIN_ITEMCNT" val="2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IRTUALLY_FRAME" val="{&quot;height&quot;:334.1286268051628,&quot;left&quot;:54.9167691064069,&quot;top&quot;:103,&quot;width&quot;:850.2665405273438}"/>
  <p:tag name="KSO_WM_DIAGRAM_MAX_ITEMCNT" val="4"/>
  <p:tag name="KSO_WM_DIAGRAM_COLOR_TRICK" val="1"/>
  <p:tag name="KSO_WM_DIAGRAM_GROUP_CODE" val="q1-1"/>
  <p:tag name="KSO_WM_TAG_VERSION" val="3.0"/>
  <p:tag name="KSO_WM_TEMPLATE_INDEX" val="20234387"/>
  <p:tag name="KSO_WM_UNIT_ID" val="diagram20234387_2*q_i*1_1"/>
  <p:tag name="KSO_WM_UNIT_TYPE" val="q_i"/>
  <p:tag name="KSO_WM_UNIT_DIAGRAM_ISNUMVISUAL" val="0"/>
  <p:tag name="KSO_WM_UNIT_HIGHLIGHT" val="0"/>
  <p:tag name="KSO_WM_UNIT_FILL_TYPE" val="1"/>
  <p:tag name="KSO_WM_UNIT_FILL_FORE_SCHEMECOLOR_INDEX" val="2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q_h_i"/>
  <p:tag name="KSO_WM_UNIT_INDEX" val="1_1_2"/>
  <p:tag name="KSO_WM_UNIT_ID" val="diagram20234387_2*q_h_i*1_1_2"/>
  <p:tag name="KSO_WM_TEMPLATE_CATEGORY" val="diagram"/>
  <p:tag name="KSO_WM_TEMPLATE_INDEX" val="2023438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q1-1"/>
  <p:tag name="KSO_WM_DIAGRAM_MAX_ITEMCNT" val="4"/>
  <p:tag name="KSO_WM_DIAGRAM_MIN_ITEMCNT" val="2"/>
  <p:tag name="KSO_WM_DIAGRAM_VIRTUALLY_FRAME" val="{&quot;height&quot;:334.1286268051628,&quot;left&quot;:54.9167691064069,&quot;top&quot;:103,&quot;width&quot;:850.2665405273438}"/>
  <p:tag name="KSO_WM_DIAGRAM_COLOR_MATCH_VALUE" val="{&quot;shape&quot;:{&quot;fill&quot;:{&quot;type&quot;:0},&quot;glow&quot;:{&quot;colorType&quot;:0},&quot;line&quot;:{&quot;solidLine&quot;:{&quot;brightness&quot;:0,&quot;colorType&quot;:1,&quot;foreColorIndex&quot;:2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2"/>
  <p:tag name="KSO_WM_DIAGRAM_USE_COLOR_VALUE" val="{&quot;color_scheme&quot;:1,&quot;color_type&quot;:1,&quot;theme_color_indexes&quot;:[5,6,5,6,5,6]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q_h_f"/>
  <p:tag name="KSO_WM_UNIT_INDEX" val="1_2_1"/>
  <p:tag name="KSO_WM_UNIT_ID" val="diagram20234387_2*q_h_f*1_2_1"/>
  <p:tag name="KSO_WM_TEMPLATE_CATEGORY" val="diagram"/>
  <p:tag name="KSO_WM_TEMPLATE_INDEX" val="20234387"/>
  <p:tag name="KSO_WM_UNIT_LAYERLEVEL" val="1_1_1"/>
  <p:tag name="KSO_WM_TAG_VERSION" val="3.0"/>
  <p:tag name="KSO_WM_BEAUTIFY_FLAG" val="#wm#"/>
  <p:tag name="KSO_WM_UNIT_VALUE" val="80"/>
  <p:tag name="KSO_WM_DIAGRAM_VERSION" val="3"/>
  <p:tag name="KSO_WM_DIAGRAM_COLOR_TRICK" val="1"/>
  <p:tag name="KSO_WM_DIAGRAM_COLOR_TEXT_CAN_REMOVE" val="n"/>
  <p:tag name="KSO_WM_DIAGRAM_GROUP_CODE" val="q1-1"/>
  <p:tag name="KSO_WM_DIAGRAM_MAX_ITEMCNT" val="4"/>
  <p:tag name="KSO_WM_DIAGRAM_MIN_ITEMCNT" val="2"/>
  <p:tag name="KSO_WM_DIAGRAM_VIRTUALLY_FRAME" val="{&quot;height&quot;:334.1286268051628,&quot;left&quot;:54.9167691064069,&quot;top&quot;:103,&quot;width&quot;:850.26654052734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，以便观者准确地理解您传达的思想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q_h_i"/>
  <p:tag name="KSO_WM_UNIT_INDEX" val="1_2_2"/>
  <p:tag name="KSO_WM_UNIT_ID" val="diagram20234387_2*q_h_i*1_2_2"/>
  <p:tag name="KSO_WM_TEMPLATE_CATEGORY" val="diagram"/>
  <p:tag name="KSO_WM_TEMPLATE_INDEX" val="2023438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q1-1"/>
  <p:tag name="KSO_WM_DIAGRAM_MAX_ITEMCNT" val="4"/>
  <p:tag name="KSO_WM_DIAGRAM_MIN_ITEMCNT" val="2"/>
  <p:tag name="KSO_WM_DIAGRAM_VIRTUALLY_FRAME" val="{&quot;height&quot;:334.1286268051628,&quot;left&quot;:54.9167691064069,&quot;top&quot;:103,&quot;width&quot;:850.26654052734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7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q_h_f"/>
  <p:tag name="KSO_WM_UNIT_INDEX" val="1_3_1"/>
  <p:tag name="KSO_WM_UNIT_ID" val="diagram20234387_2*q_h_f*1_3_1"/>
  <p:tag name="KSO_WM_TEMPLATE_CATEGORY" val="diagram"/>
  <p:tag name="KSO_WM_TEMPLATE_INDEX" val="20234387"/>
  <p:tag name="KSO_WM_UNIT_LAYERLEVEL" val="1_1_1"/>
  <p:tag name="KSO_WM_TAG_VERSION" val="3.0"/>
  <p:tag name="KSO_WM_BEAUTIFY_FLAG" val="#wm#"/>
  <p:tag name="KSO_WM_UNIT_VALUE" val="80"/>
  <p:tag name="KSO_WM_DIAGRAM_VERSION" val="3"/>
  <p:tag name="KSO_WM_DIAGRAM_COLOR_TRICK" val="1"/>
  <p:tag name="KSO_WM_DIAGRAM_COLOR_TEXT_CAN_REMOVE" val="n"/>
  <p:tag name="KSO_WM_DIAGRAM_GROUP_CODE" val="q1-1"/>
  <p:tag name="KSO_WM_DIAGRAM_MAX_ITEMCNT" val="4"/>
  <p:tag name="KSO_WM_DIAGRAM_MIN_ITEMCNT" val="2"/>
  <p:tag name="KSO_WM_DIAGRAM_VIRTUALLY_FRAME" val="{&quot;height&quot;:334.1286268051628,&quot;left&quot;:54.9167691064069,&quot;top&quot;:103,&quot;width&quot;:850.26654052734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，以便观者准确地理解您传达的思想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q_h_i"/>
  <p:tag name="KSO_WM_UNIT_INDEX" val="1_3_2"/>
  <p:tag name="KSO_WM_UNIT_ID" val="diagram20234387_2*q_h_i*1_3_2"/>
  <p:tag name="KSO_WM_TEMPLATE_CATEGORY" val="diagram"/>
  <p:tag name="KSO_WM_TEMPLATE_INDEX" val="2023438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q1-1"/>
  <p:tag name="KSO_WM_DIAGRAM_MAX_ITEMCNT" val="4"/>
  <p:tag name="KSO_WM_DIAGRAM_MIN_ITEMCNT" val="2"/>
  <p:tag name="KSO_WM_DIAGRAM_VIRTUALLY_FRAME" val="{&quot;height&quot;:334.1286268051628,&quot;left&quot;:54.9167691064069,&quot;top&quot;:103,&quot;width&quot;:850.26654052734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74.xml><?xml version="1.0" encoding="utf-8"?>
<p:tagLst xmlns:p="http://schemas.openxmlformats.org/presentationml/2006/main">
  <p:tag name="KSO_WM_UNIT_VALUE" val="130*130"/>
  <p:tag name="KSO_WM_UNIT_HIGHLIGHT" val="0"/>
  <p:tag name="KSO_WM_UNIT_COMPATIBLE" val="0"/>
  <p:tag name="KSO_WM_UNIT_DIAGRAM_ISNUMVISUAL" val="0"/>
  <p:tag name="KSO_WM_UNIT_DIAGRAM_ISREFERUNIT" val="0"/>
  <p:tag name="KSO_WM_UNIT_TYPE" val="q_h_x"/>
  <p:tag name="KSO_WM_UNIT_INDEX" val="1_2_1"/>
  <p:tag name="KSO_WM_UNIT_ID" val="diagram20234387_2*q_h_x*1_2_1"/>
  <p:tag name="KSO_WM_TEMPLATE_CATEGORY" val="diagram"/>
  <p:tag name="KSO_WM_TEMPLATE_INDEX" val="2023438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q1-1"/>
  <p:tag name="KSO_WM_DIAGRAM_MAX_ITEMCNT" val="4"/>
  <p:tag name="KSO_WM_DIAGRAM_MIN_ITEMCNT" val="2"/>
  <p:tag name="KSO_WM_DIAGRAM_VIRTUALLY_FRAME" val="{&quot;height&quot;:334.1286268051628,&quot;left&quot;:54.9167691064069,&quot;top&quot;:103,&quot;width&quot;:850.266540527343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14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75.xml><?xml version="1.0" encoding="utf-8"?>
<p:tagLst xmlns:p="http://schemas.openxmlformats.org/presentationml/2006/main">
  <p:tag name="KSO_WM_UNIT_VALUE" val="130*130"/>
  <p:tag name="KSO_WM_UNIT_HIGHLIGHT" val="0"/>
  <p:tag name="KSO_WM_UNIT_COMPATIBLE" val="0"/>
  <p:tag name="KSO_WM_UNIT_DIAGRAM_ISNUMVISUAL" val="0"/>
  <p:tag name="KSO_WM_UNIT_DIAGRAM_ISREFERUNIT" val="0"/>
  <p:tag name="KSO_WM_UNIT_TYPE" val="q_h_x"/>
  <p:tag name="KSO_WM_UNIT_INDEX" val="1_1_1"/>
  <p:tag name="KSO_WM_UNIT_ID" val="diagram20234387_2*q_h_x*1_1_1"/>
  <p:tag name="KSO_WM_TEMPLATE_CATEGORY" val="diagram"/>
  <p:tag name="KSO_WM_TEMPLATE_INDEX" val="2023438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q1-1"/>
  <p:tag name="KSO_WM_DIAGRAM_MAX_ITEMCNT" val="4"/>
  <p:tag name="KSO_WM_DIAGRAM_MIN_ITEMCNT" val="2"/>
  <p:tag name="KSO_WM_DIAGRAM_VIRTUALLY_FRAME" val="{&quot;height&quot;:334.1286268051628,&quot;left&quot;:54.9167691064069,&quot;top&quot;:103,&quot;width&quot;:850.266540527343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14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76.xml><?xml version="1.0" encoding="utf-8"?>
<p:tagLst xmlns:p="http://schemas.openxmlformats.org/presentationml/2006/main">
  <p:tag name="KSO_WM_UNIT_VALUE" val="130*130"/>
  <p:tag name="KSO_WM_UNIT_HIGHLIGHT" val="0"/>
  <p:tag name="KSO_WM_UNIT_COMPATIBLE" val="0"/>
  <p:tag name="KSO_WM_UNIT_DIAGRAM_ISNUMVISUAL" val="0"/>
  <p:tag name="KSO_WM_UNIT_DIAGRAM_ISREFERUNIT" val="0"/>
  <p:tag name="KSO_WM_UNIT_TYPE" val="q_h_x"/>
  <p:tag name="KSO_WM_UNIT_INDEX" val="1_3_1"/>
  <p:tag name="KSO_WM_UNIT_ID" val="diagram20234387_2*q_h_x*1_3_1"/>
  <p:tag name="KSO_WM_TEMPLATE_CATEGORY" val="diagram"/>
  <p:tag name="KSO_WM_TEMPLATE_INDEX" val="2023438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q1-1"/>
  <p:tag name="KSO_WM_DIAGRAM_MAX_ITEMCNT" val="4"/>
  <p:tag name="KSO_WM_DIAGRAM_MIN_ITEMCNT" val="2"/>
  <p:tag name="KSO_WM_DIAGRAM_VIRTUALLY_FRAME" val="{&quot;height&quot;:334.1286268051628,&quot;left&quot;:54.9167691064069,&quot;top&quot;:103,&quot;width&quot;:850.266540527343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14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77.xml><?xml version="1.0" encoding="utf-8"?>
<p:tagLst xmlns:p="http://schemas.openxmlformats.org/presentationml/2006/main">
  <p:tag name="TIMING" val="|0.2"/>
</p:tagLst>
</file>

<file path=ppt/tags/tag78.xml><?xml version="1.0" encoding="utf-8"?>
<p:tagLst xmlns:p="http://schemas.openxmlformats.org/presentationml/2006/main">
  <p:tag name="KSO_WM_DIAGRAM_VIRTUALLY_FRAME" val="{&quot;height&quot;:504.22293691914183,&quot;left&quot;:75.38887491464352,&quot;top&quot;:75.32944881889765,&quot;width&quot;:873.0944380360097}"/>
</p:tagLst>
</file>

<file path=ppt/tags/tag79.xml><?xml version="1.0" encoding="utf-8"?>
<p:tagLst xmlns:p="http://schemas.openxmlformats.org/presentationml/2006/main">
  <p:tag name="KSO_WM_DIAGRAM_VIRTUALLY_FRAME" val="{&quot;height&quot;:504.22293691914183,&quot;left&quot;:75.38887491464352,&quot;top&quot;:75.32944881889765,&quot;width&quot;:873.0944380360097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IAGRAM_VIRTUALLY_FRAME" val="{&quot;height&quot;:504.22293691914183,&quot;left&quot;:75.38887491464352,&quot;top&quot;:75.32944881889765,&quot;width&quot;:873.0944380360097}"/>
</p:tagLst>
</file>

<file path=ppt/tags/tag81.xml><?xml version="1.0" encoding="utf-8"?>
<p:tagLst xmlns:p="http://schemas.openxmlformats.org/presentationml/2006/main">
  <p:tag name="KSO_WM_DIAGRAM_VIRTUALLY_FRAME" val="{&quot;height&quot;:504.22293691914183,&quot;left&quot;:75.38887491464352,&quot;top&quot;:75.32944881889765,&quot;width&quot;:873.0944380360097}"/>
</p:tagLst>
</file>

<file path=ppt/tags/tag82.xml><?xml version="1.0" encoding="utf-8"?>
<p:tagLst xmlns:p="http://schemas.openxmlformats.org/presentationml/2006/main">
  <p:tag name="KSO_WM_DIAGRAM_VIRTUALLY_FRAME" val="{&quot;height&quot;:504.22293691914183,&quot;left&quot;:75.38887491464352,&quot;top&quot;:75.32944881889765,&quot;width&quot;:873.0944380360097}"/>
</p:tagLst>
</file>

<file path=ppt/tags/tag83.xml><?xml version="1.0" encoding="utf-8"?>
<p:tagLst xmlns:p="http://schemas.openxmlformats.org/presentationml/2006/main">
  <p:tag name="KSO_WM_DIAGRAM_VIRTUALLY_FRAME" val="{&quot;height&quot;:416.63677978515625,&quot;left&quot;:83.57693540077517,&quot;top&quot;:61.706610107421874,&quot;width&quot;:837.6730645992247}"/>
  <p:tag name="KSO_WM_DIAGRAM_VERSION" val="3"/>
  <p:tag name="KSO_WM_DIAGRAM_COLOR_TRICK" val="4"/>
  <p:tag name="KSO_WM_DIAGRAM_COLOR_TEXT_CAN_REMOVE" val="n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6958_1*l_h_a*1_1_1"/>
  <p:tag name="KSO_WM_TEMPLATE_CATEGORY" val="diagram"/>
  <p:tag name="KSO_WM_TEMPLATE_INDEX" val="20236958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SCONTENTSTITLE" val="0"/>
  <p:tag name="KSO_WM_UNIT_ISNUMDGMTITLE" val="0"/>
  <p:tag name="KSO_WM_UNIT_PRESET_TEXT" val="单击添加项标题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84.xml><?xml version="1.0" encoding="utf-8"?>
<p:tagLst xmlns:p="http://schemas.openxmlformats.org/presentationml/2006/main">
  <p:tag name="KSO_WM_DIAGRAM_VIRTUALLY_FRAME" val="{&quot;height&quot;:416.63677978515625,&quot;left&quot;:83.57693540077517,&quot;top&quot;:61.706610107421874,&quot;width&quot;:837.6730645992247}"/>
  <p:tag name="KSO_WM_DIAGRAM_VERSION" val="3"/>
  <p:tag name="KSO_WM_DIAGRAM_COLOR_TRICK" val="4"/>
  <p:tag name="KSO_WM_DIAGRAM_COLOR_TEXT_CAN_REMOVE" val="n"/>
  <p:tag name="KSO_WM_UNIT_SUBTYPE" val="a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6958_1*l_h_f*1_1_1"/>
  <p:tag name="KSO_WM_TEMPLATE_CATEGORY" val="diagram"/>
  <p:tag name="KSO_WM_TEMPLATE_INDEX" val="20236958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，简明扼要地阐述您的观点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85.xml><?xml version="1.0" encoding="utf-8"?>
<p:tagLst xmlns:p="http://schemas.openxmlformats.org/presentationml/2006/main">
  <p:tag name="KSO_WM_DIAGRAM_VIRTUALLY_FRAME" val="{&quot;height&quot;:416.63677978515625,&quot;left&quot;:83.57693540077517,&quot;top&quot;:61.706610107421874,&quot;width&quot;:837.6730645992247}"/>
  <p:tag name="KSO_WM_DIAGRAM_VERSION" val="3"/>
  <p:tag name="KSO_WM_DIAGRAM_COLOR_TRICK" val="4"/>
  <p:tag name="KSO_WM_DIAGRAM_COLOR_TEXT_CAN_REMOVE" val="n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6958_1*l_h_a*1_2_1"/>
  <p:tag name="KSO_WM_TEMPLATE_CATEGORY" val="diagram"/>
  <p:tag name="KSO_WM_TEMPLATE_INDEX" val="20236958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SCONTENTSTITLE" val="0"/>
  <p:tag name="KSO_WM_UNIT_ISNUMDGMTITLE" val="0"/>
  <p:tag name="KSO_WM_UNIT_PRESET_TEXT" val="单击添加项标题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86.xml><?xml version="1.0" encoding="utf-8"?>
<p:tagLst xmlns:p="http://schemas.openxmlformats.org/presentationml/2006/main">
  <p:tag name="KSO_WM_DIAGRAM_VIRTUALLY_FRAME" val="{&quot;height&quot;:416.63677978515625,&quot;left&quot;:83.57693540077517,&quot;top&quot;:61.706610107421874,&quot;width&quot;:837.6730645992247}"/>
  <p:tag name="KSO_WM_DIAGRAM_VERSION" val="3"/>
  <p:tag name="KSO_WM_DIAGRAM_COLOR_TRICK" val="4"/>
  <p:tag name="KSO_WM_DIAGRAM_COLOR_TEXT_CAN_REMOVE" val="n"/>
  <p:tag name="KSO_WM_UNIT_SUBTYPE" val="a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6958_1*l_h_f*1_2_1"/>
  <p:tag name="KSO_WM_TEMPLATE_CATEGORY" val="diagram"/>
  <p:tag name="KSO_WM_TEMPLATE_INDEX" val="20236958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，简明扼要地阐述您的观点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87.xml><?xml version="1.0" encoding="utf-8"?>
<p:tagLst xmlns:p="http://schemas.openxmlformats.org/presentationml/2006/main">
  <p:tag name="KSO_WM_DIAGRAM_VIRTUALLY_FRAME" val="{&quot;height&quot;:416.63677978515625,&quot;left&quot;:83.57693540077517,&quot;top&quot;:61.706610107421874,&quot;width&quot;:837.6730645992247}"/>
  <p:tag name="KSO_WM_DIAGRAM_VERSION" val="3"/>
  <p:tag name="KSO_WM_DIAGRAM_COLOR_TRICK" val="4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36958_1*l_i*1_1"/>
  <p:tag name="KSO_WM_TEMPLATE_CATEGORY" val="diagram"/>
  <p:tag name="KSO_WM_TEMPLATE_INDEX" val="20236958"/>
  <p:tag name="KSO_WM_UNIT_LAYERLEVEL" val="1_1"/>
  <p:tag name="KSO_WM_TAG_VERSION" val="3.0"/>
  <p:tag name="KSO_WM_BEAUTIFY_FLAG" val="#wm#"/>
  <p:tag name="KSO_WM_DIAGRAM_MAX_ITEMCNT" val="5"/>
  <p:tag name="KSO_WM_DIAGRAM_MIN_ITEMCNT" val="2"/>
  <p:tag name="KSO_WM_DIAGRAM_COLOR_MATCH_VALUE" val="{&quot;shape&quot;:{&quot;fill&quot;:{&quot;gradient&quot;:[{&quot;brightness&quot;:0.6000000238418579,&quot;colorType&quot;:1,&quot;foreColorIndex&quot;:5,&quot;pos&quot;:0,&quot;transparency&quot;:0.699999988079071},{&quot;brightness&quot;:0.6000000238418579,&quot;colorType&quot;:1,&quot;foreColorIndex&quot;:5,&quot;pos&quot;:1,&quot;transparency&quot;:0.5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88.xml><?xml version="1.0" encoding="utf-8"?>
<p:tagLst xmlns:p="http://schemas.openxmlformats.org/presentationml/2006/main">
  <p:tag name="KSO_WM_DIAGRAM_VIRTUALLY_FRAME" val="{&quot;height&quot;:416.63677978515625,&quot;left&quot;:83.57693540077517,&quot;top&quot;:61.706610107421874,&quot;width&quot;:837.6730645992247}"/>
  <p:tag name="KSO_WM_DIAGRAM_VERSION" val="3"/>
  <p:tag name="KSO_WM_DIAGRAM_COLOR_TRICK" val="4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236958_1*l_i*1_2"/>
  <p:tag name="KSO_WM_TEMPLATE_CATEGORY" val="diagram"/>
  <p:tag name="KSO_WM_TEMPLATE_INDEX" val="20236958"/>
  <p:tag name="KSO_WM_UNIT_LAYERLEVEL" val="1_1"/>
  <p:tag name="KSO_WM_TAG_VERSION" val="3.0"/>
  <p:tag name="KSO_WM_BEAUTIFY_FLAG" val="#wm#"/>
  <p:tag name="KSO_WM_DIAGRAM_MAX_ITEMCNT" val="5"/>
  <p:tag name="KSO_WM_DIAGRAM_MIN_ITEMCNT" val="2"/>
  <p:tag name="KSO_WM_DIAGRAM_COLOR_MATCH_VALUE" val="{&quot;shape&quot;:{&quot;fill&quot;:{&quot;gradient&quot;:[{&quot;brightness&quot;:0.6000000238418579,&quot;colorType&quot;:1,&quot;foreColorIndex&quot;:5,&quot;pos&quot;:0,&quot;transparency&quot;:0},{&quot;brightness&quot;:0.6000000238418579,&quot;colorType&quot;:1,&quot;foreColorIndex&quot;:5,&quot;pos&quot;:1,&quot;transparency&quot;:0.800000011920929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89.xml><?xml version="1.0" encoding="utf-8"?>
<p:tagLst xmlns:p="http://schemas.openxmlformats.org/presentationml/2006/main">
  <p:tag name="KSO_WM_DIAGRAM_VIRTUALLY_FRAME" val="{&quot;height&quot;:416.63677978515625,&quot;left&quot;:83.57693540077517,&quot;top&quot;:61.706610107421874,&quot;width&quot;:837.6730645992247}"/>
  <p:tag name="KSO_WM_DIAGRAM_VERSION" val="3"/>
  <p:tag name="KSO_WM_DIAGRAM_COLOR_TRICK" val="4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3"/>
  <p:tag name="KSO_WM_UNIT_ID" val="diagram20236958_1*l_i*1_3"/>
  <p:tag name="KSO_WM_TEMPLATE_CATEGORY" val="diagram"/>
  <p:tag name="KSO_WM_TEMPLATE_INDEX" val="20236958"/>
  <p:tag name="KSO_WM_UNIT_LAYERLEVEL" val="1_1"/>
  <p:tag name="KSO_WM_TAG_VERSION" val="3.0"/>
  <p:tag name="KSO_WM_BEAUTIFY_FLAG" val="#wm#"/>
  <p:tag name="KSO_WM_DIAGRAM_MAX_ITEMCNT" val="5"/>
  <p:tag name="KSO_WM_DIAGRAM_MIN_ITEMCNT" val="2"/>
  <p:tag name="KSO_WM_DIAGRAM_COLOR_MATCH_VALUE" val="{&quot;shape&quot;:{&quot;fill&quot;:{&quot;gradient&quot;:[{&quot;brightness&quot;:0.6000000238418579,&quot;colorType&quot;:1,&quot;foreColorIndex&quot;:5,&quot;pos&quot;:0,&quot;transparency&quot;:0},{&quot;brightness&quot;:0.6000000238418579,&quot;colorType&quot;:1,&quot;foreColorIndex&quot;:5,&quot;pos&quot;:1,&quot;transparency&quot;:0.800000011920929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DIAGRAM_VIRTUALLY_FRAME" val="{&quot;height&quot;:416.63677978515625,&quot;left&quot;:83.57693540077517,&quot;top&quot;:61.706610107421874,&quot;width&quot;:837.6730645992247}"/>
  <p:tag name="KSO_WM_DIAGRAM_VERSION" val="3"/>
  <p:tag name="KSO_WM_DIAGRAM_COLOR_TRICK" val="4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4"/>
  <p:tag name="KSO_WM_UNIT_ID" val="diagram20236958_1*l_i*1_4"/>
  <p:tag name="KSO_WM_TEMPLATE_CATEGORY" val="diagram"/>
  <p:tag name="KSO_WM_TEMPLATE_INDEX" val="20236958"/>
  <p:tag name="KSO_WM_UNIT_LAYERLEVEL" val="1_1"/>
  <p:tag name="KSO_WM_TAG_VERSION" val="3.0"/>
  <p:tag name="KSO_WM_BEAUTIFY_FLAG" val="#wm#"/>
  <p:tag name="KSO_WM_DIAGRAM_MAX_ITEMCNT" val="5"/>
  <p:tag name="KSO_WM_DIAGRAM_MIN_ITEMCNT" val="2"/>
  <p:tag name="KSO_WM_DIAGRAM_COLOR_MATCH_VALUE" val="{&quot;shape&quot;:{&quot;fill&quot;:{&quot;gradient&quot;:[{&quot;brightness&quot;:0.6000000238418579,&quot;colorType&quot;:1,&quot;foreColorIndex&quot;:5,&quot;pos&quot;:0,&quot;transparency&quot;:0},{&quot;brightness&quot;:0.6000000238418579,&quot;colorType&quot;:1,&quot;foreColorIndex&quot;:5,&quot;pos&quot;:1,&quot;transparency&quot;:0.800000011920929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91.xml><?xml version="1.0" encoding="utf-8"?>
<p:tagLst xmlns:p="http://schemas.openxmlformats.org/presentationml/2006/main">
  <p:tag name="KSO_WM_DIAGRAM_VIRTUALLY_FRAME" val="{&quot;height&quot;:416.63677978515625,&quot;left&quot;:83.57693540077517,&quot;top&quot;:61.706610107421874,&quot;width&quot;:837.6730645992247}"/>
  <p:tag name="KSO_WM_DIAGRAM_VERSION" val="3"/>
  <p:tag name="KSO_WM_DIAGRAM_COLOR_TRICK" val="4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6958_1*l_h_i*1_1_1"/>
  <p:tag name="KSO_WM_TEMPLATE_CATEGORY" val="diagram"/>
  <p:tag name="KSO_WM_TEMPLATE_INDEX" val="20236958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COLOR_MATCH_VALUE" val="{&quot;shape&quot;:{&quot;fill&quot;:{&quot;gradient&quot;:[{&quot;brightness&quot;:0,&quot;colorType&quot;:1,&quot;foreColorIndex&quot;:6,&quot;pos&quot;:0,&quot;transparency&quot;:0},{&quot;brightness&quot;:0,&quot;colorType&quot;:1,&quot;foreColorIndex&quot;:6,&quot;pos&quot;:1,&quot;transparency&quot;:0.5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92.xml><?xml version="1.0" encoding="utf-8"?>
<p:tagLst xmlns:p="http://schemas.openxmlformats.org/presentationml/2006/main">
  <p:tag name="KSO_WM_DIAGRAM_VIRTUALLY_FRAME" val="{&quot;height&quot;:416.63677978515625,&quot;left&quot;:83.57693540077517,&quot;top&quot;:61.706610107421874,&quot;width&quot;:837.6730645992247}"/>
  <p:tag name="KSO_WM_DIAGRAM_VERSION" val="3"/>
  <p:tag name="KSO_WM_DIAGRAM_COLOR_TRICK" val="4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6958_1*l_h_i*1_2_1"/>
  <p:tag name="KSO_WM_TEMPLATE_CATEGORY" val="diagram"/>
  <p:tag name="KSO_WM_TEMPLATE_INDEX" val="20236958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.5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93.xml><?xml version="1.0" encoding="utf-8"?>
<p:tagLst xmlns:p="http://schemas.openxmlformats.org/presentationml/2006/main">
  <p:tag name="KSO_WM_DIAGRAM_VIRTUALLY_FRAME" val="{&quot;height&quot;:416.63677978515625,&quot;left&quot;:83.57693540077517,&quot;top&quot;:61.706610107421874,&quot;width&quot;:837.6730645992247}"/>
  <p:tag name="KSO_WM_DIAGRAM_VERSION" val="3"/>
  <p:tag name="KSO_WM_DIAGRAM_COLOR_TRICK" val="4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6958_1*l_h_i*1_2_2"/>
  <p:tag name="KSO_WM_TEMPLATE_CATEGORY" val="diagram"/>
  <p:tag name="KSO_WM_TEMPLATE_INDEX" val="20236958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COLOR_MATCH_VALUE" val="{&quot;shape&quot;:{&quot;fill&quot;:{&quot;solid&quot;:{&quot;brightness&quot;:0.6000000238418579,&quot;colorType&quot;:1,&quot;foreColorIndex&quot;:5,&quot;transparency&quot;:0.30000001192092896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6"/>
  <p:tag name="KSO_WM_DIAGRAM_USE_COLOR_VALUE" val="{&quot;color_scheme&quot;:1,&quot;color_type&quot;:1,&quot;theme_color_indexes&quot;:[5,6,5,6,5,6]}"/>
</p:tagLst>
</file>

<file path=ppt/tags/tag94.xml><?xml version="1.0" encoding="utf-8"?>
<p:tagLst xmlns:p="http://schemas.openxmlformats.org/presentationml/2006/main">
  <p:tag name="KSO_WM_DIAGRAM_VIRTUALLY_FRAME" val="{&quot;height&quot;:416.63677978515625,&quot;left&quot;:83.57693540077517,&quot;top&quot;:61.706610107421874,&quot;width&quot;:837.6730645992247}"/>
  <p:tag name="KSO_WM_DIAGRAM_VERSION" val="3"/>
  <p:tag name="KSO_WM_DIAGRAM_COLOR_TRICK" val="4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6958_1*l_h_i*1_1_2"/>
  <p:tag name="KSO_WM_TEMPLATE_CATEGORY" val="diagram"/>
  <p:tag name="KSO_WM_TEMPLATE_INDEX" val="20236958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COLOR_MATCH_VALUE" val="{&quot;shape&quot;:{&quot;fill&quot;:{&quot;solid&quot;:{&quot;brightness&quot;:0.4000000059604645,&quot;colorType&quot;:1,&quot;foreColorIndex&quot;:6,&quot;transparency&quot;:0.2000000029802322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.4"/>
  <p:tag name="KSO_WM_DIAGRAM_USE_COLOR_VALUE" val="{&quot;color_scheme&quot;:1,&quot;color_type&quot;:1,&quot;theme_color_indexes&quot;:[5,6,5,6,5,6]}"/>
</p:tagLst>
</file>

<file path=ppt/tags/tag95.xml><?xml version="1.0" encoding="utf-8"?>
<p:tagLst xmlns:p="http://schemas.openxmlformats.org/presentationml/2006/main">
  <p:tag name="KSO_WM_DIAGRAM_VIRTUALLY_FRAME" val="{&quot;height&quot;:416.63677978515625,&quot;left&quot;:83.57693540077517,&quot;top&quot;:61.706610107421874,&quot;width&quot;:837.6730645992247}"/>
  <p:tag name="KSO_WM_DIAGRAM_VERSION" val="3"/>
  <p:tag name="KSO_WM_DIAGRAM_COLOR_TRICK" val="4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5"/>
  <p:tag name="KSO_WM_UNIT_ID" val="diagram20236958_1*l_i*1_5"/>
  <p:tag name="KSO_WM_TEMPLATE_CATEGORY" val="diagram"/>
  <p:tag name="KSO_WM_TEMPLATE_INDEX" val="20236958"/>
  <p:tag name="KSO_WM_UNIT_LAYERLEVEL" val="1_1"/>
  <p:tag name="KSO_WM_TAG_VERSION" val="3.0"/>
  <p:tag name="KSO_WM_BEAUTIFY_FLAG" val="#wm#"/>
  <p:tag name="KSO_WM_DIAGRAM_MAX_ITEMCNT" val="5"/>
  <p:tag name="KSO_WM_DIAGRAM_MIN_ITEMCNT" val="2"/>
  <p:tag name="KSO_WM_DIAGRAM_COLOR_MATCH_VALUE" val="{&quot;shape&quot;:{&quot;fill&quot;:{&quot;solid&quot;:{&quot;brightness&quot;:0.6000000238418579,&quot;colorType&quot;:1,&quot;foreColorIndex&quot;:5,&quot;transparency&quot;:0.60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6"/>
  <p:tag name="KSO_WM_DIAGRAM_USE_COLOR_VALUE" val="{&quot;color_scheme&quot;:1,&quot;color_type&quot;:1,&quot;theme_color_indexes&quot;:[5,6,5,6,5,6]}"/>
</p:tagLst>
</file>

<file path=ppt/tags/tag96.xml><?xml version="1.0" encoding="utf-8"?>
<p:tagLst xmlns:p="http://schemas.openxmlformats.org/presentationml/2006/main">
  <p:tag name="KSO_WM_DIAGRAM_VIRTUALLY_FRAME" val="{&quot;height&quot;:416.63677978515625,&quot;left&quot;:83.57693540077517,&quot;top&quot;:61.706610107421874,&quot;width&quot;:837.6730645992247}"/>
  <p:tag name="KSO_WM_DIAGRAM_VERSION" val="3"/>
  <p:tag name="KSO_WM_DIAGRAM_COLOR_TRICK" val="4"/>
  <p:tag name="KSO_WM_DIAGRAM_COLOR_TEXT_CAN_REMOVE" val="n"/>
  <p:tag name="KSO_WM_UNIT_VALUE" val="102*10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36958_1*l_h_x*1_2_1"/>
  <p:tag name="KSO_WM_TEMPLATE_CATEGORY" val="diagram"/>
  <p:tag name="KSO_WM_TEMPLATE_INDEX" val="20236958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97.xml><?xml version="1.0" encoding="utf-8"?>
<p:tagLst xmlns:p="http://schemas.openxmlformats.org/presentationml/2006/main">
  <p:tag name="KSO_WM_DIAGRAM_VIRTUALLY_FRAME" val="{&quot;height&quot;:416.63677978515625,&quot;left&quot;:83.57693540077517,&quot;top&quot;:61.706610107421874,&quot;width&quot;:837.6730645992247}"/>
  <p:tag name="KSO_WM_DIAGRAM_VERSION" val="3"/>
  <p:tag name="KSO_WM_DIAGRAM_COLOR_TRICK" val="4"/>
  <p:tag name="KSO_WM_DIAGRAM_COLOR_TEXT_CAN_REMOVE" val="n"/>
  <p:tag name="KSO_WM_UNIT_VALUE" val="123*1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36958_1*l_h_x*1_1_1"/>
  <p:tag name="KSO_WM_TEMPLATE_CATEGORY" val="diagram"/>
  <p:tag name="KSO_WM_TEMPLATE_INDEX" val="20236958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9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22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20233161_1*n_h_h_f*1_2_2_1"/>
  <p:tag name="KSO_WM_TEMPLATE_CATEGORY" val="diagram"/>
  <p:tag name="KSO_WM_TEMPLATE_INDEX" val="20233161"/>
  <p:tag name="KSO_WM_UNIT_LAYERLEVEL" val="1_1_1_1"/>
  <p:tag name="KSO_WM_TAG_VERSION" val="3.0"/>
  <p:tag name="KSO_WM_BEAUTIFY_FLAG" val="#wm#"/>
  <p:tag name="KSO_WM_DIAGRAM_MAX_ITEMCNT" val="2"/>
  <p:tag name="KSO_WM_DIAGRAM_MIN_ITEMCNT" val="2"/>
  <p:tag name="KSO_WM_DIAGRAM_VIRTUALLY_FRAME" val="{&quot;height&quot;:277.116062992126,&quot;left&quot;:62.6,&quot;top&quot;:131.45,&quot;width&quot;:834.9266141732284}"/>
  <p:tag name="KSO_WM_DIAGRAM_COLOR_MATCH_VALUE" val="{&quot;shape&quot;:{&quot;fill&quot;:{&quot;gradient&quot;:[{&quot;brightness&quot;:0.4000000059604645,&quot;colorType&quot;:1,&quot;foreColorIndex&quot;:5,&quot;pos&quot;:0.699999988079071,&quot;transparency&quot;:1},{&quot;brightness&quot;:0.4000000059604645,&quot;colorType&quot;:1,&quot;foreColorIndex&quot;:5,&quot;pos&quot;:0,&quot;transparency&quot;:0.69999998807907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，以便观者准确地理解您传达的思想，单击此处添加文本具体内容，简明扼要地阐述您的观点，根据需要可酌情增减文字。"/>
  <p:tag name="KSO_WM_UNIT_FILL_TYPE" val="3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9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22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233161_1*n_h_h_f*1_2_1_1"/>
  <p:tag name="KSO_WM_TEMPLATE_CATEGORY" val="diagram"/>
  <p:tag name="KSO_WM_TEMPLATE_INDEX" val="20233161"/>
  <p:tag name="KSO_WM_UNIT_LAYERLEVEL" val="1_1_1_1"/>
  <p:tag name="KSO_WM_TAG_VERSION" val="3.0"/>
  <p:tag name="KSO_WM_BEAUTIFY_FLAG" val="#wm#"/>
  <p:tag name="KSO_WM_DIAGRAM_MAX_ITEMCNT" val="2"/>
  <p:tag name="KSO_WM_DIAGRAM_MIN_ITEMCNT" val="2"/>
  <p:tag name="KSO_WM_DIAGRAM_VIRTUALLY_FRAME" val="{&quot;height&quot;:277.116062992126,&quot;left&quot;:62.6,&quot;top&quot;:131.45,&quot;width&quot;:834.9266141732284}"/>
  <p:tag name="KSO_WM_DIAGRAM_COLOR_MATCH_VALUE" val="{&quot;shape&quot;:{&quot;fill&quot;:{&quot;gradient&quot;:[{&quot;brightness&quot;:0.4000000059604645,&quot;colorType&quot;:1,&quot;foreColorIndex&quot;:5,&quot;pos&quot;:0.30000001192092896,&quot;transparency&quot;:1},{&quot;brightness&quot;:0.4000000059604645,&quot;colorType&quot;:1,&quot;foreColorIndex&quot;:5,&quot;pos&quot;:1,&quot;transparency&quot;:0.69999998807907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，以便观者准确地理解您传达的思想，单击此处添加文本具体内容，简明扼要地阐述您的观点，根据需要可酌情增减文字。"/>
  <p:tag name="KSO_WM_UNIT_FILL_TYPE" val="3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heme/theme1.xml><?xml version="1.0" encoding="utf-8"?>
<a:theme xmlns:a="http://schemas.openxmlformats.org/drawingml/2006/main" name="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</Template>
  <TotalTime>0</TotalTime>
  <Words>1174</Words>
  <Application>WPS 演示</Application>
  <PresentationFormat>宽屏</PresentationFormat>
  <Paragraphs>289</Paragraphs>
  <Slides>27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27</vt:i4>
      </vt:variant>
    </vt:vector>
  </HeadingPairs>
  <TitlesOfParts>
    <vt:vector size="49" baseType="lpstr">
      <vt:lpstr>Arial</vt:lpstr>
      <vt:lpstr>宋体</vt:lpstr>
      <vt:lpstr>Wingdings</vt:lpstr>
      <vt:lpstr>Lato</vt:lpstr>
      <vt:lpstr>Calibri</vt:lpstr>
      <vt:lpstr>Wingdings</vt:lpstr>
      <vt:lpstr>微软雅黑</vt:lpstr>
      <vt:lpstr>Raleway</vt:lpstr>
      <vt:lpstr>Segoe Print</vt:lpstr>
      <vt:lpstr>Arial</vt:lpstr>
      <vt:lpstr>+中文正文</vt:lpstr>
      <vt:lpstr>Arial Unicode MS</vt:lpstr>
      <vt:lpstr>Lato Light</vt:lpstr>
      <vt:lpstr>MS PGothic</vt:lpstr>
      <vt:lpstr>Cambria Math</vt:lpstr>
      <vt:lpstr>1_Office Theme</vt:lpstr>
      <vt:lpstr>2_Office Theme</vt:lpstr>
      <vt:lpstr>3_Office Theme</vt:lpstr>
      <vt:lpstr>2_Office Theme</vt:lpstr>
      <vt:lpstr>4_Office Theme</vt:lpstr>
      <vt:lpstr>2_Office Theme</vt:lpstr>
      <vt:lpstr>5_Office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Windows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Key</dc:creator>
  <cp:lastModifiedBy>肖刚</cp:lastModifiedBy>
  <cp:revision>118</cp:revision>
  <dcterms:created xsi:type="dcterms:W3CDTF">2017-10-04T12:20:00Z</dcterms:created>
  <dcterms:modified xsi:type="dcterms:W3CDTF">2025-04-15T09:10:24Z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1AD70249600E4463B1A710B70F5173D7_13</vt:lpwstr>
  </property>
</Properties>
</file>