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rawings/vmlDrawing1.vml" ContentType="application/vnd.openxmlformats-officedocument.vmlDrawing"/>
  <Override PartName="/ppt/drawings/vmlDrawing10.vml" ContentType="application/vnd.openxmlformats-officedocument.vmlDrawing"/>
  <Override PartName="/ppt/drawings/vmlDrawing11.vml" ContentType="application/vnd.openxmlformats-officedocument.vmlDrawing"/>
  <Override PartName="/ppt/drawings/vmlDrawing12.vml" ContentType="application/vnd.openxmlformats-officedocument.vmlDrawing"/>
  <Override PartName="/ppt/drawings/vmlDrawing13.vml" ContentType="application/vnd.openxmlformats-officedocument.vmlDrawing"/>
  <Override PartName="/ppt/drawings/vmlDrawing14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drawings/vmlDrawing5.vml" ContentType="application/vnd.openxmlformats-officedocument.vmlDrawing"/>
  <Override PartName="/ppt/drawings/vmlDrawing6.vml" ContentType="application/vnd.openxmlformats-officedocument.vmlDrawing"/>
  <Override PartName="/ppt/drawings/vmlDrawing7.vml" ContentType="application/vnd.openxmlformats-officedocument.vmlDrawing"/>
  <Override PartName="/ppt/drawings/vmlDrawing8.vml" ContentType="application/vnd.openxmlformats-officedocument.vmlDrawing"/>
  <Override PartName="/ppt/drawings/vmlDrawing9.vml" ContentType="application/vnd.openxmlformats-officedocument.vmlDrawing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handoutMasters/handoutMaster1.xml" ContentType="application/vnd.openxmlformats-officedocument.presentationml.handoutMaster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25.svg" ContentType="image/svg+xml"/>
  <Override PartName="/ppt/media/image2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71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58" r:id="rId4"/>
    <p:sldMasterId id="2147483663" r:id="rId5"/>
    <p:sldMasterId id="2147483668" r:id="rId6"/>
    <p:sldMasterId id="2147483673" r:id="rId7"/>
    <p:sldMasterId id="2147483678" r:id="rId8"/>
  </p:sldMasterIdLst>
  <p:notesMasterIdLst>
    <p:notesMasterId r:id="rId10"/>
  </p:notesMasterIdLst>
  <p:handoutMasterIdLst>
    <p:handoutMasterId r:id="rId37"/>
  </p:handoutMasterIdLst>
  <p:sldIdLst>
    <p:sldId id="517" r:id="rId26"/>
    <p:sldId id="518" r:id="rId27"/>
    <p:sldId id="519" r:id="rId28"/>
  </p:sldIdLst>
  <p:sldSz cx="12192000" cy="6858000"/>
  <p:notesSz cx="7103745" cy="10234295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 userDrawn="1">
          <p15:clr>
            <a:srgbClr val="A4A3A4"/>
          </p15:clr>
        </p15:guide>
        <p15:guide id="2" pos="38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F1F"/>
    <a:srgbClr val="591A1A"/>
    <a:srgbClr val="B2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9206" autoAdjust="0"/>
  </p:normalViewPr>
  <p:slideViewPr>
    <p:cSldViewPr snapToGrid="0" showGuides="1">
      <p:cViewPr varScale="1">
        <p:scale>
          <a:sx n="91" d="100"/>
          <a:sy n="91" d="100"/>
        </p:scale>
        <p:origin x="624" y="78"/>
      </p:cViewPr>
      <p:guideLst>
        <p:guide orient="horz" pos="2131"/>
        <p:guide pos="3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10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ableStyles" Target="tableStyles.xml"/><Relationship Id="rId41" Type="http://schemas.openxmlformats.org/officeDocument/2006/relationships/commentAuthors" Target="commentAuthors.xml"/><Relationship Id="rId42" Type="http://schemas.openxmlformats.org/officeDocument/2006/relationships/tags" Target="tags/tag171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oleObject" Target="../embeddings/oleObject5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5.v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GI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oleObject" Target="../embeddings/oleObject7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7.v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GI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tags" Target="../tags/tag13.xml"/><Relationship Id="rId3" Type="http://schemas.openxmlformats.org/officeDocument/2006/relationships/tags" Target="../tags/tag14.xml"/><Relationship Id="rId4" Type="http://schemas.openxmlformats.org/officeDocument/2006/relationships/tags" Target="../tags/tag15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oleObject" Target="../embeddings/oleObject9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9.v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GIF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oleObject" Target="../embeddings/oleObject11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11.v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GIF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oleObject" Target="../embeddings/oleObject13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13.v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1.v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GI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3" Type="http://schemas.openxmlformats.org/officeDocument/2006/relationships/tags" Target="../tags/tag5.xml"/><Relationship Id="rId4" Type="http://schemas.openxmlformats.org/officeDocument/2006/relationships/tags" Target="../tags/tag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oleObject" Target="../embeddings/oleObject3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3.v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2.vml"/><Relationship Id="rId8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4.vml"/><Relationship Id="rId8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6.vml"/><Relationship Id="rId8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8.vml"/><Relationship Id="rId8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10.vml"/><Relationship Id="rId8" Type="http://schemas.openxmlformats.org/officeDocument/2006/relationships/theme" Target="../theme/theme5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12.vml"/><Relationship Id="rId8" Type="http://schemas.openxmlformats.org/officeDocument/2006/relationships/theme" Target="../theme/theme6.xml"/></Relationships>
</file>

<file path=ppt/slideMasters/_rels/slideMaster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14.vml"/><Relationship Id="rId8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tags" Target="../tags/tag98.xml"/><Relationship Id="rId2" Type="http://schemas.openxmlformats.org/officeDocument/2006/relationships/tags" Target="../tags/tag99.xml"/><Relationship Id="rId3" Type="http://schemas.openxmlformats.org/officeDocument/2006/relationships/tags" Target="../tags/tag100.xml"/><Relationship Id="rId4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tags" Target="../tags/tag101.xml"/><Relationship Id="rId2" Type="http://schemas.openxmlformats.org/officeDocument/2006/relationships/tags" Target="../tags/tag102.xml"/><Relationship Id="rId3" Type="http://schemas.openxmlformats.org/officeDocument/2006/relationships/tags" Target="../tags/tag103.xml"/><Relationship Id="rId4" Type="http://schemas.openxmlformats.org/officeDocument/2006/relationships/tags" Target="../tags/tag104.xml"/><Relationship Id="rId5" Type="http://schemas.openxmlformats.org/officeDocument/2006/relationships/tags" Target="../tags/tag105.xml"/><Relationship Id="rId6" Type="http://schemas.openxmlformats.org/officeDocument/2006/relationships/tags" Target="../tags/tag106.xml"/><Relationship Id="rId7" Type="http://schemas.openxmlformats.org/officeDocument/2006/relationships/tags" Target="../tags/tag107.xml"/><Relationship Id="rId8" Type="http://schemas.openxmlformats.org/officeDocument/2006/relationships/tags" Target="../tags/tag108.xml"/><Relationship Id="rId9" Type="http://schemas.openxmlformats.org/officeDocument/2006/relationships/image" Target="../media/image11.jpeg"/><Relationship Id="rId10" Type="http://schemas.openxmlformats.org/officeDocument/2006/relationships/image" Target="../media/image21.svg"/><Relationship Id="rId11" Type="http://schemas.openxmlformats.org/officeDocument/2006/relationships/tags" Target="../tags/tag109.xml"/><Relationship Id="rId12" Type="http://schemas.openxmlformats.org/officeDocument/2006/relationships/tags" Target="../tags/tag110.xml"/><Relationship Id="rId13" Type="http://schemas.openxmlformats.org/officeDocument/2006/relationships/image" Target="../media/image22.svg"/><Relationship Id="rId14" Type="http://schemas.openxmlformats.org/officeDocument/2006/relationships/tags" Target="../tags/tag111.xml"/><Relationship Id="rId15" Type="http://schemas.openxmlformats.org/officeDocument/2006/relationships/tags" Target="../tags/tag112.xml"/><Relationship Id="rId16" Type="http://schemas.openxmlformats.org/officeDocument/2006/relationships/image" Target="../media/image23.svg"/><Relationship Id="rId17" Type="http://schemas.openxmlformats.org/officeDocument/2006/relationships/tags" Target="../tags/tag113.xml"/><Relationship Id="rId18" Type="http://schemas.openxmlformats.org/officeDocument/2006/relationships/tags" Target="../tags/tag114.xml"/><Relationship Id="rId19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tags" Target="../tags/tag115.xml"/><Relationship Id="rId2" Type="http://schemas.openxmlformats.org/officeDocument/2006/relationships/tags" Target="../tags/tag116.xml"/><Relationship Id="rId3" Type="http://schemas.openxmlformats.org/officeDocument/2006/relationships/tags" Target="../tags/tag117.xml"/><Relationship Id="rId4" Type="http://schemas.openxmlformats.org/officeDocument/2006/relationships/tags" Target="../tags/tag118.xml"/><Relationship Id="rId5" Type="http://schemas.openxmlformats.org/officeDocument/2006/relationships/tags" Target="../tags/tag119.xml"/><Relationship Id="rId6" Type="http://schemas.openxmlformats.org/officeDocument/2006/relationships/tags" Target="../tags/tag120.xml"/><Relationship Id="rId7" Type="http://schemas.openxmlformats.org/officeDocument/2006/relationships/tags" Target="../tags/tag121.xml"/><Relationship Id="rId8" Type="http://schemas.openxmlformats.org/officeDocument/2006/relationships/tags" Target="../tags/tag122.xml"/><Relationship Id="rId9" Type="http://schemas.openxmlformats.org/officeDocument/2006/relationships/tags" Target="../tags/tag123.xml"/><Relationship Id="rId10" Type="http://schemas.openxmlformats.org/officeDocument/2006/relationships/tags" Target="../tags/tag124.xml"/><Relationship Id="rId11" Type="http://schemas.openxmlformats.org/officeDocument/2006/relationships/tags" Target="../tags/tag125.xml"/><Relationship Id="rId12" Type="http://schemas.openxmlformats.org/officeDocument/2006/relationships/tags" Target="../tags/tag126.xml"/><Relationship Id="rId13" Type="http://schemas.openxmlformats.org/officeDocument/2006/relationships/tags" Target="../tags/tag127.xml"/><Relationship Id="rId14" Type="http://schemas.openxmlformats.org/officeDocument/2006/relationships/image" Target="../media/image11.jpeg"/><Relationship Id="rId15" Type="http://schemas.openxmlformats.org/officeDocument/2006/relationships/image" Target="../media/image24.svg"/><Relationship Id="rId16" Type="http://schemas.openxmlformats.org/officeDocument/2006/relationships/tags" Target="../tags/tag128.xml"/><Relationship Id="rId17" Type="http://schemas.openxmlformats.org/officeDocument/2006/relationships/image" Target="../media/image25.svg"/><Relationship Id="rId18" Type="http://schemas.openxmlformats.org/officeDocument/2006/relationships/tags" Target="../tags/tag129.xml"/><Relationship Id="rId19" Type="http://schemas.openxmlformats.org/officeDocument/2006/relationships/image" Target="../media/image26.svg"/><Relationship Id="rId20" Type="http://schemas.openxmlformats.org/officeDocument/2006/relationships/slideLayout" Target="../slideLayouts/slideLayout1.xml"/></Relationships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不仅投之前要理性，投之后</a:t>
            </a:r>
            <a:r>
              <a:rPr lang="zh-CN" altLang="en-US"/>
              <a:t>也要</a:t>
            </a:r>
            <a:r>
              <a:rPr lang="zh-CN" altLang="en-US"/>
              <a:t>理性！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8" name="任意多边形: 形状 17"/>
          <p:cNvSpPr/>
          <p:nvPr>
            <p:custDataLst>
              <p:tags r:id="rId1"/>
            </p:custDataLst>
          </p:nvPr>
        </p:nvSpPr>
        <p:spPr>
          <a:xfrm>
            <a:off x="6423660" y="1669415"/>
            <a:ext cx="4974928" cy="3519374"/>
          </a:xfrm>
          <a:custGeom>
            <a:avLst/>
            <a:gdLst>
              <a:gd name="connsiteX0" fmla="*/ 4776390 w 4954194"/>
              <a:gd name="connsiteY0" fmla="*/ 0 h 3519374"/>
              <a:gd name="connsiteX1" fmla="*/ 1275648 w 4954194"/>
              <a:gd name="connsiteY1" fmla="*/ 0 h 3519374"/>
              <a:gd name="connsiteX2" fmla="*/ 1130414 w 4954194"/>
              <a:gd name="connsiteY2" fmla="*/ 75212 h 3519374"/>
              <a:gd name="connsiteX3" fmla="*/ 12980 w 4954194"/>
              <a:gd name="connsiteY3" fmla="*/ 1657097 h 3519374"/>
              <a:gd name="connsiteX4" fmla="*/ 12971 w 4954194"/>
              <a:gd name="connsiteY4" fmla="*/ 1862264 h 3519374"/>
              <a:gd name="connsiteX5" fmla="*/ 1130405 w 4954194"/>
              <a:gd name="connsiteY5" fmla="*/ 3444150 h 3519374"/>
              <a:gd name="connsiteX6" fmla="*/ 1275627 w 4954194"/>
              <a:gd name="connsiteY6" fmla="*/ 3519374 h 3519374"/>
              <a:gd name="connsiteX7" fmla="*/ 4776369 w 4954194"/>
              <a:gd name="connsiteY7" fmla="*/ 3519374 h 3519374"/>
              <a:gd name="connsiteX8" fmla="*/ 4954194 w 4954194"/>
              <a:gd name="connsiteY8" fmla="*/ 3341570 h 3519374"/>
              <a:gd name="connsiteX9" fmla="*/ 4954194 w 4954194"/>
              <a:gd name="connsiteY9" fmla="*/ 177754 h 3519374"/>
              <a:gd name="connsiteX10" fmla="*/ 4776390 w 4954194"/>
              <a:gd name="connsiteY10" fmla="*/ 0 h 3519374"/>
              <a:gd name="connsiteX0-1" fmla="*/ 4776390 w 4954194"/>
              <a:gd name="connsiteY0-2" fmla="*/ 0 h 3519374"/>
              <a:gd name="connsiteX1-3" fmla="*/ 1275648 w 4954194"/>
              <a:gd name="connsiteY1-4" fmla="*/ 0 h 3519374"/>
              <a:gd name="connsiteX2-5" fmla="*/ 1130414 w 4954194"/>
              <a:gd name="connsiteY2-6" fmla="*/ 75212 h 3519374"/>
              <a:gd name="connsiteX3-7" fmla="*/ 12980 w 4954194"/>
              <a:gd name="connsiteY3-8" fmla="*/ 1657097 h 3519374"/>
              <a:gd name="connsiteX4-9" fmla="*/ 12971 w 4954194"/>
              <a:gd name="connsiteY4-10" fmla="*/ 1862264 h 3519374"/>
              <a:gd name="connsiteX5-11" fmla="*/ 1130405 w 4954194"/>
              <a:gd name="connsiteY5-12" fmla="*/ 3444150 h 3519374"/>
              <a:gd name="connsiteX6-13" fmla="*/ 1275627 w 4954194"/>
              <a:gd name="connsiteY6-14" fmla="*/ 3519374 h 3519374"/>
              <a:gd name="connsiteX7-15" fmla="*/ 4776369 w 4954194"/>
              <a:gd name="connsiteY7-16" fmla="*/ 3519374 h 3519374"/>
              <a:gd name="connsiteX8-17" fmla="*/ 4954194 w 4954194"/>
              <a:gd name="connsiteY8-18" fmla="*/ 3341570 h 3519374"/>
              <a:gd name="connsiteX9-19" fmla="*/ 4954194 w 4954194"/>
              <a:gd name="connsiteY9-20" fmla="*/ 177754 h 3519374"/>
              <a:gd name="connsiteX10-21" fmla="*/ 4776390 w 4954194"/>
              <a:gd name="connsiteY10-22" fmla="*/ 0 h 3519374"/>
              <a:gd name="connsiteX0-23" fmla="*/ 4776390 w 4954194"/>
              <a:gd name="connsiteY0-24" fmla="*/ 0 h 3519374"/>
              <a:gd name="connsiteX1-25" fmla="*/ 1275648 w 4954194"/>
              <a:gd name="connsiteY1-26" fmla="*/ 0 h 3519374"/>
              <a:gd name="connsiteX2-27" fmla="*/ 1130414 w 4954194"/>
              <a:gd name="connsiteY2-28" fmla="*/ 75212 h 3519374"/>
              <a:gd name="connsiteX3-29" fmla="*/ 12980 w 4954194"/>
              <a:gd name="connsiteY3-30" fmla="*/ 1657097 h 3519374"/>
              <a:gd name="connsiteX4-31" fmla="*/ 12971 w 4954194"/>
              <a:gd name="connsiteY4-32" fmla="*/ 1862264 h 3519374"/>
              <a:gd name="connsiteX5-33" fmla="*/ 1130405 w 4954194"/>
              <a:gd name="connsiteY5-34" fmla="*/ 3444150 h 3519374"/>
              <a:gd name="connsiteX6-35" fmla="*/ 1275627 w 4954194"/>
              <a:gd name="connsiteY6-36" fmla="*/ 3519374 h 3519374"/>
              <a:gd name="connsiteX7-37" fmla="*/ 4776369 w 4954194"/>
              <a:gd name="connsiteY7-38" fmla="*/ 3519374 h 3519374"/>
              <a:gd name="connsiteX8-39" fmla="*/ 4954194 w 4954194"/>
              <a:gd name="connsiteY8-40" fmla="*/ 3341570 h 3519374"/>
              <a:gd name="connsiteX9-41" fmla="*/ 4954194 w 4954194"/>
              <a:gd name="connsiteY9-42" fmla="*/ 177754 h 3519374"/>
              <a:gd name="connsiteX10-43" fmla="*/ 4776390 w 4954194"/>
              <a:gd name="connsiteY10-44" fmla="*/ 0 h 3519374"/>
              <a:gd name="connsiteX0-45" fmla="*/ 4776390 w 4954194"/>
              <a:gd name="connsiteY0-46" fmla="*/ 0 h 3519374"/>
              <a:gd name="connsiteX1-47" fmla="*/ 1275648 w 4954194"/>
              <a:gd name="connsiteY1-48" fmla="*/ 0 h 3519374"/>
              <a:gd name="connsiteX2-49" fmla="*/ 1130414 w 4954194"/>
              <a:gd name="connsiteY2-50" fmla="*/ 75212 h 3519374"/>
              <a:gd name="connsiteX3-51" fmla="*/ 12980 w 4954194"/>
              <a:gd name="connsiteY3-52" fmla="*/ 1657097 h 3519374"/>
              <a:gd name="connsiteX4-53" fmla="*/ 12971 w 4954194"/>
              <a:gd name="connsiteY4-54" fmla="*/ 1862264 h 3519374"/>
              <a:gd name="connsiteX5-55" fmla="*/ 1130405 w 4954194"/>
              <a:gd name="connsiteY5-56" fmla="*/ 3444150 h 3519374"/>
              <a:gd name="connsiteX6-57" fmla="*/ 1275627 w 4954194"/>
              <a:gd name="connsiteY6-58" fmla="*/ 3519374 h 3519374"/>
              <a:gd name="connsiteX7-59" fmla="*/ 4776369 w 4954194"/>
              <a:gd name="connsiteY7-60" fmla="*/ 3519374 h 3519374"/>
              <a:gd name="connsiteX8-61" fmla="*/ 4954194 w 4954194"/>
              <a:gd name="connsiteY8-62" fmla="*/ 3341570 h 3519374"/>
              <a:gd name="connsiteX9-63" fmla="*/ 4954194 w 4954194"/>
              <a:gd name="connsiteY9-64" fmla="*/ 177754 h 3519374"/>
              <a:gd name="connsiteX10-65" fmla="*/ 4776390 w 4954194"/>
              <a:gd name="connsiteY10-66" fmla="*/ 0 h 3519374"/>
              <a:gd name="connsiteX0-67" fmla="*/ 4776390 w 4954194"/>
              <a:gd name="connsiteY0-68" fmla="*/ 0 h 3519374"/>
              <a:gd name="connsiteX1-69" fmla="*/ 1275648 w 4954194"/>
              <a:gd name="connsiteY1-70" fmla="*/ 0 h 3519374"/>
              <a:gd name="connsiteX2-71" fmla="*/ 1130414 w 4954194"/>
              <a:gd name="connsiteY2-72" fmla="*/ 75212 h 3519374"/>
              <a:gd name="connsiteX3-73" fmla="*/ 12980 w 4954194"/>
              <a:gd name="connsiteY3-74" fmla="*/ 1657097 h 3519374"/>
              <a:gd name="connsiteX4-75" fmla="*/ 12971 w 4954194"/>
              <a:gd name="connsiteY4-76" fmla="*/ 1862264 h 3519374"/>
              <a:gd name="connsiteX5-77" fmla="*/ 1130405 w 4954194"/>
              <a:gd name="connsiteY5-78" fmla="*/ 3444150 h 3519374"/>
              <a:gd name="connsiteX6-79" fmla="*/ 1275627 w 4954194"/>
              <a:gd name="connsiteY6-80" fmla="*/ 3519374 h 3519374"/>
              <a:gd name="connsiteX7-81" fmla="*/ 4776369 w 4954194"/>
              <a:gd name="connsiteY7-82" fmla="*/ 3519374 h 3519374"/>
              <a:gd name="connsiteX8-83" fmla="*/ 4954194 w 4954194"/>
              <a:gd name="connsiteY8-84" fmla="*/ 3341570 h 3519374"/>
              <a:gd name="connsiteX9-85" fmla="*/ 4954194 w 4954194"/>
              <a:gd name="connsiteY9-86" fmla="*/ 177754 h 3519374"/>
              <a:gd name="connsiteX10-87" fmla="*/ 4776390 w 4954194"/>
              <a:gd name="connsiteY10-88" fmla="*/ 0 h 3519374"/>
              <a:gd name="connsiteX0-89" fmla="*/ 4776390 w 4954194"/>
              <a:gd name="connsiteY0-90" fmla="*/ 0 h 3519374"/>
              <a:gd name="connsiteX1-91" fmla="*/ 1275648 w 4954194"/>
              <a:gd name="connsiteY1-92" fmla="*/ 0 h 3519374"/>
              <a:gd name="connsiteX2-93" fmla="*/ 1130414 w 4954194"/>
              <a:gd name="connsiteY2-94" fmla="*/ 75212 h 3519374"/>
              <a:gd name="connsiteX3-95" fmla="*/ 12980 w 4954194"/>
              <a:gd name="connsiteY3-96" fmla="*/ 1657097 h 3519374"/>
              <a:gd name="connsiteX4-97" fmla="*/ 12971 w 4954194"/>
              <a:gd name="connsiteY4-98" fmla="*/ 1862264 h 3519374"/>
              <a:gd name="connsiteX5-99" fmla="*/ 1130405 w 4954194"/>
              <a:gd name="connsiteY5-100" fmla="*/ 3444150 h 3519374"/>
              <a:gd name="connsiteX6-101" fmla="*/ 1275627 w 4954194"/>
              <a:gd name="connsiteY6-102" fmla="*/ 3519374 h 3519374"/>
              <a:gd name="connsiteX7-103" fmla="*/ 4776369 w 4954194"/>
              <a:gd name="connsiteY7-104" fmla="*/ 3519374 h 3519374"/>
              <a:gd name="connsiteX8-105" fmla="*/ 4954194 w 4954194"/>
              <a:gd name="connsiteY8-106" fmla="*/ 3341570 h 3519374"/>
              <a:gd name="connsiteX9-107" fmla="*/ 4954194 w 4954194"/>
              <a:gd name="connsiteY9-108" fmla="*/ 177754 h 3519374"/>
              <a:gd name="connsiteX10-109" fmla="*/ 4776390 w 4954194"/>
              <a:gd name="connsiteY10-110" fmla="*/ 0 h 3519374"/>
              <a:gd name="connsiteX0-111" fmla="*/ 4776386 w 4954190"/>
              <a:gd name="connsiteY0-112" fmla="*/ 0 h 3519374"/>
              <a:gd name="connsiteX1-113" fmla="*/ 1275644 w 4954190"/>
              <a:gd name="connsiteY1-114" fmla="*/ 0 h 3519374"/>
              <a:gd name="connsiteX2-115" fmla="*/ 1130410 w 4954190"/>
              <a:gd name="connsiteY2-116" fmla="*/ 75212 h 3519374"/>
              <a:gd name="connsiteX3-117" fmla="*/ 12976 w 4954190"/>
              <a:gd name="connsiteY3-118" fmla="*/ 1657097 h 3519374"/>
              <a:gd name="connsiteX4-119" fmla="*/ 12967 w 4954190"/>
              <a:gd name="connsiteY4-120" fmla="*/ 1862264 h 3519374"/>
              <a:gd name="connsiteX5-121" fmla="*/ 1130401 w 4954190"/>
              <a:gd name="connsiteY5-122" fmla="*/ 3444150 h 3519374"/>
              <a:gd name="connsiteX6-123" fmla="*/ 1275623 w 4954190"/>
              <a:gd name="connsiteY6-124" fmla="*/ 3519374 h 3519374"/>
              <a:gd name="connsiteX7-125" fmla="*/ 4776365 w 4954190"/>
              <a:gd name="connsiteY7-126" fmla="*/ 3519374 h 3519374"/>
              <a:gd name="connsiteX8-127" fmla="*/ 4954190 w 4954190"/>
              <a:gd name="connsiteY8-128" fmla="*/ 3341570 h 3519374"/>
              <a:gd name="connsiteX9-129" fmla="*/ 4954190 w 4954190"/>
              <a:gd name="connsiteY9-130" fmla="*/ 177754 h 3519374"/>
              <a:gd name="connsiteX10-131" fmla="*/ 4776386 w 4954190"/>
              <a:gd name="connsiteY10-132" fmla="*/ 0 h 3519374"/>
              <a:gd name="connsiteX0-133" fmla="*/ 4797124 w 4974928"/>
              <a:gd name="connsiteY0-134" fmla="*/ 0 h 3519374"/>
              <a:gd name="connsiteX1-135" fmla="*/ 1296382 w 4974928"/>
              <a:gd name="connsiteY1-136" fmla="*/ 0 h 3519374"/>
              <a:gd name="connsiteX2-137" fmla="*/ 1151148 w 4974928"/>
              <a:gd name="connsiteY2-138" fmla="*/ 75212 h 3519374"/>
              <a:gd name="connsiteX3-139" fmla="*/ 33714 w 4974928"/>
              <a:gd name="connsiteY3-140" fmla="*/ 1657097 h 3519374"/>
              <a:gd name="connsiteX4-141" fmla="*/ 33705 w 4974928"/>
              <a:gd name="connsiteY4-142" fmla="*/ 1862264 h 3519374"/>
              <a:gd name="connsiteX5-143" fmla="*/ 1151139 w 4974928"/>
              <a:gd name="connsiteY5-144" fmla="*/ 3444150 h 3519374"/>
              <a:gd name="connsiteX6-145" fmla="*/ 1296361 w 4974928"/>
              <a:gd name="connsiteY6-146" fmla="*/ 3519374 h 3519374"/>
              <a:gd name="connsiteX7-147" fmla="*/ 4797103 w 4974928"/>
              <a:gd name="connsiteY7-148" fmla="*/ 3519374 h 3519374"/>
              <a:gd name="connsiteX8-149" fmla="*/ 4974928 w 4974928"/>
              <a:gd name="connsiteY8-150" fmla="*/ 3341570 h 3519374"/>
              <a:gd name="connsiteX9-151" fmla="*/ 4974928 w 4974928"/>
              <a:gd name="connsiteY9-152" fmla="*/ 177754 h 3519374"/>
              <a:gd name="connsiteX10-153" fmla="*/ 4797124 w 4974928"/>
              <a:gd name="connsiteY10-154" fmla="*/ 0 h 3519374"/>
              <a:gd name="connsiteX0-155" fmla="*/ 4797124 w 4974928"/>
              <a:gd name="connsiteY0-156" fmla="*/ 0 h 3519374"/>
              <a:gd name="connsiteX1-157" fmla="*/ 1296382 w 4974928"/>
              <a:gd name="connsiteY1-158" fmla="*/ 0 h 3519374"/>
              <a:gd name="connsiteX2-159" fmla="*/ 1151148 w 4974928"/>
              <a:gd name="connsiteY2-160" fmla="*/ 75212 h 3519374"/>
              <a:gd name="connsiteX3-161" fmla="*/ 33714 w 4974928"/>
              <a:gd name="connsiteY3-162" fmla="*/ 1657097 h 3519374"/>
              <a:gd name="connsiteX4-163" fmla="*/ 33705 w 4974928"/>
              <a:gd name="connsiteY4-164" fmla="*/ 1862264 h 3519374"/>
              <a:gd name="connsiteX5-165" fmla="*/ 1151139 w 4974928"/>
              <a:gd name="connsiteY5-166" fmla="*/ 3444150 h 3519374"/>
              <a:gd name="connsiteX6-167" fmla="*/ 1296361 w 4974928"/>
              <a:gd name="connsiteY6-168" fmla="*/ 3519374 h 3519374"/>
              <a:gd name="connsiteX7-169" fmla="*/ 4797103 w 4974928"/>
              <a:gd name="connsiteY7-170" fmla="*/ 3519374 h 3519374"/>
              <a:gd name="connsiteX8-171" fmla="*/ 4974928 w 4974928"/>
              <a:gd name="connsiteY8-172" fmla="*/ 3341570 h 3519374"/>
              <a:gd name="connsiteX9-173" fmla="*/ 4974928 w 4974928"/>
              <a:gd name="connsiteY9-174" fmla="*/ 177754 h 3519374"/>
              <a:gd name="connsiteX10-175" fmla="*/ 4797124 w 4974928"/>
              <a:gd name="connsiteY10-176" fmla="*/ 0 h 3519374"/>
              <a:gd name="connsiteX0-177" fmla="*/ 4797124 w 4974928"/>
              <a:gd name="connsiteY0-178" fmla="*/ 0 h 3519374"/>
              <a:gd name="connsiteX1-179" fmla="*/ 1296382 w 4974928"/>
              <a:gd name="connsiteY1-180" fmla="*/ 0 h 3519374"/>
              <a:gd name="connsiteX2-181" fmla="*/ 1151148 w 4974928"/>
              <a:gd name="connsiteY2-182" fmla="*/ 75212 h 3519374"/>
              <a:gd name="connsiteX3-183" fmla="*/ 33714 w 4974928"/>
              <a:gd name="connsiteY3-184" fmla="*/ 1657097 h 3519374"/>
              <a:gd name="connsiteX4-185" fmla="*/ 33705 w 4974928"/>
              <a:gd name="connsiteY4-186" fmla="*/ 1862264 h 3519374"/>
              <a:gd name="connsiteX5-187" fmla="*/ 1151139 w 4974928"/>
              <a:gd name="connsiteY5-188" fmla="*/ 3444150 h 3519374"/>
              <a:gd name="connsiteX6-189" fmla="*/ 1296361 w 4974928"/>
              <a:gd name="connsiteY6-190" fmla="*/ 3519374 h 3519374"/>
              <a:gd name="connsiteX7-191" fmla="*/ 4797103 w 4974928"/>
              <a:gd name="connsiteY7-192" fmla="*/ 3519374 h 3519374"/>
              <a:gd name="connsiteX8-193" fmla="*/ 4974928 w 4974928"/>
              <a:gd name="connsiteY8-194" fmla="*/ 3341570 h 3519374"/>
              <a:gd name="connsiteX9-195" fmla="*/ 4974928 w 4974928"/>
              <a:gd name="connsiteY9-196" fmla="*/ 177754 h 3519374"/>
              <a:gd name="connsiteX10-197" fmla="*/ 4797124 w 4974928"/>
              <a:gd name="connsiteY10-198" fmla="*/ 0 h 3519374"/>
              <a:gd name="connsiteX0-199" fmla="*/ 4797124 w 4974928"/>
              <a:gd name="connsiteY0-200" fmla="*/ 0 h 3519374"/>
              <a:gd name="connsiteX1-201" fmla="*/ 1296382 w 4974928"/>
              <a:gd name="connsiteY1-202" fmla="*/ 0 h 3519374"/>
              <a:gd name="connsiteX2-203" fmla="*/ 1151148 w 4974928"/>
              <a:gd name="connsiteY2-204" fmla="*/ 75212 h 3519374"/>
              <a:gd name="connsiteX3-205" fmla="*/ 33714 w 4974928"/>
              <a:gd name="connsiteY3-206" fmla="*/ 1657097 h 3519374"/>
              <a:gd name="connsiteX4-207" fmla="*/ 33705 w 4974928"/>
              <a:gd name="connsiteY4-208" fmla="*/ 1862264 h 3519374"/>
              <a:gd name="connsiteX5-209" fmla="*/ 1151139 w 4974928"/>
              <a:gd name="connsiteY5-210" fmla="*/ 3444150 h 3519374"/>
              <a:gd name="connsiteX6-211" fmla="*/ 1296361 w 4974928"/>
              <a:gd name="connsiteY6-212" fmla="*/ 3519374 h 3519374"/>
              <a:gd name="connsiteX7-213" fmla="*/ 4797103 w 4974928"/>
              <a:gd name="connsiteY7-214" fmla="*/ 3519374 h 3519374"/>
              <a:gd name="connsiteX8-215" fmla="*/ 4974928 w 4974928"/>
              <a:gd name="connsiteY8-216" fmla="*/ 3341570 h 3519374"/>
              <a:gd name="connsiteX9-217" fmla="*/ 4974928 w 4974928"/>
              <a:gd name="connsiteY9-218" fmla="*/ 177754 h 3519374"/>
              <a:gd name="connsiteX10-219" fmla="*/ 4797124 w 4974928"/>
              <a:gd name="connsiteY10-220" fmla="*/ 0 h 3519374"/>
              <a:gd name="connsiteX0-221" fmla="*/ 4797124 w 4974928"/>
              <a:gd name="connsiteY0-222" fmla="*/ 0 h 3519374"/>
              <a:gd name="connsiteX1-223" fmla="*/ 1296382 w 4974928"/>
              <a:gd name="connsiteY1-224" fmla="*/ 0 h 3519374"/>
              <a:gd name="connsiteX2-225" fmla="*/ 1151148 w 4974928"/>
              <a:gd name="connsiteY2-226" fmla="*/ 75212 h 3519374"/>
              <a:gd name="connsiteX3-227" fmla="*/ 33714 w 4974928"/>
              <a:gd name="connsiteY3-228" fmla="*/ 1657097 h 3519374"/>
              <a:gd name="connsiteX4-229" fmla="*/ 33705 w 4974928"/>
              <a:gd name="connsiteY4-230" fmla="*/ 1862264 h 3519374"/>
              <a:gd name="connsiteX5-231" fmla="*/ 1151139 w 4974928"/>
              <a:gd name="connsiteY5-232" fmla="*/ 3444150 h 3519374"/>
              <a:gd name="connsiteX6-233" fmla="*/ 1296361 w 4974928"/>
              <a:gd name="connsiteY6-234" fmla="*/ 3519374 h 3519374"/>
              <a:gd name="connsiteX7-235" fmla="*/ 4797103 w 4974928"/>
              <a:gd name="connsiteY7-236" fmla="*/ 3519374 h 3519374"/>
              <a:gd name="connsiteX8-237" fmla="*/ 4974928 w 4974928"/>
              <a:gd name="connsiteY8-238" fmla="*/ 3341570 h 3519374"/>
              <a:gd name="connsiteX9-239" fmla="*/ 4974928 w 4974928"/>
              <a:gd name="connsiteY9-240" fmla="*/ 177754 h 3519374"/>
              <a:gd name="connsiteX10-241" fmla="*/ 4797124 w 4974928"/>
              <a:gd name="connsiteY10-242" fmla="*/ 0 h 3519374"/>
              <a:gd name="connsiteX0-243" fmla="*/ 4797124 w 4974928"/>
              <a:gd name="connsiteY0-244" fmla="*/ 0 h 3519374"/>
              <a:gd name="connsiteX1-245" fmla="*/ 1296382 w 4974928"/>
              <a:gd name="connsiteY1-246" fmla="*/ 0 h 3519374"/>
              <a:gd name="connsiteX2-247" fmla="*/ 1151148 w 4974928"/>
              <a:gd name="connsiteY2-248" fmla="*/ 75212 h 3519374"/>
              <a:gd name="connsiteX3-249" fmla="*/ 33714 w 4974928"/>
              <a:gd name="connsiteY3-250" fmla="*/ 1657097 h 3519374"/>
              <a:gd name="connsiteX4-251" fmla="*/ 33705 w 4974928"/>
              <a:gd name="connsiteY4-252" fmla="*/ 1862264 h 3519374"/>
              <a:gd name="connsiteX5-253" fmla="*/ 1151139 w 4974928"/>
              <a:gd name="connsiteY5-254" fmla="*/ 3444150 h 3519374"/>
              <a:gd name="connsiteX6-255" fmla="*/ 1296361 w 4974928"/>
              <a:gd name="connsiteY6-256" fmla="*/ 3519374 h 3519374"/>
              <a:gd name="connsiteX7-257" fmla="*/ 4797103 w 4974928"/>
              <a:gd name="connsiteY7-258" fmla="*/ 3519374 h 3519374"/>
              <a:gd name="connsiteX8-259" fmla="*/ 4974928 w 4974928"/>
              <a:gd name="connsiteY8-260" fmla="*/ 3341570 h 3519374"/>
              <a:gd name="connsiteX9-261" fmla="*/ 4974928 w 4974928"/>
              <a:gd name="connsiteY9-262" fmla="*/ 177754 h 3519374"/>
              <a:gd name="connsiteX10-263" fmla="*/ 4797124 w 4974928"/>
              <a:gd name="connsiteY10-264" fmla="*/ 0 h 3519374"/>
              <a:gd name="connsiteX0-265" fmla="*/ 4797124 w 4974928"/>
              <a:gd name="connsiteY0-266" fmla="*/ 0 h 3519374"/>
              <a:gd name="connsiteX1-267" fmla="*/ 1296382 w 4974928"/>
              <a:gd name="connsiteY1-268" fmla="*/ 0 h 3519374"/>
              <a:gd name="connsiteX2-269" fmla="*/ 1151148 w 4974928"/>
              <a:gd name="connsiteY2-270" fmla="*/ 75212 h 3519374"/>
              <a:gd name="connsiteX3-271" fmla="*/ 33714 w 4974928"/>
              <a:gd name="connsiteY3-272" fmla="*/ 1657097 h 3519374"/>
              <a:gd name="connsiteX4-273" fmla="*/ 33705 w 4974928"/>
              <a:gd name="connsiteY4-274" fmla="*/ 1862264 h 3519374"/>
              <a:gd name="connsiteX5-275" fmla="*/ 1151139 w 4974928"/>
              <a:gd name="connsiteY5-276" fmla="*/ 3444150 h 3519374"/>
              <a:gd name="connsiteX6-277" fmla="*/ 1296361 w 4974928"/>
              <a:gd name="connsiteY6-278" fmla="*/ 3519374 h 3519374"/>
              <a:gd name="connsiteX7-279" fmla="*/ 4797103 w 4974928"/>
              <a:gd name="connsiteY7-280" fmla="*/ 3519374 h 3519374"/>
              <a:gd name="connsiteX8-281" fmla="*/ 4974928 w 4974928"/>
              <a:gd name="connsiteY8-282" fmla="*/ 3341570 h 3519374"/>
              <a:gd name="connsiteX9-283" fmla="*/ 4974928 w 4974928"/>
              <a:gd name="connsiteY9-284" fmla="*/ 177754 h 3519374"/>
              <a:gd name="connsiteX10-285" fmla="*/ 4797124 w 4974928"/>
              <a:gd name="connsiteY10-286" fmla="*/ 0 h 3519374"/>
              <a:gd name="connsiteX0-287" fmla="*/ 4797124 w 4974928"/>
              <a:gd name="connsiteY0-288" fmla="*/ 0 h 3519374"/>
              <a:gd name="connsiteX1-289" fmla="*/ 1296382 w 4974928"/>
              <a:gd name="connsiteY1-290" fmla="*/ 0 h 3519374"/>
              <a:gd name="connsiteX2-291" fmla="*/ 1151148 w 4974928"/>
              <a:gd name="connsiteY2-292" fmla="*/ 75212 h 3519374"/>
              <a:gd name="connsiteX3-293" fmla="*/ 33714 w 4974928"/>
              <a:gd name="connsiteY3-294" fmla="*/ 1657097 h 3519374"/>
              <a:gd name="connsiteX4-295" fmla="*/ 33705 w 4974928"/>
              <a:gd name="connsiteY4-296" fmla="*/ 1862264 h 3519374"/>
              <a:gd name="connsiteX5-297" fmla="*/ 1151139 w 4974928"/>
              <a:gd name="connsiteY5-298" fmla="*/ 3444150 h 3519374"/>
              <a:gd name="connsiteX6-299" fmla="*/ 1296361 w 4974928"/>
              <a:gd name="connsiteY6-300" fmla="*/ 3519374 h 3519374"/>
              <a:gd name="connsiteX7-301" fmla="*/ 4797103 w 4974928"/>
              <a:gd name="connsiteY7-302" fmla="*/ 3519374 h 3519374"/>
              <a:gd name="connsiteX8-303" fmla="*/ 4974928 w 4974928"/>
              <a:gd name="connsiteY8-304" fmla="*/ 3341570 h 3519374"/>
              <a:gd name="connsiteX9-305" fmla="*/ 4974928 w 4974928"/>
              <a:gd name="connsiteY9-306" fmla="*/ 177754 h 3519374"/>
              <a:gd name="connsiteX10-307" fmla="*/ 4797124 w 4974928"/>
              <a:gd name="connsiteY10-308" fmla="*/ 0 h 3519374"/>
              <a:gd name="connsiteX0-309" fmla="*/ 4797124 w 4974928"/>
              <a:gd name="connsiteY0-310" fmla="*/ 0 h 3519374"/>
              <a:gd name="connsiteX1-311" fmla="*/ 1296382 w 4974928"/>
              <a:gd name="connsiteY1-312" fmla="*/ 0 h 3519374"/>
              <a:gd name="connsiteX2-313" fmla="*/ 1151148 w 4974928"/>
              <a:gd name="connsiteY2-314" fmla="*/ 75212 h 3519374"/>
              <a:gd name="connsiteX3-315" fmla="*/ 33714 w 4974928"/>
              <a:gd name="connsiteY3-316" fmla="*/ 1657097 h 3519374"/>
              <a:gd name="connsiteX4-317" fmla="*/ 33705 w 4974928"/>
              <a:gd name="connsiteY4-318" fmla="*/ 1862264 h 3519374"/>
              <a:gd name="connsiteX5-319" fmla="*/ 1151139 w 4974928"/>
              <a:gd name="connsiteY5-320" fmla="*/ 3444150 h 3519374"/>
              <a:gd name="connsiteX6-321" fmla="*/ 1296361 w 4974928"/>
              <a:gd name="connsiteY6-322" fmla="*/ 3519374 h 3519374"/>
              <a:gd name="connsiteX7-323" fmla="*/ 4797103 w 4974928"/>
              <a:gd name="connsiteY7-324" fmla="*/ 3519374 h 3519374"/>
              <a:gd name="connsiteX8-325" fmla="*/ 4974928 w 4974928"/>
              <a:gd name="connsiteY8-326" fmla="*/ 3341570 h 3519374"/>
              <a:gd name="connsiteX9-327" fmla="*/ 4974928 w 4974928"/>
              <a:gd name="connsiteY9-328" fmla="*/ 177754 h 3519374"/>
              <a:gd name="connsiteX10-329" fmla="*/ 4797124 w 4974928"/>
              <a:gd name="connsiteY10-330" fmla="*/ 0 h 3519374"/>
              <a:gd name="connsiteX0-331" fmla="*/ 4797124 w 4974928"/>
              <a:gd name="connsiteY0-332" fmla="*/ 0 h 3519374"/>
              <a:gd name="connsiteX1-333" fmla="*/ 1296382 w 4974928"/>
              <a:gd name="connsiteY1-334" fmla="*/ 0 h 3519374"/>
              <a:gd name="connsiteX2-335" fmla="*/ 1151148 w 4974928"/>
              <a:gd name="connsiteY2-336" fmla="*/ 75212 h 3519374"/>
              <a:gd name="connsiteX3-337" fmla="*/ 33714 w 4974928"/>
              <a:gd name="connsiteY3-338" fmla="*/ 1657097 h 3519374"/>
              <a:gd name="connsiteX4-339" fmla="*/ 33705 w 4974928"/>
              <a:gd name="connsiteY4-340" fmla="*/ 1862264 h 3519374"/>
              <a:gd name="connsiteX5-341" fmla="*/ 1151139 w 4974928"/>
              <a:gd name="connsiteY5-342" fmla="*/ 3444150 h 3519374"/>
              <a:gd name="connsiteX6-343" fmla="*/ 1296361 w 4974928"/>
              <a:gd name="connsiteY6-344" fmla="*/ 3519374 h 3519374"/>
              <a:gd name="connsiteX7-345" fmla="*/ 4797103 w 4974928"/>
              <a:gd name="connsiteY7-346" fmla="*/ 3519374 h 3519374"/>
              <a:gd name="connsiteX8-347" fmla="*/ 4974928 w 4974928"/>
              <a:gd name="connsiteY8-348" fmla="*/ 3341570 h 3519374"/>
              <a:gd name="connsiteX9-349" fmla="*/ 4974928 w 4974928"/>
              <a:gd name="connsiteY9-350" fmla="*/ 177754 h 3519374"/>
              <a:gd name="connsiteX10-351" fmla="*/ 4797124 w 4974928"/>
              <a:gd name="connsiteY10-352" fmla="*/ 0 h 3519374"/>
              <a:gd name="connsiteX0-353" fmla="*/ 4797124 w 4974928"/>
              <a:gd name="connsiteY0-354" fmla="*/ 0 h 3519374"/>
              <a:gd name="connsiteX1-355" fmla="*/ 1296382 w 4974928"/>
              <a:gd name="connsiteY1-356" fmla="*/ 0 h 3519374"/>
              <a:gd name="connsiteX2-357" fmla="*/ 1151148 w 4974928"/>
              <a:gd name="connsiteY2-358" fmla="*/ 75212 h 3519374"/>
              <a:gd name="connsiteX3-359" fmla="*/ 33714 w 4974928"/>
              <a:gd name="connsiteY3-360" fmla="*/ 1657097 h 3519374"/>
              <a:gd name="connsiteX4-361" fmla="*/ 33705 w 4974928"/>
              <a:gd name="connsiteY4-362" fmla="*/ 1862264 h 3519374"/>
              <a:gd name="connsiteX5-363" fmla="*/ 1151139 w 4974928"/>
              <a:gd name="connsiteY5-364" fmla="*/ 3444150 h 3519374"/>
              <a:gd name="connsiteX6-365" fmla="*/ 1296361 w 4974928"/>
              <a:gd name="connsiteY6-366" fmla="*/ 3519374 h 3519374"/>
              <a:gd name="connsiteX7-367" fmla="*/ 4797103 w 4974928"/>
              <a:gd name="connsiteY7-368" fmla="*/ 3519374 h 3519374"/>
              <a:gd name="connsiteX8-369" fmla="*/ 4974928 w 4974928"/>
              <a:gd name="connsiteY8-370" fmla="*/ 3341570 h 3519374"/>
              <a:gd name="connsiteX9-371" fmla="*/ 4974928 w 4974928"/>
              <a:gd name="connsiteY9-372" fmla="*/ 177754 h 3519374"/>
              <a:gd name="connsiteX10-373" fmla="*/ 4797124 w 4974928"/>
              <a:gd name="connsiteY10-374" fmla="*/ 0 h 3519374"/>
              <a:gd name="connsiteX0-375" fmla="*/ 4797124 w 4974928"/>
              <a:gd name="connsiteY0-376" fmla="*/ 0 h 3519374"/>
              <a:gd name="connsiteX1-377" fmla="*/ 1296382 w 4974928"/>
              <a:gd name="connsiteY1-378" fmla="*/ 0 h 3519374"/>
              <a:gd name="connsiteX2-379" fmla="*/ 1151148 w 4974928"/>
              <a:gd name="connsiteY2-380" fmla="*/ 75212 h 3519374"/>
              <a:gd name="connsiteX3-381" fmla="*/ 33714 w 4974928"/>
              <a:gd name="connsiteY3-382" fmla="*/ 1657097 h 3519374"/>
              <a:gd name="connsiteX4-383" fmla="*/ 33705 w 4974928"/>
              <a:gd name="connsiteY4-384" fmla="*/ 1862264 h 3519374"/>
              <a:gd name="connsiteX5-385" fmla="*/ 1151139 w 4974928"/>
              <a:gd name="connsiteY5-386" fmla="*/ 3444150 h 3519374"/>
              <a:gd name="connsiteX6-387" fmla="*/ 1296361 w 4974928"/>
              <a:gd name="connsiteY6-388" fmla="*/ 3519374 h 3519374"/>
              <a:gd name="connsiteX7-389" fmla="*/ 4797103 w 4974928"/>
              <a:gd name="connsiteY7-390" fmla="*/ 3519374 h 3519374"/>
              <a:gd name="connsiteX8-391" fmla="*/ 4974928 w 4974928"/>
              <a:gd name="connsiteY8-392" fmla="*/ 3341570 h 3519374"/>
              <a:gd name="connsiteX9-393" fmla="*/ 4974928 w 4974928"/>
              <a:gd name="connsiteY9-394" fmla="*/ 177754 h 3519374"/>
              <a:gd name="connsiteX10-395" fmla="*/ 4797124 w 4974928"/>
              <a:gd name="connsiteY10-396" fmla="*/ 0 h 35193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4974928" h="3519374">
                <a:moveTo>
                  <a:pt x="4797124" y="0"/>
                </a:moveTo>
                <a:cubicBezTo>
                  <a:pt x="4692969" y="0"/>
                  <a:pt x="1355294" y="0"/>
                  <a:pt x="1296382" y="0"/>
                </a:cubicBezTo>
                <a:cubicBezTo>
                  <a:pt x="1237470" y="0"/>
                  <a:pt x="1185138" y="27094"/>
                  <a:pt x="1151148" y="75212"/>
                </a:cubicBezTo>
                <a:cubicBezTo>
                  <a:pt x="1117158" y="123329"/>
                  <a:pt x="78660" y="1593470"/>
                  <a:pt x="33714" y="1657097"/>
                </a:cubicBezTo>
                <a:cubicBezTo>
                  <a:pt x="-11232" y="1720725"/>
                  <a:pt x="-11241" y="1798637"/>
                  <a:pt x="33705" y="1862264"/>
                </a:cubicBezTo>
                <a:cubicBezTo>
                  <a:pt x="78651" y="1925892"/>
                  <a:pt x="1117149" y="3396033"/>
                  <a:pt x="1151139" y="3444150"/>
                </a:cubicBezTo>
                <a:cubicBezTo>
                  <a:pt x="1185129" y="3492267"/>
                  <a:pt x="1237449" y="3519374"/>
                  <a:pt x="1296361" y="3519374"/>
                </a:cubicBezTo>
                <a:cubicBezTo>
                  <a:pt x="1355273" y="3519374"/>
                  <a:pt x="4692948" y="3519374"/>
                  <a:pt x="4797103" y="3519374"/>
                </a:cubicBezTo>
                <a:cubicBezTo>
                  <a:pt x="4901257" y="3519374"/>
                  <a:pt x="4974928" y="3445725"/>
                  <a:pt x="4974928" y="3341570"/>
                </a:cubicBezTo>
                <a:cubicBezTo>
                  <a:pt x="4974928" y="3237416"/>
                  <a:pt x="4974928" y="281908"/>
                  <a:pt x="4974928" y="177754"/>
                </a:cubicBezTo>
                <a:cubicBezTo>
                  <a:pt x="4974928" y="73599"/>
                  <a:pt x="4901279" y="0"/>
                  <a:pt x="4797124" y="0"/>
                </a:cubicBezTo>
                <a:close/>
              </a:path>
            </a:pathLst>
          </a:custGeom>
          <a:gradFill>
            <a:gsLst>
              <a:gs pos="70000">
                <a:schemeClr val="accent2">
                  <a:lumMod val="60000"/>
                  <a:lumOff val="40000"/>
                  <a:alpha val="0"/>
                </a:schemeClr>
              </a:gs>
              <a:gs pos="0">
                <a:schemeClr val="accent2">
                  <a:lumMod val="60000"/>
                  <a:lumOff val="40000"/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0" tIns="45720" rIns="0" bIns="45720" numCol="1" spcCol="0" rtlCol="0" fromWordArt="0" anchor="ctr" anchorCtr="0" forceAA="0" compatLnSpc="1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</a:t>
            </a:r>
            <a:endParaRPr lang="en-US" altLang="zh-CN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1" name="任意多边形: 形状 20"/>
          <p:cNvSpPr/>
          <p:nvPr>
            <p:custDataLst>
              <p:tags r:id="rId2"/>
            </p:custDataLst>
          </p:nvPr>
        </p:nvSpPr>
        <p:spPr>
          <a:xfrm>
            <a:off x="795020" y="1669415"/>
            <a:ext cx="4974928" cy="3519374"/>
          </a:xfrm>
          <a:custGeom>
            <a:avLst/>
            <a:gdLst>
              <a:gd name="connsiteX0" fmla="*/ 177804 w 4954193"/>
              <a:gd name="connsiteY0" fmla="*/ 0 h 3519374"/>
              <a:gd name="connsiteX1" fmla="*/ 3678546 w 4954193"/>
              <a:gd name="connsiteY1" fmla="*/ 0 h 3519374"/>
              <a:gd name="connsiteX2" fmla="*/ 3823780 w 4954193"/>
              <a:gd name="connsiteY2" fmla="*/ 75212 h 3519374"/>
              <a:gd name="connsiteX3" fmla="*/ 4941214 w 4954193"/>
              <a:gd name="connsiteY3" fmla="*/ 1657097 h 3519374"/>
              <a:gd name="connsiteX4" fmla="*/ 4941223 w 4954193"/>
              <a:gd name="connsiteY4" fmla="*/ 1862264 h 3519374"/>
              <a:gd name="connsiteX5" fmla="*/ 3823789 w 4954193"/>
              <a:gd name="connsiteY5" fmla="*/ 3444150 h 3519374"/>
              <a:gd name="connsiteX6" fmla="*/ 3678567 w 4954193"/>
              <a:gd name="connsiteY6" fmla="*/ 3519374 h 3519374"/>
              <a:gd name="connsiteX7" fmla="*/ 177825 w 4954193"/>
              <a:gd name="connsiteY7" fmla="*/ 3519374 h 3519374"/>
              <a:gd name="connsiteX8" fmla="*/ 0 w 4954193"/>
              <a:gd name="connsiteY8" fmla="*/ 3341570 h 3519374"/>
              <a:gd name="connsiteX9" fmla="*/ 0 w 4954193"/>
              <a:gd name="connsiteY9" fmla="*/ 177754 h 3519374"/>
              <a:gd name="connsiteX10" fmla="*/ 177804 w 4954193"/>
              <a:gd name="connsiteY10" fmla="*/ 0 h 3519374"/>
              <a:gd name="connsiteX0-1" fmla="*/ 177804 w 4954193"/>
              <a:gd name="connsiteY0-2" fmla="*/ 0 h 3519374"/>
              <a:gd name="connsiteX1-3" fmla="*/ 3678546 w 4954193"/>
              <a:gd name="connsiteY1-4" fmla="*/ 0 h 3519374"/>
              <a:gd name="connsiteX2-5" fmla="*/ 3823780 w 4954193"/>
              <a:gd name="connsiteY2-6" fmla="*/ 75212 h 3519374"/>
              <a:gd name="connsiteX3-7" fmla="*/ 4941214 w 4954193"/>
              <a:gd name="connsiteY3-8" fmla="*/ 1657097 h 3519374"/>
              <a:gd name="connsiteX4-9" fmla="*/ 4941223 w 4954193"/>
              <a:gd name="connsiteY4-10" fmla="*/ 1862264 h 3519374"/>
              <a:gd name="connsiteX5-11" fmla="*/ 3823789 w 4954193"/>
              <a:gd name="connsiteY5-12" fmla="*/ 3444150 h 3519374"/>
              <a:gd name="connsiteX6-13" fmla="*/ 3678567 w 4954193"/>
              <a:gd name="connsiteY6-14" fmla="*/ 3519374 h 3519374"/>
              <a:gd name="connsiteX7-15" fmla="*/ 177825 w 4954193"/>
              <a:gd name="connsiteY7-16" fmla="*/ 3519374 h 3519374"/>
              <a:gd name="connsiteX8-17" fmla="*/ 0 w 4954193"/>
              <a:gd name="connsiteY8-18" fmla="*/ 3341570 h 3519374"/>
              <a:gd name="connsiteX9-19" fmla="*/ 0 w 4954193"/>
              <a:gd name="connsiteY9-20" fmla="*/ 177754 h 3519374"/>
              <a:gd name="connsiteX10-21" fmla="*/ 177804 w 4954193"/>
              <a:gd name="connsiteY10-22" fmla="*/ 0 h 3519374"/>
              <a:gd name="connsiteX0-23" fmla="*/ 177804 w 4954193"/>
              <a:gd name="connsiteY0-24" fmla="*/ 0 h 3519374"/>
              <a:gd name="connsiteX1-25" fmla="*/ 3678546 w 4954193"/>
              <a:gd name="connsiteY1-26" fmla="*/ 0 h 3519374"/>
              <a:gd name="connsiteX2-27" fmla="*/ 3823780 w 4954193"/>
              <a:gd name="connsiteY2-28" fmla="*/ 75212 h 3519374"/>
              <a:gd name="connsiteX3-29" fmla="*/ 4941214 w 4954193"/>
              <a:gd name="connsiteY3-30" fmla="*/ 1657097 h 3519374"/>
              <a:gd name="connsiteX4-31" fmla="*/ 4941223 w 4954193"/>
              <a:gd name="connsiteY4-32" fmla="*/ 1862264 h 3519374"/>
              <a:gd name="connsiteX5-33" fmla="*/ 3823789 w 4954193"/>
              <a:gd name="connsiteY5-34" fmla="*/ 3444150 h 3519374"/>
              <a:gd name="connsiteX6-35" fmla="*/ 3678567 w 4954193"/>
              <a:gd name="connsiteY6-36" fmla="*/ 3519374 h 3519374"/>
              <a:gd name="connsiteX7-37" fmla="*/ 177825 w 4954193"/>
              <a:gd name="connsiteY7-38" fmla="*/ 3519374 h 3519374"/>
              <a:gd name="connsiteX8-39" fmla="*/ 0 w 4954193"/>
              <a:gd name="connsiteY8-40" fmla="*/ 3341570 h 3519374"/>
              <a:gd name="connsiteX9-41" fmla="*/ 0 w 4954193"/>
              <a:gd name="connsiteY9-42" fmla="*/ 177754 h 3519374"/>
              <a:gd name="connsiteX10-43" fmla="*/ 177804 w 4954193"/>
              <a:gd name="connsiteY10-44" fmla="*/ 0 h 3519374"/>
              <a:gd name="connsiteX0-45" fmla="*/ 177804 w 4954193"/>
              <a:gd name="connsiteY0-46" fmla="*/ 0 h 3519374"/>
              <a:gd name="connsiteX1-47" fmla="*/ 3678546 w 4954193"/>
              <a:gd name="connsiteY1-48" fmla="*/ 0 h 3519374"/>
              <a:gd name="connsiteX2-49" fmla="*/ 3823780 w 4954193"/>
              <a:gd name="connsiteY2-50" fmla="*/ 75212 h 3519374"/>
              <a:gd name="connsiteX3-51" fmla="*/ 4941214 w 4954193"/>
              <a:gd name="connsiteY3-52" fmla="*/ 1657097 h 3519374"/>
              <a:gd name="connsiteX4-53" fmla="*/ 4941223 w 4954193"/>
              <a:gd name="connsiteY4-54" fmla="*/ 1862264 h 3519374"/>
              <a:gd name="connsiteX5-55" fmla="*/ 3823789 w 4954193"/>
              <a:gd name="connsiteY5-56" fmla="*/ 3444150 h 3519374"/>
              <a:gd name="connsiteX6-57" fmla="*/ 3678567 w 4954193"/>
              <a:gd name="connsiteY6-58" fmla="*/ 3519374 h 3519374"/>
              <a:gd name="connsiteX7-59" fmla="*/ 177825 w 4954193"/>
              <a:gd name="connsiteY7-60" fmla="*/ 3519374 h 3519374"/>
              <a:gd name="connsiteX8-61" fmla="*/ 0 w 4954193"/>
              <a:gd name="connsiteY8-62" fmla="*/ 3341570 h 3519374"/>
              <a:gd name="connsiteX9-63" fmla="*/ 0 w 4954193"/>
              <a:gd name="connsiteY9-64" fmla="*/ 177754 h 3519374"/>
              <a:gd name="connsiteX10-65" fmla="*/ 177804 w 4954193"/>
              <a:gd name="connsiteY10-66" fmla="*/ 0 h 3519374"/>
              <a:gd name="connsiteX0-67" fmla="*/ 177804 w 4954193"/>
              <a:gd name="connsiteY0-68" fmla="*/ 0 h 3519374"/>
              <a:gd name="connsiteX1-69" fmla="*/ 3678546 w 4954193"/>
              <a:gd name="connsiteY1-70" fmla="*/ 0 h 3519374"/>
              <a:gd name="connsiteX2-71" fmla="*/ 3823780 w 4954193"/>
              <a:gd name="connsiteY2-72" fmla="*/ 75212 h 3519374"/>
              <a:gd name="connsiteX3-73" fmla="*/ 4941214 w 4954193"/>
              <a:gd name="connsiteY3-74" fmla="*/ 1657097 h 3519374"/>
              <a:gd name="connsiteX4-75" fmla="*/ 4941223 w 4954193"/>
              <a:gd name="connsiteY4-76" fmla="*/ 1862264 h 3519374"/>
              <a:gd name="connsiteX5-77" fmla="*/ 3823789 w 4954193"/>
              <a:gd name="connsiteY5-78" fmla="*/ 3444150 h 3519374"/>
              <a:gd name="connsiteX6-79" fmla="*/ 3678567 w 4954193"/>
              <a:gd name="connsiteY6-80" fmla="*/ 3519374 h 3519374"/>
              <a:gd name="connsiteX7-81" fmla="*/ 177825 w 4954193"/>
              <a:gd name="connsiteY7-82" fmla="*/ 3519374 h 3519374"/>
              <a:gd name="connsiteX8-83" fmla="*/ 0 w 4954193"/>
              <a:gd name="connsiteY8-84" fmla="*/ 3341570 h 3519374"/>
              <a:gd name="connsiteX9-85" fmla="*/ 0 w 4954193"/>
              <a:gd name="connsiteY9-86" fmla="*/ 177754 h 3519374"/>
              <a:gd name="connsiteX10-87" fmla="*/ 177804 w 4954193"/>
              <a:gd name="connsiteY10-88" fmla="*/ 0 h 3519374"/>
              <a:gd name="connsiteX0-89" fmla="*/ 177804 w 4954193"/>
              <a:gd name="connsiteY0-90" fmla="*/ 0 h 3519374"/>
              <a:gd name="connsiteX1-91" fmla="*/ 3678546 w 4954193"/>
              <a:gd name="connsiteY1-92" fmla="*/ 0 h 3519374"/>
              <a:gd name="connsiteX2-93" fmla="*/ 3823780 w 4954193"/>
              <a:gd name="connsiteY2-94" fmla="*/ 75212 h 3519374"/>
              <a:gd name="connsiteX3-95" fmla="*/ 4941214 w 4954193"/>
              <a:gd name="connsiteY3-96" fmla="*/ 1657097 h 3519374"/>
              <a:gd name="connsiteX4-97" fmla="*/ 4941223 w 4954193"/>
              <a:gd name="connsiteY4-98" fmla="*/ 1862264 h 3519374"/>
              <a:gd name="connsiteX5-99" fmla="*/ 3823789 w 4954193"/>
              <a:gd name="connsiteY5-100" fmla="*/ 3444150 h 3519374"/>
              <a:gd name="connsiteX6-101" fmla="*/ 3678567 w 4954193"/>
              <a:gd name="connsiteY6-102" fmla="*/ 3519374 h 3519374"/>
              <a:gd name="connsiteX7-103" fmla="*/ 177825 w 4954193"/>
              <a:gd name="connsiteY7-104" fmla="*/ 3519374 h 3519374"/>
              <a:gd name="connsiteX8-105" fmla="*/ 0 w 4954193"/>
              <a:gd name="connsiteY8-106" fmla="*/ 3341570 h 3519374"/>
              <a:gd name="connsiteX9-107" fmla="*/ 0 w 4954193"/>
              <a:gd name="connsiteY9-108" fmla="*/ 177754 h 3519374"/>
              <a:gd name="connsiteX10-109" fmla="*/ 177804 w 4954193"/>
              <a:gd name="connsiteY10-110" fmla="*/ 0 h 3519374"/>
              <a:gd name="connsiteX0-111" fmla="*/ 177804 w 4954190"/>
              <a:gd name="connsiteY0-112" fmla="*/ 0 h 3519374"/>
              <a:gd name="connsiteX1-113" fmla="*/ 3678546 w 4954190"/>
              <a:gd name="connsiteY1-114" fmla="*/ 0 h 3519374"/>
              <a:gd name="connsiteX2-115" fmla="*/ 3823780 w 4954190"/>
              <a:gd name="connsiteY2-116" fmla="*/ 75212 h 3519374"/>
              <a:gd name="connsiteX3-117" fmla="*/ 4941214 w 4954190"/>
              <a:gd name="connsiteY3-118" fmla="*/ 1657097 h 3519374"/>
              <a:gd name="connsiteX4-119" fmla="*/ 4941223 w 4954190"/>
              <a:gd name="connsiteY4-120" fmla="*/ 1862264 h 3519374"/>
              <a:gd name="connsiteX5-121" fmla="*/ 3823789 w 4954190"/>
              <a:gd name="connsiteY5-122" fmla="*/ 3444150 h 3519374"/>
              <a:gd name="connsiteX6-123" fmla="*/ 3678567 w 4954190"/>
              <a:gd name="connsiteY6-124" fmla="*/ 3519374 h 3519374"/>
              <a:gd name="connsiteX7-125" fmla="*/ 177825 w 4954190"/>
              <a:gd name="connsiteY7-126" fmla="*/ 3519374 h 3519374"/>
              <a:gd name="connsiteX8-127" fmla="*/ 0 w 4954190"/>
              <a:gd name="connsiteY8-128" fmla="*/ 3341570 h 3519374"/>
              <a:gd name="connsiteX9-129" fmla="*/ 0 w 4954190"/>
              <a:gd name="connsiteY9-130" fmla="*/ 177754 h 3519374"/>
              <a:gd name="connsiteX10-131" fmla="*/ 177804 w 4954190"/>
              <a:gd name="connsiteY10-132" fmla="*/ 0 h 3519374"/>
              <a:gd name="connsiteX0-133" fmla="*/ 177804 w 4974928"/>
              <a:gd name="connsiteY0-134" fmla="*/ 0 h 3519374"/>
              <a:gd name="connsiteX1-135" fmla="*/ 3678546 w 4974928"/>
              <a:gd name="connsiteY1-136" fmla="*/ 0 h 3519374"/>
              <a:gd name="connsiteX2-137" fmla="*/ 3823780 w 4974928"/>
              <a:gd name="connsiteY2-138" fmla="*/ 75212 h 3519374"/>
              <a:gd name="connsiteX3-139" fmla="*/ 4941214 w 4974928"/>
              <a:gd name="connsiteY3-140" fmla="*/ 1657097 h 3519374"/>
              <a:gd name="connsiteX4-141" fmla="*/ 4941223 w 4974928"/>
              <a:gd name="connsiteY4-142" fmla="*/ 1862264 h 3519374"/>
              <a:gd name="connsiteX5-143" fmla="*/ 3823789 w 4974928"/>
              <a:gd name="connsiteY5-144" fmla="*/ 3444150 h 3519374"/>
              <a:gd name="connsiteX6-145" fmla="*/ 3678567 w 4974928"/>
              <a:gd name="connsiteY6-146" fmla="*/ 3519374 h 3519374"/>
              <a:gd name="connsiteX7-147" fmla="*/ 177825 w 4974928"/>
              <a:gd name="connsiteY7-148" fmla="*/ 3519374 h 3519374"/>
              <a:gd name="connsiteX8-149" fmla="*/ 0 w 4974928"/>
              <a:gd name="connsiteY8-150" fmla="*/ 3341570 h 3519374"/>
              <a:gd name="connsiteX9-151" fmla="*/ 0 w 4974928"/>
              <a:gd name="connsiteY9-152" fmla="*/ 177754 h 3519374"/>
              <a:gd name="connsiteX10-153" fmla="*/ 177804 w 4974928"/>
              <a:gd name="connsiteY10-154" fmla="*/ 0 h 3519374"/>
              <a:gd name="connsiteX0-155" fmla="*/ 177804 w 4974928"/>
              <a:gd name="connsiteY0-156" fmla="*/ 0 h 3519374"/>
              <a:gd name="connsiteX1-157" fmla="*/ 3678546 w 4974928"/>
              <a:gd name="connsiteY1-158" fmla="*/ 0 h 3519374"/>
              <a:gd name="connsiteX2-159" fmla="*/ 3823780 w 4974928"/>
              <a:gd name="connsiteY2-160" fmla="*/ 75212 h 3519374"/>
              <a:gd name="connsiteX3-161" fmla="*/ 4941214 w 4974928"/>
              <a:gd name="connsiteY3-162" fmla="*/ 1657097 h 3519374"/>
              <a:gd name="connsiteX4-163" fmla="*/ 4941223 w 4974928"/>
              <a:gd name="connsiteY4-164" fmla="*/ 1862264 h 3519374"/>
              <a:gd name="connsiteX5-165" fmla="*/ 3823789 w 4974928"/>
              <a:gd name="connsiteY5-166" fmla="*/ 3444150 h 3519374"/>
              <a:gd name="connsiteX6-167" fmla="*/ 3678567 w 4974928"/>
              <a:gd name="connsiteY6-168" fmla="*/ 3519374 h 3519374"/>
              <a:gd name="connsiteX7-169" fmla="*/ 177825 w 4974928"/>
              <a:gd name="connsiteY7-170" fmla="*/ 3519374 h 3519374"/>
              <a:gd name="connsiteX8-171" fmla="*/ 0 w 4974928"/>
              <a:gd name="connsiteY8-172" fmla="*/ 3341570 h 3519374"/>
              <a:gd name="connsiteX9-173" fmla="*/ 0 w 4974928"/>
              <a:gd name="connsiteY9-174" fmla="*/ 177754 h 3519374"/>
              <a:gd name="connsiteX10-175" fmla="*/ 177804 w 4974928"/>
              <a:gd name="connsiteY10-176" fmla="*/ 0 h 3519374"/>
              <a:gd name="connsiteX0-177" fmla="*/ 177804 w 4974928"/>
              <a:gd name="connsiteY0-178" fmla="*/ 0 h 3519374"/>
              <a:gd name="connsiteX1-179" fmla="*/ 3678546 w 4974928"/>
              <a:gd name="connsiteY1-180" fmla="*/ 0 h 3519374"/>
              <a:gd name="connsiteX2-181" fmla="*/ 3823780 w 4974928"/>
              <a:gd name="connsiteY2-182" fmla="*/ 75212 h 3519374"/>
              <a:gd name="connsiteX3-183" fmla="*/ 4941214 w 4974928"/>
              <a:gd name="connsiteY3-184" fmla="*/ 1657097 h 3519374"/>
              <a:gd name="connsiteX4-185" fmla="*/ 4941223 w 4974928"/>
              <a:gd name="connsiteY4-186" fmla="*/ 1862264 h 3519374"/>
              <a:gd name="connsiteX5-187" fmla="*/ 3823789 w 4974928"/>
              <a:gd name="connsiteY5-188" fmla="*/ 3444150 h 3519374"/>
              <a:gd name="connsiteX6-189" fmla="*/ 3678567 w 4974928"/>
              <a:gd name="connsiteY6-190" fmla="*/ 3519374 h 3519374"/>
              <a:gd name="connsiteX7-191" fmla="*/ 177825 w 4974928"/>
              <a:gd name="connsiteY7-192" fmla="*/ 3519374 h 3519374"/>
              <a:gd name="connsiteX8-193" fmla="*/ 0 w 4974928"/>
              <a:gd name="connsiteY8-194" fmla="*/ 3341570 h 3519374"/>
              <a:gd name="connsiteX9-195" fmla="*/ 0 w 4974928"/>
              <a:gd name="connsiteY9-196" fmla="*/ 177754 h 3519374"/>
              <a:gd name="connsiteX10-197" fmla="*/ 177804 w 4974928"/>
              <a:gd name="connsiteY10-198" fmla="*/ 0 h 3519374"/>
              <a:gd name="connsiteX0-199" fmla="*/ 177804 w 4974928"/>
              <a:gd name="connsiteY0-200" fmla="*/ 0 h 3519374"/>
              <a:gd name="connsiteX1-201" fmla="*/ 3678546 w 4974928"/>
              <a:gd name="connsiteY1-202" fmla="*/ 0 h 3519374"/>
              <a:gd name="connsiteX2-203" fmla="*/ 3823780 w 4974928"/>
              <a:gd name="connsiteY2-204" fmla="*/ 75212 h 3519374"/>
              <a:gd name="connsiteX3-205" fmla="*/ 4941214 w 4974928"/>
              <a:gd name="connsiteY3-206" fmla="*/ 1657097 h 3519374"/>
              <a:gd name="connsiteX4-207" fmla="*/ 4941223 w 4974928"/>
              <a:gd name="connsiteY4-208" fmla="*/ 1862264 h 3519374"/>
              <a:gd name="connsiteX5-209" fmla="*/ 3823789 w 4974928"/>
              <a:gd name="connsiteY5-210" fmla="*/ 3444150 h 3519374"/>
              <a:gd name="connsiteX6-211" fmla="*/ 3678567 w 4974928"/>
              <a:gd name="connsiteY6-212" fmla="*/ 3519374 h 3519374"/>
              <a:gd name="connsiteX7-213" fmla="*/ 177825 w 4974928"/>
              <a:gd name="connsiteY7-214" fmla="*/ 3519374 h 3519374"/>
              <a:gd name="connsiteX8-215" fmla="*/ 0 w 4974928"/>
              <a:gd name="connsiteY8-216" fmla="*/ 3341570 h 3519374"/>
              <a:gd name="connsiteX9-217" fmla="*/ 0 w 4974928"/>
              <a:gd name="connsiteY9-218" fmla="*/ 177754 h 3519374"/>
              <a:gd name="connsiteX10-219" fmla="*/ 177804 w 4974928"/>
              <a:gd name="connsiteY10-220" fmla="*/ 0 h 3519374"/>
              <a:gd name="connsiteX0-221" fmla="*/ 177804 w 4974928"/>
              <a:gd name="connsiteY0-222" fmla="*/ 0 h 3519374"/>
              <a:gd name="connsiteX1-223" fmla="*/ 3678546 w 4974928"/>
              <a:gd name="connsiteY1-224" fmla="*/ 0 h 3519374"/>
              <a:gd name="connsiteX2-225" fmla="*/ 3823780 w 4974928"/>
              <a:gd name="connsiteY2-226" fmla="*/ 75212 h 3519374"/>
              <a:gd name="connsiteX3-227" fmla="*/ 4941214 w 4974928"/>
              <a:gd name="connsiteY3-228" fmla="*/ 1657097 h 3519374"/>
              <a:gd name="connsiteX4-229" fmla="*/ 4941223 w 4974928"/>
              <a:gd name="connsiteY4-230" fmla="*/ 1862264 h 3519374"/>
              <a:gd name="connsiteX5-231" fmla="*/ 3823789 w 4974928"/>
              <a:gd name="connsiteY5-232" fmla="*/ 3444150 h 3519374"/>
              <a:gd name="connsiteX6-233" fmla="*/ 3678567 w 4974928"/>
              <a:gd name="connsiteY6-234" fmla="*/ 3519374 h 3519374"/>
              <a:gd name="connsiteX7-235" fmla="*/ 177825 w 4974928"/>
              <a:gd name="connsiteY7-236" fmla="*/ 3519374 h 3519374"/>
              <a:gd name="connsiteX8-237" fmla="*/ 0 w 4974928"/>
              <a:gd name="connsiteY8-238" fmla="*/ 3341570 h 3519374"/>
              <a:gd name="connsiteX9-239" fmla="*/ 0 w 4974928"/>
              <a:gd name="connsiteY9-240" fmla="*/ 177754 h 3519374"/>
              <a:gd name="connsiteX10-241" fmla="*/ 177804 w 4974928"/>
              <a:gd name="connsiteY10-242" fmla="*/ 0 h 3519374"/>
              <a:gd name="connsiteX0-243" fmla="*/ 177804 w 4974928"/>
              <a:gd name="connsiteY0-244" fmla="*/ 0 h 3519374"/>
              <a:gd name="connsiteX1-245" fmla="*/ 3678546 w 4974928"/>
              <a:gd name="connsiteY1-246" fmla="*/ 0 h 3519374"/>
              <a:gd name="connsiteX2-247" fmla="*/ 3823780 w 4974928"/>
              <a:gd name="connsiteY2-248" fmla="*/ 75212 h 3519374"/>
              <a:gd name="connsiteX3-249" fmla="*/ 4941214 w 4974928"/>
              <a:gd name="connsiteY3-250" fmla="*/ 1657097 h 3519374"/>
              <a:gd name="connsiteX4-251" fmla="*/ 4941223 w 4974928"/>
              <a:gd name="connsiteY4-252" fmla="*/ 1862264 h 3519374"/>
              <a:gd name="connsiteX5-253" fmla="*/ 3823789 w 4974928"/>
              <a:gd name="connsiteY5-254" fmla="*/ 3444150 h 3519374"/>
              <a:gd name="connsiteX6-255" fmla="*/ 3678567 w 4974928"/>
              <a:gd name="connsiteY6-256" fmla="*/ 3519374 h 3519374"/>
              <a:gd name="connsiteX7-257" fmla="*/ 177825 w 4974928"/>
              <a:gd name="connsiteY7-258" fmla="*/ 3519374 h 3519374"/>
              <a:gd name="connsiteX8-259" fmla="*/ 0 w 4974928"/>
              <a:gd name="connsiteY8-260" fmla="*/ 3341570 h 3519374"/>
              <a:gd name="connsiteX9-261" fmla="*/ 0 w 4974928"/>
              <a:gd name="connsiteY9-262" fmla="*/ 177754 h 3519374"/>
              <a:gd name="connsiteX10-263" fmla="*/ 177804 w 4974928"/>
              <a:gd name="connsiteY10-264" fmla="*/ 0 h 3519374"/>
              <a:gd name="connsiteX0-265" fmla="*/ 177804 w 4974928"/>
              <a:gd name="connsiteY0-266" fmla="*/ 0 h 3519374"/>
              <a:gd name="connsiteX1-267" fmla="*/ 3678546 w 4974928"/>
              <a:gd name="connsiteY1-268" fmla="*/ 0 h 3519374"/>
              <a:gd name="connsiteX2-269" fmla="*/ 3823780 w 4974928"/>
              <a:gd name="connsiteY2-270" fmla="*/ 75212 h 3519374"/>
              <a:gd name="connsiteX3-271" fmla="*/ 4941214 w 4974928"/>
              <a:gd name="connsiteY3-272" fmla="*/ 1657097 h 3519374"/>
              <a:gd name="connsiteX4-273" fmla="*/ 4941223 w 4974928"/>
              <a:gd name="connsiteY4-274" fmla="*/ 1862264 h 3519374"/>
              <a:gd name="connsiteX5-275" fmla="*/ 3823789 w 4974928"/>
              <a:gd name="connsiteY5-276" fmla="*/ 3444150 h 3519374"/>
              <a:gd name="connsiteX6-277" fmla="*/ 3678567 w 4974928"/>
              <a:gd name="connsiteY6-278" fmla="*/ 3519374 h 3519374"/>
              <a:gd name="connsiteX7-279" fmla="*/ 177825 w 4974928"/>
              <a:gd name="connsiteY7-280" fmla="*/ 3519374 h 3519374"/>
              <a:gd name="connsiteX8-281" fmla="*/ 0 w 4974928"/>
              <a:gd name="connsiteY8-282" fmla="*/ 3341570 h 3519374"/>
              <a:gd name="connsiteX9-283" fmla="*/ 0 w 4974928"/>
              <a:gd name="connsiteY9-284" fmla="*/ 177754 h 3519374"/>
              <a:gd name="connsiteX10-285" fmla="*/ 177804 w 4974928"/>
              <a:gd name="connsiteY10-286" fmla="*/ 0 h 3519374"/>
              <a:gd name="connsiteX0-287" fmla="*/ 177804 w 4974928"/>
              <a:gd name="connsiteY0-288" fmla="*/ 0 h 3519374"/>
              <a:gd name="connsiteX1-289" fmla="*/ 3678546 w 4974928"/>
              <a:gd name="connsiteY1-290" fmla="*/ 0 h 3519374"/>
              <a:gd name="connsiteX2-291" fmla="*/ 3823780 w 4974928"/>
              <a:gd name="connsiteY2-292" fmla="*/ 75212 h 3519374"/>
              <a:gd name="connsiteX3-293" fmla="*/ 4941214 w 4974928"/>
              <a:gd name="connsiteY3-294" fmla="*/ 1657097 h 3519374"/>
              <a:gd name="connsiteX4-295" fmla="*/ 4941223 w 4974928"/>
              <a:gd name="connsiteY4-296" fmla="*/ 1862264 h 3519374"/>
              <a:gd name="connsiteX5-297" fmla="*/ 3823789 w 4974928"/>
              <a:gd name="connsiteY5-298" fmla="*/ 3444150 h 3519374"/>
              <a:gd name="connsiteX6-299" fmla="*/ 3678567 w 4974928"/>
              <a:gd name="connsiteY6-300" fmla="*/ 3519374 h 3519374"/>
              <a:gd name="connsiteX7-301" fmla="*/ 177825 w 4974928"/>
              <a:gd name="connsiteY7-302" fmla="*/ 3519374 h 3519374"/>
              <a:gd name="connsiteX8-303" fmla="*/ 0 w 4974928"/>
              <a:gd name="connsiteY8-304" fmla="*/ 3341570 h 3519374"/>
              <a:gd name="connsiteX9-305" fmla="*/ 0 w 4974928"/>
              <a:gd name="connsiteY9-306" fmla="*/ 177754 h 3519374"/>
              <a:gd name="connsiteX10-307" fmla="*/ 177804 w 4974928"/>
              <a:gd name="connsiteY10-308" fmla="*/ 0 h 3519374"/>
              <a:gd name="connsiteX0-309" fmla="*/ 177804 w 4974928"/>
              <a:gd name="connsiteY0-310" fmla="*/ 0 h 3519374"/>
              <a:gd name="connsiteX1-311" fmla="*/ 3678546 w 4974928"/>
              <a:gd name="connsiteY1-312" fmla="*/ 0 h 3519374"/>
              <a:gd name="connsiteX2-313" fmla="*/ 3823780 w 4974928"/>
              <a:gd name="connsiteY2-314" fmla="*/ 75212 h 3519374"/>
              <a:gd name="connsiteX3-315" fmla="*/ 4941214 w 4974928"/>
              <a:gd name="connsiteY3-316" fmla="*/ 1657097 h 3519374"/>
              <a:gd name="connsiteX4-317" fmla="*/ 4941223 w 4974928"/>
              <a:gd name="connsiteY4-318" fmla="*/ 1862264 h 3519374"/>
              <a:gd name="connsiteX5-319" fmla="*/ 3823789 w 4974928"/>
              <a:gd name="connsiteY5-320" fmla="*/ 3444150 h 3519374"/>
              <a:gd name="connsiteX6-321" fmla="*/ 3678567 w 4974928"/>
              <a:gd name="connsiteY6-322" fmla="*/ 3519374 h 3519374"/>
              <a:gd name="connsiteX7-323" fmla="*/ 177825 w 4974928"/>
              <a:gd name="connsiteY7-324" fmla="*/ 3519374 h 3519374"/>
              <a:gd name="connsiteX8-325" fmla="*/ 0 w 4974928"/>
              <a:gd name="connsiteY8-326" fmla="*/ 3341570 h 3519374"/>
              <a:gd name="connsiteX9-327" fmla="*/ 0 w 4974928"/>
              <a:gd name="connsiteY9-328" fmla="*/ 177754 h 3519374"/>
              <a:gd name="connsiteX10-329" fmla="*/ 177804 w 4974928"/>
              <a:gd name="connsiteY10-330" fmla="*/ 0 h 3519374"/>
              <a:gd name="connsiteX0-331" fmla="*/ 177804 w 4974928"/>
              <a:gd name="connsiteY0-332" fmla="*/ 0 h 3519374"/>
              <a:gd name="connsiteX1-333" fmla="*/ 3678546 w 4974928"/>
              <a:gd name="connsiteY1-334" fmla="*/ 0 h 3519374"/>
              <a:gd name="connsiteX2-335" fmla="*/ 3823780 w 4974928"/>
              <a:gd name="connsiteY2-336" fmla="*/ 75212 h 3519374"/>
              <a:gd name="connsiteX3-337" fmla="*/ 4941214 w 4974928"/>
              <a:gd name="connsiteY3-338" fmla="*/ 1657097 h 3519374"/>
              <a:gd name="connsiteX4-339" fmla="*/ 4941223 w 4974928"/>
              <a:gd name="connsiteY4-340" fmla="*/ 1862264 h 3519374"/>
              <a:gd name="connsiteX5-341" fmla="*/ 3823789 w 4974928"/>
              <a:gd name="connsiteY5-342" fmla="*/ 3444150 h 3519374"/>
              <a:gd name="connsiteX6-343" fmla="*/ 3678567 w 4974928"/>
              <a:gd name="connsiteY6-344" fmla="*/ 3519374 h 3519374"/>
              <a:gd name="connsiteX7-345" fmla="*/ 177825 w 4974928"/>
              <a:gd name="connsiteY7-346" fmla="*/ 3519374 h 3519374"/>
              <a:gd name="connsiteX8-347" fmla="*/ 0 w 4974928"/>
              <a:gd name="connsiteY8-348" fmla="*/ 3341570 h 3519374"/>
              <a:gd name="connsiteX9-349" fmla="*/ 0 w 4974928"/>
              <a:gd name="connsiteY9-350" fmla="*/ 177754 h 3519374"/>
              <a:gd name="connsiteX10-351" fmla="*/ 177804 w 4974928"/>
              <a:gd name="connsiteY10-352" fmla="*/ 0 h 3519374"/>
              <a:gd name="connsiteX0-353" fmla="*/ 177804 w 4974928"/>
              <a:gd name="connsiteY0-354" fmla="*/ 0 h 3519374"/>
              <a:gd name="connsiteX1-355" fmla="*/ 3678546 w 4974928"/>
              <a:gd name="connsiteY1-356" fmla="*/ 0 h 3519374"/>
              <a:gd name="connsiteX2-357" fmla="*/ 3823780 w 4974928"/>
              <a:gd name="connsiteY2-358" fmla="*/ 75212 h 3519374"/>
              <a:gd name="connsiteX3-359" fmla="*/ 4941214 w 4974928"/>
              <a:gd name="connsiteY3-360" fmla="*/ 1657097 h 3519374"/>
              <a:gd name="connsiteX4-361" fmla="*/ 4941223 w 4974928"/>
              <a:gd name="connsiteY4-362" fmla="*/ 1862264 h 3519374"/>
              <a:gd name="connsiteX5-363" fmla="*/ 3823789 w 4974928"/>
              <a:gd name="connsiteY5-364" fmla="*/ 3444150 h 3519374"/>
              <a:gd name="connsiteX6-365" fmla="*/ 3678567 w 4974928"/>
              <a:gd name="connsiteY6-366" fmla="*/ 3519374 h 3519374"/>
              <a:gd name="connsiteX7-367" fmla="*/ 177825 w 4974928"/>
              <a:gd name="connsiteY7-368" fmla="*/ 3519374 h 3519374"/>
              <a:gd name="connsiteX8-369" fmla="*/ 0 w 4974928"/>
              <a:gd name="connsiteY8-370" fmla="*/ 3341570 h 3519374"/>
              <a:gd name="connsiteX9-371" fmla="*/ 0 w 4974928"/>
              <a:gd name="connsiteY9-372" fmla="*/ 177754 h 3519374"/>
              <a:gd name="connsiteX10-373" fmla="*/ 177804 w 4974928"/>
              <a:gd name="connsiteY10-374" fmla="*/ 0 h 3519374"/>
              <a:gd name="connsiteX0-375" fmla="*/ 177804 w 4974928"/>
              <a:gd name="connsiteY0-376" fmla="*/ 0 h 3519374"/>
              <a:gd name="connsiteX1-377" fmla="*/ 3678546 w 4974928"/>
              <a:gd name="connsiteY1-378" fmla="*/ 0 h 3519374"/>
              <a:gd name="connsiteX2-379" fmla="*/ 3823780 w 4974928"/>
              <a:gd name="connsiteY2-380" fmla="*/ 75212 h 3519374"/>
              <a:gd name="connsiteX3-381" fmla="*/ 4941214 w 4974928"/>
              <a:gd name="connsiteY3-382" fmla="*/ 1657097 h 3519374"/>
              <a:gd name="connsiteX4-383" fmla="*/ 4941223 w 4974928"/>
              <a:gd name="connsiteY4-384" fmla="*/ 1862264 h 3519374"/>
              <a:gd name="connsiteX5-385" fmla="*/ 3823789 w 4974928"/>
              <a:gd name="connsiteY5-386" fmla="*/ 3444150 h 3519374"/>
              <a:gd name="connsiteX6-387" fmla="*/ 3678567 w 4974928"/>
              <a:gd name="connsiteY6-388" fmla="*/ 3519374 h 3519374"/>
              <a:gd name="connsiteX7-389" fmla="*/ 177825 w 4974928"/>
              <a:gd name="connsiteY7-390" fmla="*/ 3519374 h 3519374"/>
              <a:gd name="connsiteX8-391" fmla="*/ 0 w 4974928"/>
              <a:gd name="connsiteY8-392" fmla="*/ 3341570 h 3519374"/>
              <a:gd name="connsiteX9-393" fmla="*/ 0 w 4974928"/>
              <a:gd name="connsiteY9-394" fmla="*/ 177754 h 3519374"/>
              <a:gd name="connsiteX10-395" fmla="*/ 177804 w 4974928"/>
              <a:gd name="connsiteY10-396" fmla="*/ 0 h 35193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4974928" h="3519374">
                <a:moveTo>
                  <a:pt x="177804" y="0"/>
                </a:moveTo>
                <a:cubicBezTo>
                  <a:pt x="281958" y="0"/>
                  <a:pt x="3619635" y="0"/>
                  <a:pt x="3678546" y="0"/>
                </a:cubicBezTo>
                <a:cubicBezTo>
                  <a:pt x="3737459" y="0"/>
                  <a:pt x="3789791" y="27094"/>
                  <a:pt x="3823780" y="75212"/>
                </a:cubicBezTo>
                <a:cubicBezTo>
                  <a:pt x="3857771" y="123329"/>
                  <a:pt x="4896269" y="1593470"/>
                  <a:pt x="4941214" y="1657097"/>
                </a:cubicBezTo>
                <a:cubicBezTo>
                  <a:pt x="4986161" y="1720725"/>
                  <a:pt x="4986170" y="1798637"/>
                  <a:pt x="4941223" y="1862264"/>
                </a:cubicBezTo>
                <a:cubicBezTo>
                  <a:pt x="4896278" y="1925892"/>
                  <a:pt x="3857780" y="3396033"/>
                  <a:pt x="3823789" y="3444150"/>
                </a:cubicBezTo>
                <a:cubicBezTo>
                  <a:pt x="3789800" y="3492267"/>
                  <a:pt x="3737480" y="3519374"/>
                  <a:pt x="3678567" y="3519374"/>
                </a:cubicBezTo>
                <a:cubicBezTo>
                  <a:pt x="3619656" y="3519374"/>
                  <a:pt x="281981" y="3519374"/>
                  <a:pt x="177825" y="3519374"/>
                </a:cubicBezTo>
                <a:cubicBezTo>
                  <a:pt x="73671" y="3519374"/>
                  <a:pt x="1" y="3445725"/>
                  <a:pt x="0" y="3341570"/>
                </a:cubicBezTo>
                <a:cubicBezTo>
                  <a:pt x="1" y="3237416"/>
                  <a:pt x="1" y="281908"/>
                  <a:pt x="0" y="177754"/>
                </a:cubicBezTo>
                <a:cubicBezTo>
                  <a:pt x="1" y="73599"/>
                  <a:pt x="73649" y="0"/>
                  <a:pt x="177804" y="0"/>
                </a:cubicBezTo>
                <a:close/>
              </a:path>
            </a:pathLst>
          </a:custGeom>
          <a:gradFill>
            <a:gsLst>
              <a:gs pos="30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1368000" bIns="45720" numCol="1" spcCol="0" rtlCol="0" fromWordArt="0" anchor="ctr" anchorCtr="0" forceAA="0" compatLnSpc="1">
            <a:noAutofit/>
          </a:bodyPr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</a:t>
            </a:r>
            <a:endParaRPr lang="en-US" altLang="zh-CN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4672330" y="2034540"/>
            <a:ext cx="2789644" cy="27896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避免</a:t>
            </a:r>
            <a:endParaRPr lang="zh-CN" altLang="en-US" sz="2400" b="1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主观干预</a:t>
            </a:r>
            <a:endParaRPr lang="zh-CN" altLang="en-US" sz="2400" b="1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500053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49763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3600" b="1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什么人</a:t>
            </a:r>
            <a:r>
              <a:rPr lang="zh-CN" altLang="en-US"/>
              <a:t>的投资收益</a:t>
            </a:r>
            <a:r>
              <a:rPr lang="zh-CN" altLang="en-US"/>
              <a:t>最高？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1"/>
            </p:custDataLst>
          </p:nvPr>
        </p:nvSpPr>
        <p:spPr>
          <a:xfrm>
            <a:off x="6367145" y="1601153"/>
            <a:ext cx="1104900" cy="161925"/>
          </a:xfrm>
          <a:custGeom>
            <a:avLst/>
            <a:gdLst>
              <a:gd name="connsiteX0" fmla="*/ 0 w 1104900"/>
              <a:gd name="connsiteY0" fmla="*/ 161925 h 161925"/>
              <a:gd name="connsiteX1" fmla="*/ 123825 w 1104900"/>
              <a:gd name="connsiteY1" fmla="*/ 0 h 161925"/>
              <a:gd name="connsiteX2" fmla="*/ 1104900 w 1104900"/>
              <a:gd name="connsiteY2" fmla="*/ 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161925">
                <a:moveTo>
                  <a:pt x="0" y="161925"/>
                </a:moveTo>
                <a:lnTo>
                  <a:pt x="123825" y="0"/>
                </a:lnTo>
                <a:lnTo>
                  <a:pt x="1104900" y="0"/>
                </a:lnTo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7720330" y="1163638"/>
            <a:ext cx="6038452" cy="13614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去世了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7720330" y="4791393"/>
            <a:ext cx="6038452" cy="13614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冻结了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7720330" y="2948623"/>
            <a:ext cx="6038452" cy="13614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忘记了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97" name="直接连接符 96"/>
          <p:cNvCxnSpPr/>
          <p:nvPr>
            <p:custDataLst>
              <p:tags r:id="rId5"/>
            </p:custDataLst>
          </p:nvPr>
        </p:nvCxnSpPr>
        <p:spPr>
          <a:xfrm>
            <a:off x="6986905" y="3429318"/>
            <a:ext cx="484960" cy="0"/>
          </a:xfrm>
          <a:prstGeom prst="line">
            <a:avLst/>
          </a:prstGeom>
          <a:noFill/>
          <a:ln>
            <a:solidFill>
              <a:schemeClr val="accent2">
                <a:alpha val="7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7" name="任意多边形: 形状 116"/>
          <p:cNvSpPr/>
          <p:nvPr>
            <p:custDataLst>
              <p:tags r:id="rId6"/>
            </p:custDataLst>
          </p:nvPr>
        </p:nvSpPr>
        <p:spPr>
          <a:xfrm>
            <a:off x="5055870" y="1139508"/>
            <a:ext cx="1661907" cy="1666644"/>
          </a:xfrm>
          <a:custGeom>
            <a:avLst/>
            <a:gdLst>
              <a:gd name="connsiteX0" fmla="*/ 646514 w 1731840"/>
              <a:gd name="connsiteY0" fmla="*/ 4426 h 1736777"/>
              <a:gd name="connsiteX1" fmla="*/ 649356 w 1731840"/>
              <a:gd name="connsiteY1" fmla="*/ 5000 h 1736777"/>
              <a:gd name="connsiteX2" fmla="*/ 666957 w 1731840"/>
              <a:gd name="connsiteY2" fmla="*/ 16867 h 1736777"/>
              <a:gd name="connsiteX3" fmla="*/ 624590 w 1731840"/>
              <a:gd name="connsiteY3" fmla="*/ 0 h 1736777"/>
              <a:gd name="connsiteX4" fmla="*/ 646513 w 1731840"/>
              <a:gd name="connsiteY4" fmla="*/ 4426 h 1736777"/>
              <a:gd name="connsiteX5" fmla="*/ 666956 w 1731840"/>
              <a:gd name="connsiteY5" fmla="*/ 16867 h 1736777"/>
              <a:gd name="connsiteX6" fmla="*/ 669578 w 1731840"/>
              <a:gd name="connsiteY6" fmla="*/ 18635 h 1736777"/>
              <a:gd name="connsiteX7" fmla="*/ 672337 w 1731840"/>
              <a:gd name="connsiteY7" fmla="*/ 22727 h 1736777"/>
              <a:gd name="connsiteX8" fmla="*/ 672339 w 1731840"/>
              <a:gd name="connsiteY8" fmla="*/ 22728 h 1736777"/>
              <a:gd name="connsiteX9" fmla="*/ 669579 w 1731840"/>
              <a:gd name="connsiteY9" fmla="*/ 18635 h 1736777"/>
              <a:gd name="connsiteX10" fmla="*/ 666957 w 1731840"/>
              <a:gd name="connsiteY10" fmla="*/ 16867 h 1736777"/>
              <a:gd name="connsiteX11" fmla="*/ 692182 w 1731840"/>
              <a:gd name="connsiteY11" fmla="*/ 32218 h 1736777"/>
              <a:gd name="connsiteX12" fmla="*/ 703770 w 1731840"/>
              <a:gd name="connsiteY12" fmla="*/ 37760 h 1736777"/>
              <a:gd name="connsiteX13" fmla="*/ 706453 w 1731840"/>
              <a:gd name="connsiteY13" fmla="*/ 40903 h 1736777"/>
              <a:gd name="connsiteX14" fmla="*/ 723028 w 1731840"/>
              <a:gd name="connsiteY14" fmla="*/ 50990 h 1736777"/>
              <a:gd name="connsiteX15" fmla="*/ 1654884 w 1731840"/>
              <a:gd name="connsiteY15" fmla="*/ 1104059 h 1736777"/>
              <a:gd name="connsiteX16" fmla="*/ 1717391 w 1731840"/>
              <a:gd name="connsiteY16" fmla="*/ 1238183 h 1736777"/>
              <a:gd name="connsiteX17" fmla="*/ 1713206 w 1731840"/>
              <a:gd name="connsiteY17" fmla="*/ 1231976 h 1736777"/>
              <a:gd name="connsiteX18" fmla="*/ 1694846 w 1731840"/>
              <a:gd name="connsiteY18" fmla="*/ 1219597 h 1736777"/>
              <a:gd name="connsiteX19" fmla="*/ 1694846 w 1731840"/>
              <a:gd name="connsiteY19" fmla="*/ 1219598 h 1736777"/>
              <a:gd name="connsiteX20" fmla="*/ 1713205 w 1731840"/>
              <a:gd name="connsiteY20" fmla="*/ 1231976 h 1736777"/>
              <a:gd name="connsiteX21" fmla="*/ 1717390 w 1731840"/>
              <a:gd name="connsiteY21" fmla="*/ 1238183 h 1736777"/>
              <a:gd name="connsiteX22" fmla="*/ 1729071 w 1731840"/>
              <a:gd name="connsiteY22" fmla="*/ 1263247 h 1736777"/>
              <a:gd name="connsiteX23" fmla="*/ 1731840 w 1731840"/>
              <a:gd name="connsiteY23" fmla="*/ 1276964 h 1736777"/>
              <a:gd name="connsiteX24" fmla="*/ 1713205 w 1731840"/>
              <a:gd name="connsiteY24" fmla="*/ 1321952 h 1736777"/>
              <a:gd name="connsiteX25" fmla="*/ 1694215 w 1731840"/>
              <a:gd name="connsiteY25" fmla="*/ 1334756 h 1736777"/>
              <a:gd name="connsiteX26" fmla="*/ 1690695 w 1731840"/>
              <a:gd name="connsiteY26" fmla="*/ 1336049 h 1736777"/>
              <a:gd name="connsiteX27" fmla="*/ 1668218 w 1731840"/>
              <a:gd name="connsiteY27" fmla="*/ 1340587 h 1736777"/>
              <a:gd name="connsiteX28" fmla="*/ 1690696 w 1731840"/>
              <a:gd name="connsiteY28" fmla="*/ 1336049 h 1736777"/>
              <a:gd name="connsiteX29" fmla="*/ 631186 w 1731840"/>
              <a:gd name="connsiteY29" fmla="*/ 1725172 h 1736777"/>
              <a:gd name="connsiteX30" fmla="*/ 603204 w 1731840"/>
              <a:gd name="connsiteY30" fmla="*/ 1735449 h 1736777"/>
              <a:gd name="connsiteX31" fmla="*/ 596624 w 1731840"/>
              <a:gd name="connsiteY31" fmla="*/ 1736777 h 1736777"/>
              <a:gd name="connsiteX32" fmla="*/ 551636 w 1731840"/>
              <a:gd name="connsiteY32" fmla="*/ 1718142 h 1736777"/>
              <a:gd name="connsiteX33" fmla="*/ 539742 w 1731840"/>
              <a:gd name="connsiteY33" fmla="*/ 1700501 h 1736777"/>
              <a:gd name="connsiteX34" fmla="*/ 537638 w 1731840"/>
              <a:gd name="connsiteY34" fmla="*/ 1696119 h 1736777"/>
              <a:gd name="connsiteX35" fmla="*/ 513285 w 1731840"/>
              <a:gd name="connsiteY35" fmla="*/ 1645408 h 1736777"/>
              <a:gd name="connsiteX36" fmla="*/ 164965 w 1731840"/>
              <a:gd name="connsiteY36" fmla="*/ 1211146 h 1736777"/>
              <a:gd name="connsiteX37" fmla="*/ 57318 w 1731840"/>
              <a:gd name="connsiteY37" fmla="*/ 1128366 h 1736777"/>
              <a:gd name="connsiteX38" fmla="*/ 48926 w 1731840"/>
              <a:gd name="connsiteY38" fmla="*/ 1123611 h 1736777"/>
              <a:gd name="connsiteX39" fmla="*/ 47984 w 1731840"/>
              <a:gd name="connsiteY39" fmla="*/ 1121189 h 1736777"/>
              <a:gd name="connsiteX40" fmla="*/ 39333 w 1731840"/>
              <a:gd name="connsiteY40" fmla="*/ 1114536 h 1736777"/>
              <a:gd name="connsiteX41" fmla="*/ 17328 w 1731840"/>
              <a:gd name="connsiteY41" fmla="*/ 1097614 h 1736777"/>
              <a:gd name="connsiteX42" fmla="*/ 15895 w 1731840"/>
              <a:gd name="connsiteY42" fmla="*/ 1096741 h 1736777"/>
              <a:gd name="connsiteX43" fmla="*/ 5000 w 1731840"/>
              <a:gd name="connsiteY43" fmla="*/ 1080582 h 1736777"/>
              <a:gd name="connsiteX44" fmla="*/ 0 w 1731840"/>
              <a:gd name="connsiteY44" fmla="*/ 1055817 h 1736777"/>
              <a:gd name="connsiteX45" fmla="*/ 4917 w 1731840"/>
              <a:gd name="connsiteY45" fmla="*/ 1031461 h 1736777"/>
              <a:gd name="connsiteX46" fmla="*/ 5926 w 1731840"/>
              <a:gd name="connsiteY46" fmla="*/ 1029679 h 1736777"/>
              <a:gd name="connsiteX47" fmla="*/ 565669 w 1731840"/>
              <a:gd name="connsiteY47" fmla="*/ 40336 h 1736777"/>
              <a:gd name="connsiteX48" fmla="*/ 565669 w 1731840"/>
              <a:gd name="connsiteY48" fmla="*/ 40333 h 1736777"/>
              <a:gd name="connsiteX49" fmla="*/ 565967 w 1731840"/>
              <a:gd name="connsiteY49" fmla="*/ 38858 h 1736777"/>
              <a:gd name="connsiteX50" fmla="*/ 569303 w 1731840"/>
              <a:gd name="connsiteY50" fmla="*/ 33910 h 1736777"/>
              <a:gd name="connsiteX51" fmla="*/ 579602 w 1731840"/>
              <a:gd name="connsiteY51" fmla="*/ 18635 h 1736777"/>
              <a:gd name="connsiteX52" fmla="*/ 624590 w 1731840"/>
              <a:gd name="connsiteY52" fmla="*/ 0 h 173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731840" h="1736777">
                <a:moveTo>
                  <a:pt x="646514" y="4426"/>
                </a:moveTo>
                <a:lnTo>
                  <a:pt x="649356" y="5000"/>
                </a:lnTo>
                <a:lnTo>
                  <a:pt x="666957" y="16867"/>
                </a:lnTo>
                <a:close/>
                <a:moveTo>
                  <a:pt x="624590" y="0"/>
                </a:moveTo>
                <a:lnTo>
                  <a:pt x="646513" y="4426"/>
                </a:lnTo>
                <a:lnTo>
                  <a:pt x="666956" y="16867"/>
                </a:lnTo>
                <a:lnTo>
                  <a:pt x="669578" y="18635"/>
                </a:lnTo>
                <a:lnTo>
                  <a:pt x="672337" y="22727"/>
                </a:lnTo>
                <a:lnTo>
                  <a:pt x="672339" y="22728"/>
                </a:lnTo>
                <a:lnTo>
                  <a:pt x="669579" y="18635"/>
                </a:lnTo>
                <a:lnTo>
                  <a:pt x="666957" y="16867"/>
                </a:lnTo>
                <a:lnTo>
                  <a:pt x="692182" y="32218"/>
                </a:lnTo>
                <a:lnTo>
                  <a:pt x="703770" y="37760"/>
                </a:lnTo>
                <a:lnTo>
                  <a:pt x="706453" y="40903"/>
                </a:lnTo>
                <a:lnTo>
                  <a:pt x="723028" y="50990"/>
                </a:lnTo>
                <a:cubicBezTo>
                  <a:pt x="1115601" y="316665"/>
                  <a:pt x="1437579" y="679068"/>
                  <a:pt x="1654884" y="1104059"/>
                </a:cubicBezTo>
                <a:lnTo>
                  <a:pt x="1717391" y="1238183"/>
                </a:lnTo>
                <a:lnTo>
                  <a:pt x="1713206" y="1231976"/>
                </a:lnTo>
                <a:lnTo>
                  <a:pt x="1694846" y="1219597"/>
                </a:lnTo>
                <a:lnTo>
                  <a:pt x="1694846" y="1219598"/>
                </a:lnTo>
                <a:lnTo>
                  <a:pt x="1713205" y="1231976"/>
                </a:lnTo>
                <a:lnTo>
                  <a:pt x="1717390" y="1238183"/>
                </a:lnTo>
                <a:lnTo>
                  <a:pt x="1729071" y="1263247"/>
                </a:lnTo>
                <a:lnTo>
                  <a:pt x="1731840" y="1276964"/>
                </a:lnTo>
                <a:cubicBezTo>
                  <a:pt x="1731840" y="1294533"/>
                  <a:pt x="1724719" y="1310439"/>
                  <a:pt x="1713205" y="1321952"/>
                </a:cubicBezTo>
                <a:lnTo>
                  <a:pt x="1694215" y="1334756"/>
                </a:lnTo>
                <a:lnTo>
                  <a:pt x="1690695" y="1336049"/>
                </a:lnTo>
                <a:lnTo>
                  <a:pt x="1668218" y="1340587"/>
                </a:lnTo>
                <a:lnTo>
                  <a:pt x="1690696" y="1336049"/>
                </a:lnTo>
                <a:lnTo>
                  <a:pt x="631186" y="1725172"/>
                </a:lnTo>
                <a:lnTo>
                  <a:pt x="603204" y="1735449"/>
                </a:lnTo>
                <a:lnTo>
                  <a:pt x="596624" y="1736777"/>
                </a:lnTo>
                <a:cubicBezTo>
                  <a:pt x="579055" y="1736777"/>
                  <a:pt x="563149" y="1729656"/>
                  <a:pt x="551636" y="1718142"/>
                </a:cubicBezTo>
                <a:lnTo>
                  <a:pt x="539742" y="1700501"/>
                </a:lnTo>
                <a:lnTo>
                  <a:pt x="537638" y="1696119"/>
                </a:lnTo>
                <a:lnTo>
                  <a:pt x="513285" y="1645408"/>
                </a:lnTo>
                <a:cubicBezTo>
                  <a:pt x="423867" y="1480289"/>
                  <a:pt x="305479" y="1333247"/>
                  <a:pt x="164965" y="1211146"/>
                </a:cubicBezTo>
                <a:lnTo>
                  <a:pt x="57318" y="1128366"/>
                </a:lnTo>
                <a:lnTo>
                  <a:pt x="48926" y="1123611"/>
                </a:lnTo>
                <a:lnTo>
                  <a:pt x="47984" y="1121189"/>
                </a:lnTo>
                <a:lnTo>
                  <a:pt x="39333" y="1114536"/>
                </a:lnTo>
                <a:lnTo>
                  <a:pt x="17328" y="1097614"/>
                </a:lnTo>
                <a:lnTo>
                  <a:pt x="15895" y="1096741"/>
                </a:lnTo>
                <a:lnTo>
                  <a:pt x="5000" y="1080582"/>
                </a:lnTo>
                <a:cubicBezTo>
                  <a:pt x="1780" y="1072970"/>
                  <a:pt x="0" y="1064602"/>
                  <a:pt x="0" y="1055817"/>
                </a:cubicBezTo>
                <a:lnTo>
                  <a:pt x="4917" y="1031461"/>
                </a:lnTo>
                <a:lnTo>
                  <a:pt x="5926" y="1029679"/>
                </a:lnTo>
                <a:lnTo>
                  <a:pt x="565669" y="40336"/>
                </a:lnTo>
                <a:lnTo>
                  <a:pt x="565669" y="40333"/>
                </a:lnTo>
                <a:lnTo>
                  <a:pt x="565967" y="38858"/>
                </a:lnTo>
                <a:lnTo>
                  <a:pt x="569303" y="33910"/>
                </a:lnTo>
                <a:lnTo>
                  <a:pt x="579602" y="18635"/>
                </a:lnTo>
                <a:cubicBezTo>
                  <a:pt x="591115" y="7121"/>
                  <a:pt x="607021" y="0"/>
                  <a:pt x="6245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8" name="任意多边形: 形状 117"/>
          <p:cNvSpPr/>
          <p:nvPr>
            <p:custDataLst>
              <p:tags r:id="rId7"/>
            </p:custDataLst>
          </p:nvPr>
        </p:nvSpPr>
        <p:spPr>
          <a:xfrm rot="2400000">
            <a:off x="5605780" y="2569528"/>
            <a:ext cx="1661907" cy="1666644"/>
          </a:xfrm>
          <a:custGeom>
            <a:avLst/>
            <a:gdLst>
              <a:gd name="connsiteX0" fmla="*/ 646514 w 1731840"/>
              <a:gd name="connsiteY0" fmla="*/ 4426 h 1736777"/>
              <a:gd name="connsiteX1" fmla="*/ 649356 w 1731840"/>
              <a:gd name="connsiteY1" fmla="*/ 5000 h 1736777"/>
              <a:gd name="connsiteX2" fmla="*/ 666957 w 1731840"/>
              <a:gd name="connsiteY2" fmla="*/ 16867 h 1736777"/>
              <a:gd name="connsiteX3" fmla="*/ 624590 w 1731840"/>
              <a:gd name="connsiteY3" fmla="*/ 0 h 1736777"/>
              <a:gd name="connsiteX4" fmla="*/ 646513 w 1731840"/>
              <a:gd name="connsiteY4" fmla="*/ 4426 h 1736777"/>
              <a:gd name="connsiteX5" fmla="*/ 666956 w 1731840"/>
              <a:gd name="connsiteY5" fmla="*/ 16867 h 1736777"/>
              <a:gd name="connsiteX6" fmla="*/ 669578 w 1731840"/>
              <a:gd name="connsiteY6" fmla="*/ 18635 h 1736777"/>
              <a:gd name="connsiteX7" fmla="*/ 672337 w 1731840"/>
              <a:gd name="connsiteY7" fmla="*/ 22727 h 1736777"/>
              <a:gd name="connsiteX8" fmla="*/ 672339 w 1731840"/>
              <a:gd name="connsiteY8" fmla="*/ 22728 h 1736777"/>
              <a:gd name="connsiteX9" fmla="*/ 669579 w 1731840"/>
              <a:gd name="connsiteY9" fmla="*/ 18635 h 1736777"/>
              <a:gd name="connsiteX10" fmla="*/ 666957 w 1731840"/>
              <a:gd name="connsiteY10" fmla="*/ 16867 h 1736777"/>
              <a:gd name="connsiteX11" fmla="*/ 692182 w 1731840"/>
              <a:gd name="connsiteY11" fmla="*/ 32218 h 1736777"/>
              <a:gd name="connsiteX12" fmla="*/ 703770 w 1731840"/>
              <a:gd name="connsiteY12" fmla="*/ 37760 h 1736777"/>
              <a:gd name="connsiteX13" fmla="*/ 706453 w 1731840"/>
              <a:gd name="connsiteY13" fmla="*/ 40903 h 1736777"/>
              <a:gd name="connsiteX14" fmla="*/ 723028 w 1731840"/>
              <a:gd name="connsiteY14" fmla="*/ 50990 h 1736777"/>
              <a:gd name="connsiteX15" fmla="*/ 1654884 w 1731840"/>
              <a:gd name="connsiteY15" fmla="*/ 1104059 h 1736777"/>
              <a:gd name="connsiteX16" fmla="*/ 1717391 w 1731840"/>
              <a:gd name="connsiteY16" fmla="*/ 1238183 h 1736777"/>
              <a:gd name="connsiteX17" fmla="*/ 1713206 w 1731840"/>
              <a:gd name="connsiteY17" fmla="*/ 1231976 h 1736777"/>
              <a:gd name="connsiteX18" fmla="*/ 1694846 w 1731840"/>
              <a:gd name="connsiteY18" fmla="*/ 1219597 h 1736777"/>
              <a:gd name="connsiteX19" fmla="*/ 1694846 w 1731840"/>
              <a:gd name="connsiteY19" fmla="*/ 1219598 h 1736777"/>
              <a:gd name="connsiteX20" fmla="*/ 1713205 w 1731840"/>
              <a:gd name="connsiteY20" fmla="*/ 1231976 h 1736777"/>
              <a:gd name="connsiteX21" fmla="*/ 1717390 w 1731840"/>
              <a:gd name="connsiteY21" fmla="*/ 1238183 h 1736777"/>
              <a:gd name="connsiteX22" fmla="*/ 1729071 w 1731840"/>
              <a:gd name="connsiteY22" fmla="*/ 1263247 h 1736777"/>
              <a:gd name="connsiteX23" fmla="*/ 1731840 w 1731840"/>
              <a:gd name="connsiteY23" fmla="*/ 1276964 h 1736777"/>
              <a:gd name="connsiteX24" fmla="*/ 1713205 w 1731840"/>
              <a:gd name="connsiteY24" fmla="*/ 1321952 h 1736777"/>
              <a:gd name="connsiteX25" fmla="*/ 1694215 w 1731840"/>
              <a:gd name="connsiteY25" fmla="*/ 1334756 h 1736777"/>
              <a:gd name="connsiteX26" fmla="*/ 1690695 w 1731840"/>
              <a:gd name="connsiteY26" fmla="*/ 1336049 h 1736777"/>
              <a:gd name="connsiteX27" fmla="*/ 1668218 w 1731840"/>
              <a:gd name="connsiteY27" fmla="*/ 1340587 h 1736777"/>
              <a:gd name="connsiteX28" fmla="*/ 1690696 w 1731840"/>
              <a:gd name="connsiteY28" fmla="*/ 1336049 h 1736777"/>
              <a:gd name="connsiteX29" fmla="*/ 631186 w 1731840"/>
              <a:gd name="connsiteY29" fmla="*/ 1725172 h 1736777"/>
              <a:gd name="connsiteX30" fmla="*/ 603204 w 1731840"/>
              <a:gd name="connsiteY30" fmla="*/ 1735449 h 1736777"/>
              <a:gd name="connsiteX31" fmla="*/ 596624 w 1731840"/>
              <a:gd name="connsiteY31" fmla="*/ 1736777 h 1736777"/>
              <a:gd name="connsiteX32" fmla="*/ 551636 w 1731840"/>
              <a:gd name="connsiteY32" fmla="*/ 1718142 h 1736777"/>
              <a:gd name="connsiteX33" fmla="*/ 539742 w 1731840"/>
              <a:gd name="connsiteY33" fmla="*/ 1700501 h 1736777"/>
              <a:gd name="connsiteX34" fmla="*/ 537638 w 1731840"/>
              <a:gd name="connsiteY34" fmla="*/ 1696119 h 1736777"/>
              <a:gd name="connsiteX35" fmla="*/ 513285 w 1731840"/>
              <a:gd name="connsiteY35" fmla="*/ 1645408 h 1736777"/>
              <a:gd name="connsiteX36" fmla="*/ 164965 w 1731840"/>
              <a:gd name="connsiteY36" fmla="*/ 1211146 h 1736777"/>
              <a:gd name="connsiteX37" fmla="*/ 57318 w 1731840"/>
              <a:gd name="connsiteY37" fmla="*/ 1128366 h 1736777"/>
              <a:gd name="connsiteX38" fmla="*/ 48926 w 1731840"/>
              <a:gd name="connsiteY38" fmla="*/ 1123611 h 1736777"/>
              <a:gd name="connsiteX39" fmla="*/ 47984 w 1731840"/>
              <a:gd name="connsiteY39" fmla="*/ 1121189 h 1736777"/>
              <a:gd name="connsiteX40" fmla="*/ 39333 w 1731840"/>
              <a:gd name="connsiteY40" fmla="*/ 1114536 h 1736777"/>
              <a:gd name="connsiteX41" fmla="*/ 17328 w 1731840"/>
              <a:gd name="connsiteY41" fmla="*/ 1097614 h 1736777"/>
              <a:gd name="connsiteX42" fmla="*/ 15895 w 1731840"/>
              <a:gd name="connsiteY42" fmla="*/ 1096741 h 1736777"/>
              <a:gd name="connsiteX43" fmla="*/ 5000 w 1731840"/>
              <a:gd name="connsiteY43" fmla="*/ 1080582 h 1736777"/>
              <a:gd name="connsiteX44" fmla="*/ 0 w 1731840"/>
              <a:gd name="connsiteY44" fmla="*/ 1055817 h 1736777"/>
              <a:gd name="connsiteX45" fmla="*/ 4917 w 1731840"/>
              <a:gd name="connsiteY45" fmla="*/ 1031461 h 1736777"/>
              <a:gd name="connsiteX46" fmla="*/ 5926 w 1731840"/>
              <a:gd name="connsiteY46" fmla="*/ 1029679 h 1736777"/>
              <a:gd name="connsiteX47" fmla="*/ 565669 w 1731840"/>
              <a:gd name="connsiteY47" fmla="*/ 40336 h 1736777"/>
              <a:gd name="connsiteX48" fmla="*/ 565669 w 1731840"/>
              <a:gd name="connsiteY48" fmla="*/ 40333 h 1736777"/>
              <a:gd name="connsiteX49" fmla="*/ 565967 w 1731840"/>
              <a:gd name="connsiteY49" fmla="*/ 38858 h 1736777"/>
              <a:gd name="connsiteX50" fmla="*/ 569303 w 1731840"/>
              <a:gd name="connsiteY50" fmla="*/ 33910 h 1736777"/>
              <a:gd name="connsiteX51" fmla="*/ 579602 w 1731840"/>
              <a:gd name="connsiteY51" fmla="*/ 18635 h 1736777"/>
              <a:gd name="connsiteX52" fmla="*/ 624590 w 1731840"/>
              <a:gd name="connsiteY52" fmla="*/ 0 h 173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731840" h="1736777">
                <a:moveTo>
                  <a:pt x="646514" y="4426"/>
                </a:moveTo>
                <a:lnTo>
                  <a:pt x="649356" y="5000"/>
                </a:lnTo>
                <a:lnTo>
                  <a:pt x="666957" y="16867"/>
                </a:lnTo>
                <a:close/>
                <a:moveTo>
                  <a:pt x="624590" y="0"/>
                </a:moveTo>
                <a:lnTo>
                  <a:pt x="646513" y="4426"/>
                </a:lnTo>
                <a:lnTo>
                  <a:pt x="666956" y="16867"/>
                </a:lnTo>
                <a:lnTo>
                  <a:pt x="669578" y="18635"/>
                </a:lnTo>
                <a:lnTo>
                  <a:pt x="672337" y="22727"/>
                </a:lnTo>
                <a:lnTo>
                  <a:pt x="672339" y="22728"/>
                </a:lnTo>
                <a:lnTo>
                  <a:pt x="669579" y="18635"/>
                </a:lnTo>
                <a:lnTo>
                  <a:pt x="666957" y="16867"/>
                </a:lnTo>
                <a:lnTo>
                  <a:pt x="692182" y="32218"/>
                </a:lnTo>
                <a:lnTo>
                  <a:pt x="703770" y="37760"/>
                </a:lnTo>
                <a:lnTo>
                  <a:pt x="706453" y="40903"/>
                </a:lnTo>
                <a:lnTo>
                  <a:pt x="723028" y="50990"/>
                </a:lnTo>
                <a:cubicBezTo>
                  <a:pt x="1115601" y="316665"/>
                  <a:pt x="1437579" y="679068"/>
                  <a:pt x="1654884" y="1104059"/>
                </a:cubicBezTo>
                <a:lnTo>
                  <a:pt x="1717391" y="1238183"/>
                </a:lnTo>
                <a:lnTo>
                  <a:pt x="1713206" y="1231976"/>
                </a:lnTo>
                <a:lnTo>
                  <a:pt x="1694846" y="1219597"/>
                </a:lnTo>
                <a:lnTo>
                  <a:pt x="1694846" y="1219598"/>
                </a:lnTo>
                <a:lnTo>
                  <a:pt x="1713205" y="1231976"/>
                </a:lnTo>
                <a:lnTo>
                  <a:pt x="1717390" y="1238183"/>
                </a:lnTo>
                <a:lnTo>
                  <a:pt x="1729071" y="1263247"/>
                </a:lnTo>
                <a:lnTo>
                  <a:pt x="1731840" y="1276964"/>
                </a:lnTo>
                <a:cubicBezTo>
                  <a:pt x="1731840" y="1294533"/>
                  <a:pt x="1724719" y="1310439"/>
                  <a:pt x="1713205" y="1321952"/>
                </a:cubicBezTo>
                <a:lnTo>
                  <a:pt x="1694215" y="1334756"/>
                </a:lnTo>
                <a:lnTo>
                  <a:pt x="1690695" y="1336049"/>
                </a:lnTo>
                <a:lnTo>
                  <a:pt x="1668218" y="1340587"/>
                </a:lnTo>
                <a:lnTo>
                  <a:pt x="1690696" y="1336049"/>
                </a:lnTo>
                <a:lnTo>
                  <a:pt x="631186" y="1725172"/>
                </a:lnTo>
                <a:lnTo>
                  <a:pt x="603204" y="1735449"/>
                </a:lnTo>
                <a:lnTo>
                  <a:pt x="596624" y="1736777"/>
                </a:lnTo>
                <a:cubicBezTo>
                  <a:pt x="579055" y="1736777"/>
                  <a:pt x="563149" y="1729656"/>
                  <a:pt x="551636" y="1718142"/>
                </a:cubicBezTo>
                <a:lnTo>
                  <a:pt x="539742" y="1700501"/>
                </a:lnTo>
                <a:lnTo>
                  <a:pt x="537638" y="1696119"/>
                </a:lnTo>
                <a:lnTo>
                  <a:pt x="513285" y="1645408"/>
                </a:lnTo>
                <a:cubicBezTo>
                  <a:pt x="423867" y="1480289"/>
                  <a:pt x="305479" y="1333247"/>
                  <a:pt x="164965" y="1211146"/>
                </a:cubicBezTo>
                <a:lnTo>
                  <a:pt x="57318" y="1128366"/>
                </a:lnTo>
                <a:lnTo>
                  <a:pt x="48926" y="1123611"/>
                </a:lnTo>
                <a:lnTo>
                  <a:pt x="47984" y="1121189"/>
                </a:lnTo>
                <a:lnTo>
                  <a:pt x="39333" y="1114536"/>
                </a:lnTo>
                <a:lnTo>
                  <a:pt x="17328" y="1097614"/>
                </a:lnTo>
                <a:lnTo>
                  <a:pt x="15895" y="1096741"/>
                </a:lnTo>
                <a:lnTo>
                  <a:pt x="5000" y="1080582"/>
                </a:lnTo>
                <a:cubicBezTo>
                  <a:pt x="1780" y="1072970"/>
                  <a:pt x="0" y="1064602"/>
                  <a:pt x="0" y="1055817"/>
                </a:cubicBezTo>
                <a:lnTo>
                  <a:pt x="4917" y="1031461"/>
                </a:lnTo>
                <a:lnTo>
                  <a:pt x="5926" y="1029679"/>
                </a:lnTo>
                <a:lnTo>
                  <a:pt x="565669" y="40336"/>
                </a:lnTo>
                <a:lnTo>
                  <a:pt x="565669" y="40333"/>
                </a:lnTo>
                <a:lnTo>
                  <a:pt x="565967" y="38858"/>
                </a:lnTo>
                <a:lnTo>
                  <a:pt x="569303" y="33910"/>
                </a:lnTo>
                <a:lnTo>
                  <a:pt x="579602" y="18635"/>
                </a:lnTo>
                <a:cubicBezTo>
                  <a:pt x="591115" y="7121"/>
                  <a:pt x="607021" y="0"/>
                  <a:pt x="624590" y="0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9" name="图片 5" descr="343435383037343b343532333833373bb9abcbbe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41340" y="1850708"/>
            <a:ext cx="379564" cy="379564"/>
          </a:xfrm>
          <a:prstGeom prst="rect">
            <a:avLst/>
          </a:prstGeom>
        </p:spPr>
      </p:pic>
      <p:sp>
        <p:nvSpPr>
          <p:cNvPr id="137" name="任意多边形: 形状 136"/>
          <p:cNvSpPr/>
          <p:nvPr>
            <p:custDataLst>
              <p:tags r:id="rId11"/>
            </p:custDataLst>
          </p:nvPr>
        </p:nvSpPr>
        <p:spPr>
          <a:xfrm flipV="1">
            <a:off x="5055235" y="4047173"/>
            <a:ext cx="1661907" cy="1666644"/>
          </a:xfrm>
          <a:custGeom>
            <a:avLst/>
            <a:gdLst>
              <a:gd name="connsiteX0" fmla="*/ 646514 w 1731840"/>
              <a:gd name="connsiteY0" fmla="*/ 4426 h 1736777"/>
              <a:gd name="connsiteX1" fmla="*/ 649356 w 1731840"/>
              <a:gd name="connsiteY1" fmla="*/ 5000 h 1736777"/>
              <a:gd name="connsiteX2" fmla="*/ 666957 w 1731840"/>
              <a:gd name="connsiteY2" fmla="*/ 16867 h 1736777"/>
              <a:gd name="connsiteX3" fmla="*/ 624590 w 1731840"/>
              <a:gd name="connsiteY3" fmla="*/ 0 h 1736777"/>
              <a:gd name="connsiteX4" fmla="*/ 646513 w 1731840"/>
              <a:gd name="connsiteY4" fmla="*/ 4426 h 1736777"/>
              <a:gd name="connsiteX5" fmla="*/ 666956 w 1731840"/>
              <a:gd name="connsiteY5" fmla="*/ 16867 h 1736777"/>
              <a:gd name="connsiteX6" fmla="*/ 669578 w 1731840"/>
              <a:gd name="connsiteY6" fmla="*/ 18635 h 1736777"/>
              <a:gd name="connsiteX7" fmla="*/ 672337 w 1731840"/>
              <a:gd name="connsiteY7" fmla="*/ 22727 h 1736777"/>
              <a:gd name="connsiteX8" fmla="*/ 672339 w 1731840"/>
              <a:gd name="connsiteY8" fmla="*/ 22728 h 1736777"/>
              <a:gd name="connsiteX9" fmla="*/ 669579 w 1731840"/>
              <a:gd name="connsiteY9" fmla="*/ 18635 h 1736777"/>
              <a:gd name="connsiteX10" fmla="*/ 666957 w 1731840"/>
              <a:gd name="connsiteY10" fmla="*/ 16867 h 1736777"/>
              <a:gd name="connsiteX11" fmla="*/ 692182 w 1731840"/>
              <a:gd name="connsiteY11" fmla="*/ 32218 h 1736777"/>
              <a:gd name="connsiteX12" fmla="*/ 703770 w 1731840"/>
              <a:gd name="connsiteY12" fmla="*/ 37760 h 1736777"/>
              <a:gd name="connsiteX13" fmla="*/ 706453 w 1731840"/>
              <a:gd name="connsiteY13" fmla="*/ 40903 h 1736777"/>
              <a:gd name="connsiteX14" fmla="*/ 723028 w 1731840"/>
              <a:gd name="connsiteY14" fmla="*/ 50990 h 1736777"/>
              <a:gd name="connsiteX15" fmla="*/ 1654884 w 1731840"/>
              <a:gd name="connsiteY15" fmla="*/ 1104059 h 1736777"/>
              <a:gd name="connsiteX16" fmla="*/ 1717391 w 1731840"/>
              <a:gd name="connsiteY16" fmla="*/ 1238183 h 1736777"/>
              <a:gd name="connsiteX17" fmla="*/ 1713206 w 1731840"/>
              <a:gd name="connsiteY17" fmla="*/ 1231976 h 1736777"/>
              <a:gd name="connsiteX18" fmla="*/ 1694846 w 1731840"/>
              <a:gd name="connsiteY18" fmla="*/ 1219597 h 1736777"/>
              <a:gd name="connsiteX19" fmla="*/ 1694846 w 1731840"/>
              <a:gd name="connsiteY19" fmla="*/ 1219598 h 1736777"/>
              <a:gd name="connsiteX20" fmla="*/ 1713205 w 1731840"/>
              <a:gd name="connsiteY20" fmla="*/ 1231976 h 1736777"/>
              <a:gd name="connsiteX21" fmla="*/ 1717390 w 1731840"/>
              <a:gd name="connsiteY21" fmla="*/ 1238183 h 1736777"/>
              <a:gd name="connsiteX22" fmla="*/ 1729071 w 1731840"/>
              <a:gd name="connsiteY22" fmla="*/ 1263247 h 1736777"/>
              <a:gd name="connsiteX23" fmla="*/ 1731840 w 1731840"/>
              <a:gd name="connsiteY23" fmla="*/ 1276964 h 1736777"/>
              <a:gd name="connsiteX24" fmla="*/ 1713205 w 1731840"/>
              <a:gd name="connsiteY24" fmla="*/ 1321952 h 1736777"/>
              <a:gd name="connsiteX25" fmla="*/ 1694215 w 1731840"/>
              <a:gd name="connsiteY25" fmla="*/ 1334756 h 1736777"/>
              <a:gd name="connsiteX26" fmla="*/ 1690695 w 1731840"/>
              <a:gd name="connsiteY26" fmla="*/ 1336049 h 1736777"/>
              <a:gd name="connsiteX27" fmla="*/ 1668218 w 1731840"/>
              <a:gd name="connsiteY27" fmla="*/ 1340587 h 1736777"/>
              <a:gd name="connsiteX28" fmla="*/ 1690696 w 1731840"/>
              <a:gd name="connsiteY28" fmla="*/ 1336049 h 1736777"/>
              <a:gd name="connsiteX29" fmla="*/ 631186 w 1731840"/>
              <a:gd name="connsiteY29" fmla="*/ 1725172 h 1736777"/>
              <a:gd name="connsiteX30" fmla="*/ 603204 w 1731840"/>
              <a:gd name="connsiteY30" fmla="*/ 1735449 h 1736777"/>
              <a:gd name="connsiteX31" fmla="*/ 596624 w 1731840"/>
              <a:gd name="connsiteY31" fmla="*/ 1736777 h 1736777"/>
              <a:gd name="connsiteX32" fmla="*/ 551636 w 1731840"/>
              <a:gd name="connsiteY32" fmla="*/ 1718142 h 1736777"/>
              <a:gd name="connsiteX33" fmla="*/ 539742 w 1731840"/>
              <a:gd name="connsiteY33" fmla="*/ 1700501 h 1736777"/>
              <a:gd name="connsiteX34" fmla="*/ 537638 w 1731840"/>
              <a:gd name="connsiteY34" fmla="*/ 1696119 h 1736777"/>
              <a:gd name="connsiteX35" fmla="*/ 513285 w 1731840"/>
              <a:gd name="connsiteY35" fmla="*/ 1645408 h 1736777"/>
              <a:gd name="connsiteX36" fmla="*/ 164965 w 1731840"/>
              <a:gd name="connsiteY36" fmla="*/ 1211146 h 1736777"/>
              <a:gd name="connsiteX37" fmla="*/ 57318 w 1731840"/>
              <a:gd name="connsiteY37" fmla="*/ 1128366 h 1736777"/>
              <a:gd name="connsiteX38" fmla="*/ 48926 w 1731840"/>
              <a:gd name="connsiteY38" fmla="*/ 1123611 h 1736777"/>
              <a:gd name="connsiteX39" fmla="*/ 47984 w 1731840"/>
              <a:gd name="connsiteY39" fmla="*/ 1121189 h 1736777"/>
              <a:gd name="connsiteX40" fmla="*/ 39333 w 1731840"/>
              <a:gd name="connsiteY40" fmla="*/ 1114536 h 1736777"/>
              <a:gd name="connsiteX41" fmla="*/ 17328 w 1731840"/>
              <a:gd name="connsiteY41" fmla="*/ 1097614 h 1736777"/>
              <a:gd name="connsiteX42" fmla="*/ 15895 w 1731840"/>
              <a:gd name="connsiteY42" fmla="*/ 1096741 h 1736777"/>
              <a:gd name="connsiteX43" fmla="*/ 5000 w 1731840"/>
              <a:gd name="connsiteY43" fmla="*/ 1080582 h 1736777"/>
              <a:gd name="connsiteX44" fmla="*/ 0 w 1731840"/>
              <a:gd name="connsiteY44" fmla="*/ 1055817 h 1736777"/>
              <a:gd name="connsiteX45" fmla="*/ 4917 w 1731840"/>
              <a:gd name="connsiteY45" fmla="*/ 1031461 h 1736777"/>
              <a:gd name="connsiteX46" fmla="*/ 5926 w 1731840"/>
              <a:gd name="connsiteY46" fmla="*/ 1029679 h 1736777"/>
              <a:gd name="connsiteX47" fmla="*/ 565669 w 1731840"/>
              <a:gd name="connsiteY47" fmla="*/ 40336 h 1736777"/>
              <a:gd name="connsiteX48" fmla="*/ 565669 w 1731840"/>
              <a:gd name="connsiteY48" fmla="*/ 40333 h 1736777"/>
              <a:gd name="connsiteX49" fmla="*/ 565967 w 1731840"/>
              <a:gd name="connsiteY49" fmla="*/ 38858 h 1736777"/>
              <a:gd name="connsiteX50" fmla="*/ 569303 w 1731840"/>
              <a:gd name="connsiteY50" fmla="*/ 33910 h 1736777"/>
              <a:gd name="connsiteX51" fmla="*/ 579602 w 1731840"/>
              <a:gd name="connsiteY51" fmla="*/ 18635 h 1736777"/>
              <a:gd name="connsiteX52" fmla="*/ 624590 w 1731840"/>
              <a:gd name="connsiteY52" fmla="*/ 0 h 173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731840" h="1736777">
                <a:moveTo>
                  <a:pt x="646514" y="4426"/>
                </a:moveTo>
                <a:lnTo>
                  <a:pt x="649356" y="5000"/>
                </a:lnTo>
                <a:lnTo>
                  <a:pt x="666957" y="16867"/>
                </a:lnTo>
                <a:close/>
                <a:moveTo>
                  <a:pt x="624590" y="0"/>
                </a:moveTo>
                <a:lnTo>
                  <a:pt x="646513" y="4426"/>
                </a:lnTo>
                <a:lnTo>
                  <a:pt x="666956" y="16867"/>
                </a:lnTo>
                <a:lnTo>
                  <a:pt x="669578" y="18635"/>
                </a:lnTo>
                <a:lnTo>
                  <a:pt x="672337" y="22727"/>
                </a:lnTo>
                <a:lnTo>
                  <a:pt x="672339" y="22728"/>
                </a:lnTo>
                <a:lnTo>
                  <a:pt x="669579" y="18635"/>
                </a:lnTo>
                <a:lnTo>
                  <a:pt x="666957" y="16867"/>
                </a:lnTo>
                <a:lnTo>
                  <a:pt x="692182" y="32218"/>
                </a:lnTo>
                <a:lnTo>
                  <a:pt x="703770" y="37760"/>
                </a:lnTo>
                <a:lnTo>
                  <a:pt x="706453" y="40903"/>
                </a:lnTo>
                <a:lnTo>
                  <a:pt x="723028" y="50990"/>
                </a:lnTo>
                <a:cubicBezTo>
                  <a:pt x="1115601" y="316665"/>
                  <a:pt x="1437579" y="679068"/>
                  <a:pt x="1654884" y="1104059"/>
                </a:cubicBezTo>
                <a:lnTo>
                  <a:pt x="1717391" y="1238183"/>
                </a:lnTo>
                <a:lnTo>
                  <a:pt x="1713206" y="1231976"/>
                </a:lnTo>
                <a:lnTo>
                  <a:pt x="1694846" y="1219597"/>
                </a:lnTo>
                <a:lnTo>
                  <a:pt x="1694846" y="1219598"/>
                </a:lnTo>
                <a:lnTo>
                  <a:pt x="1713205" y="1231976"/>
                </a:lnTo>
                <a:lnTo>
                  <a:pt x="1717390" y="1238183"/>
                </a:lnTo>
                <a:lnTo>
                  <a:pt x="1729071" y="1263247"/>
                </a:lnTo>
                <a:lnTo>
                  <a:pt x="1731840" y="1276964"/>
                </a:lnTo>
                <a:cubicBezTo>
                  <a:pt x="1731840" y="1294533"/>
                  <a:pt x="1724719" y="1310439"/>
                  <a:pt x="1713205" y="1321952"/>
                </a:cubicBezTo>
                <a:lnTo>
                  <a:pt x="1694215" y="1334756"/>
                </a:lnTo>
                <a:lnTo>
                  <a:pt x="1690695" y="1336049"/>
                </a:lnTo>
                <a:lnTo>
                  <a:pt x="1668218" y="1340587"/>
                </a:lnTo>
                <a:lnTo>
                  <a:pt x="1690696" y="1336049"/>
                </a:lnTo>
                <a:lnTo>
                  <a:pt x="631186" y="1725172"/>
                </a:lnTo>
                <a:lnTo>
                  <a:pt x="603204" y="1735449"/>
                </a:lnTo>
                <a:lnTo>
                  <a:pt x="596624" y="1736777"/>
                </a:lnTo>
                <a:cubicBezTo>
                  <a:pt x="579055" y="1736777"/>
                  <a:pt x="563149" y="1729656"/>
                  <a:pt x="551636" y="1718142"/>
                </a:cubicBezTo>
                <a:lnTo>
                  <a:pt x="539742" y="1700501"/>
                </a:lnTo>
                <a:lnTo>
                  <a:pt x="537638" y="1696119"/>
                </a:lnTo>
                <a:lnTo>
                  <a:pt x="513285" y="1645408"/>
                </a:lnTo>
                <a:cubicBezTo>
                  <a:pt x="423867" y="1480289"/>
                  <a:pt x="305479" y="1333247"/>
                  <a:pt x="164965" y="1211146"/>
                </a:cubicBezTo>
                <a:lnTo>
                  <a:pt x="57318" y="1128366"/>
                </a:lnTo>
                <a:lnTo>
                  <a:pt x="48926" y="1123611"/>
                </a:lnTo>
                <a:lnTo>
                  <a:pt x="47984" y="1121189"/>
                </a:lnTo>
                <a:lnTo>
                  <a:pt x="39333" y="1114536"/>
                </a:lnTo>
                <a:lnTo>
                  <a:pt x="17328" y="1097614"/>
                </a:lnTo>
                <a:lnTo>
                  <a:pt x="15895" y="1096741"/>
                </a:lnTo>
                <a:lnTo>
                  <a:pt x="5000" y="1080582"/>
                </a:lnTo>
                <a:cubicBezTo>
                  <a:pt x="1780" y="1072970"/>
                  <a:pt x="0" y="1064602"/>
                  <a:pt x="0" y="1055817"/>
                </a:cubicBezTo>
                <a:lnTo>
                  <a:pt x="4917" y="1031461"/>
                </a:lnTo>
                <a:lnTo>
                  <a:pt x="5926" y="1029679"/>
                </a:lnTo>
                <a:lnTo>
                  <a:pt x="565669" y="40336"/>
                </a:lnTo>
                <a:lnTo>
                  <a:pt x="565669" y="40333"/>
                </a:lnTo>
                <a:lnTo>
                  <a:pt x="565967" y="38858"/>
                </a:lnTo>
                <a:lnTo>
                  <a:pt x="569303" y="33910"/>
                </a:lnTo>
                <a:lnTo>
                  <a:pt x="579602" y="18635"/>
                </a:lnTo>
                <a:cubicBezTo>
                  <a:pt x="591115" y="7121"/>
                  <a:pt x="607021" y="0"/>
                  <a:pt x="624590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8" name="图片 3" descr="343439383331313b343532303031393bd2b5bca8b9dcc0ed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66485" y="3266758"/>
            <a:ext cx="320706" cy="320706"/>
          </a:xfrm>
          <a:prstGeom prst="rect">
            <a:avLst/>
          </a:prstGeom>
        </p:spPr>
      </p:pic>
      <p:sp>
        <p:nvSpPr>
          <p:cNvPr id="13" name="圆: 空心 12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2969895" y="2151063"/>
            <a:ext cx="2556425" cy="2556424"/>
          </a:xfrm>
          <a:prstGeom prst="donut">
            <a:avLst>
              <a:gd name="adj" fmla="val 530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来自一家基金公司的研究</a:t>
            </a:r>
            <a:endParaRPr lang="zh-CN" altLang="en-US" sz="28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9" name="图片 8" descr="343439383331313b343532303032343bb7a2b2bcb9dcc0ed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41340" y="4618038"/>
            <a:ext cx="396000" cy="396000"/>
          </a:xfrm>
          <a:prstGeom prst="rect">
            <a:avLst/>
          </a:prstGeom>
        </p:spPr>
      </p:pic>
      <p:sp>
        <p:nvSpPr>
          <p:cNvPr id="10" name="任意多边形: 形状 5"/>
          <p:cNvSpPr/>
          <p:nvPr>
            <p:custDataLst>
              <p:tags r:id="rId17"/>
            </p:custDataLst>
          </p:nvPr>
        </p:nvSpPr>
        <p:spPr>
          <a:xfrm flipV="1">
            <a:off x="6367145" y="5095558"/>
            <a:ext cx="1104900" cy="161925"/>
          </a:xfrm>
          <a:custGeom>
            <a:avLst/>
            <a:gdLst>
              <a:gd name="connsiteX0" fmla="*/ 0 w 1104900"/>
              <a:gd name="connsiteY0" fmla="*/ 161925 h 161925"/>
              <a:gd name="connsiteX1" fmla="*/ 123825 w 1104900"/>
              <a:gd name="connsiteY1" fmla="*/ 0 h 161925"/>
              <a:gd name="connsiteX2" fmla="*/ 1104900 w 1104900"/>
              <a:gd name="connsiteY2" fmla="*/ 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161925">
                <a:moveTo>
                  <a:pt x="0" y="161925"/>
                </a:moveTo>
                <a:lnTo>
                  <a:pt x="123825" y="0"/>
                </a:lnTo>
                <a:lnTo>
                  <a:pt x="1104900" y="0"/>
                </a:lnTo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任意多边形: 形状 15"/>
          <p:cNvSpPr/>
          <p:nvPr>
            <p:custDataLst>
              <p:tags r:id="rId18"/>
            </p:custDataLst>
          </p:nvPr>
        </p:nvSpPr>
        <p:spPr>
          <a:xfrm>
            <a:off x="2262505" y="727393"/>
            <a:ext cx="3182002" cy="5404499"/>
          </a:xfrm>
          <a:custGeom>
            <a:avLst/>
            <a:gdLst>
              <a:gd name="connsiteX0" fmla="*/ 1978927 w 3182002"/>
              <a:gd name="connsiteY0" fmla="*/ 0 h 5404499"/>
              <a:gd name="connsiteX1" fmla="*/ 3028951 w 3182002"/>
              <a:gd name="connsiteY1" fmla="*/ 212356 h 5404499"/>
              <a:gd name="connsiteX2" fmla="*/ 3142331 w 3182002"/>
              <a:gd name="connsiteY2" fmla="*/ 267069 h 5404499"/>
              <a:gd name="connsiteX3" fmla="*/ 3121947 w 3182002"/>
              <a:gd name="connsiteY3" fmla="*/ 262954 h 5404499"/>
              <a:gd name="connsiteX4" fmla="*/ 3121920 w 3182002"/>
              <a:gd name="connsiteY4" fmla="*/ 262965 h 5404499"/>
              <a:gd name="connsiteX5" fmla="*/ 3114470 w 3182002"/>
              <a:gd name="connsiteY5" fmla="*/ 265241 h 5404499"/>
              <a:gd name="connsiteX6" fmla="*/ 3116427 w 3182002"/>
              <a:gd name="connsiteY6" fmla="*/ 265241 h 5404499"/>
              <a:gd name="connsiteX7" fmla="*/ 3121920 w 3182002"/>
              <a:gd name="connsiteY7" fmla="*/ 262965 h 5404499"/>
              <a:gd name="connsiteX8" fmla="*/ 3121947 w 3182002"/>
              <a:gd name="connsiteY8" fmla="*/ 262957 h 5404499"/>
              <a:gd name="connsiteX9" fmla="*/ 3142331 w 3182002"/>
              <a:gd name="connsiteY9" fmla="*/ 267072 h 5404499"/>
              <a:gd name="connsiteX10" fmla="*/ 3148882 w 3182002"/>
              <a:gd name="connsiteY10" fmla="*/ 270233 h 5404499"/>
              <a:gd name="connsiteX11" fmla="*/ 3163804 w 3182002"/>
              <a:gd name="connsiteY11" fmla="*/ 280294 h 5404499"/>
              <a:gd name="connsiteX12" fmla="*/ 3181141 w 3182002"/>
              <a:gd name="connsiteY12" fmla="*/ 322151 h 5404499"/>
              <a:gd name="connsiteX13" fmla="*/ 3177763 w 3182002"/>
              <a:gd name="connsiteY13" fmla="*/ 338884 h 5404499"/>
              <a:gd name="connsiteX14" fmla="*/ 3163392 w 3182002"/>
              <a:gd name="connsiteY14" fmla="*/ 364285 h 5404499"/>
              <a:gd name="connsiteX15" fmla="*/ 3163390 w 3182002"/>
              <a:gd name="connsiteY15" fmla="*/ 364287 h 5404499"/>
              <a:gd name="connsiteX16" fmla="*/ 2636849 w 3182002"/>
              <a:gd name="connsiteY16" fmla="*/ 1294945 h 5404499"/>
              <a:gd name="connsiteX17" fmla="*/ 2636848 w 3182002"/>
              <a:gd name="connsiteY17" fmla="*/ 1294948 h 5404499"/>
              <a:gd name="connsiteX18" fmla="*/ 2625866 w 3182002"/>
              <a:gd name="connsiteY18" fmla="*/ 1314358 h 5404499"/>
              <a:gd name="connsiteX19" fmla="*/ 2623262 w 3182002"/>
              <a:gd name="connsiteY19" fmla="*/ 1318221 h 5404499"/>
              <a:gd name="connsiteX20" fmla="*/ 2581405 w 3182002"/>
              <a:gd name="connsiteY20" fmla="*/ 1335558 h 5404499"/>
              <a:gd name="connsiteX21" fmla="*/ 2565802 w 3182002"/>
              <a:gd name="connsiteY21" fmla="*/ 1332409 h 5404499"/>
              <a:gd name="connsiteX22" fmla="*/ 2557490 w 3182002"/>
              <a:gd name="connsiteY22" fmla="*/ 1328392 h 5404499"/>
              <a:gd name="connsiteX23" fmla="*/ 2551219 w 3182002"/>
              <a:gd name="connsiteY23" fmla="*/ 1326089 h 5404499"/>
              <a:gd name="connsiteX24" fmla="*/ 2551213 w 3182002"/>
              <a:gd name="connsiteY24" fmla="*/ 1326086 h 5404499"/>
              <a:gd name="connsiteX25" fmla="*/ 2420928 w 3182002"/>
              <a:gd name="connsiteY25" fmla="*/ 1278251 h 5404499"/>
              <a:gd name="connsiteX26" fmla="*/ 1978927 w 3182002"/>
              <a:gd name="connsiteY26" fmla="*/ 1211217 h 5404499"/>
              <a:gd name="connsiteX27" fmla="*/ 492556 w 3182002"/>
              <a:gd name="connsiteY27" fmla="*/ 2702250 h 5404499"/>
              <a:gd name="connsiteX28" fmla="*/ 1978927 w 3182002"/>
              <a:gd name="connsiteY28" fmla="*/ 4193282 h 5404499"/>
              <a:gd name="connsiteX29" fmla="*/ 2420928 w 3182002"/>
              <a:gd name="connsiteY29" fmla="*/ 4126249 h 5404499"/>
              <a:gd name="connsiteX30" fmla="*/ 2552789 w 3182002"/>
              <a:gd name="connsiteY30" fmla="*/ 4077836 h 5404499"/>
              <a:gd name="connsiteX31" fmla="*/ 2539548 w 3182002"/>
              <a:gd name="connsiteY31" fmla="*/ 4086763 h 5404499"/>
              <a:gd name="connsiteX32" fmla="*/ 2526862 w 3182002"/>
              <a:gd name="connsiteY32" fmla="*/ 4105580 h 5404499"/>
              <a:gd name="connsiteX33" fmla="*/ 2526862 w 3182002"/>
              <a:gd name="connsiteY33" fmla="*/ 4105581 h 5404499"/>
              <a:gd name="connsiteX34" fmla="*/ 2539548 w 3182002"/>
              <a:gd name="connsiteY34" fmla="*/ 4086764 h 5404499"/>
              <a:gd name="connsiteX35" fmla="*/ 2552789 w 3182002"/>
              <a:gd name="connsiteY35" fmla="*/ 4077837 h 5404499"/>
              <a:gd name="connsiteX36" fmla="*/ 2557490 w 3182002"/>
              <a:gd name="connsiteY36" fmla="*/ 4076111 h 5404499"/>
              <a:gd name="connsiteX37" fmla="*/ 2564087 w 3182002"/>
              <a:gd name="connsiteY37" fmla="*/ 4072923 h 5404499"/>
              <a:gd name="connsiteX38" fmla="*/ 2581404 w 3182002"/>
              <a:gd name="connsiteY38" fmla="*/ 4069427 h 5404499"/>
              <a:gd name="connsiteX39" fmla="*/ 2623261 w 3182002"/>
              <a:gd name="connsiteY39" fmla="*/ 4086764 h 5404499"/>
              <a:gd name="connsiteX40" fmla="*/ 2624614 w 3182002"/>
              <a:gd name="connsiteY40" fmla="*/ 4088771 h 5404499"/>
              <a:gd name="connsiteX41" fmla="*/ 2636959 w 3182002"/>
              <a:gd name="connsiteY41" fmla="*/ 4110591 h 5404499"/>
              <a:gd name="connsiteX42" fmla="*/ 2640599 w 3182002"/>
              <a:gd name="connsiteY42" fmla="*/ 4128621 h 5404499"/>
              <a:gd name="connsiteX43" fmla="*/ 2640599 w 3182002"/>
              <a:gd name="connsiteY43" fmla="*/ 4128620 h 5404499"/>
              <a:gd name="connsiteX44" fmla="*/ 2636959 w 3182002"/>
              <a:gd name="connsiteY44" fmla="*/ 4110590 h 5404499"/>
              <a:gd name="connsiteX45" fmla="*/ 3165394 w 3182002"/>
              <a:gd name="connsiteY45" fmla="*/ 5044595 h 5404499"/>
              <a:gd name="connsiteX46" fmla="*/ 3165396 w 3182002"/>
              <a:gd name="connsiteY46" fmla="*/ 5044598 h 5404499"/>
              <a:gd name="connsiteX47" fmla="*/ 3177352 w 3182002"/>
              <a:gd name="connsiteY47" fmla="*/ 5062331 h 5404499"/>
              <a:gd name="connsiteX48" fmla="*/ 3178419 w 3182002"/>
              <a:gd name="connsiteY48" fmla="*/ 5067617 h 5404499"/>
              <a:gd name="connsiteX49" fmla="*/ 3178418 w 3182002"/>
              <a:gd name="connsiteY49" fmla="*/ 5067617 h 5404499"/>
              <a:gd name="connsiteX50" fmla="*/ 3182002 w 3182002"/>
              <a:gd name="connsiteY50" fmla="*/ 5085370 h 5404499"/>
              <a:gd name="connsiteX51" fmla="*/ 3177351 w 3182002"/>
              <a:gd name="connsiteY51" fmla="*/ 5108412 h 5404499"/>
              <a:gd name="connsiteX52" fmla="*/ 3165239 w 3182002"/>
              <a:gd name="connsiteY52" fmla="*/ 5126377 h 5404499"/>
              <a:gd name="connsiteX53" fmla="*/ 3130956 w 3182002"/>
              <a:gd name="connsiteY53" fmla="*/ 5142920 h 5404499"/>
              <a:gd name="connsiteX54" fmla="*/ 3028951 w 3182002"/>
              <a:gd name="connsiteY54" fmla="*/ 5192143 h 5404499"/>
              <a:gd name="connsiteX55" fmla="*/ 1978927 w 3182002"/>
              <a:gd name="connsiteY55" fmla="*/ 5404499 h 5404499"/>
              <a:gd name="connsiteX56" fmla="*/ 71444 w 3182002"/>
              <a:gd name="connsiteY56" fmla="*/ 4613029 h 5404499"/>
              <a:gd name="connsiteX57" fmla="*/ 0 w 3182002"/>
              <a:gd name="connsiteY57" fmla="*/ 4534285 h 5404499"/>
              <a:gd name="connsiteX58" fmla="*/ 0 w 3182002"/>
              <a:gd name="connsiteY58" fmla="*/ 870215 h 5404499"/>
              <a:gd name="connsiteX59" fmla="*/ 71444 w 3182002"/>
              <a:gd name="connsiteY59" fmla="*/ 791471 h 5404499"/>
              <a:gd name="connsiteX60" fmla="*/ 1978927 w 3182002"/>
              <a:gd name="connsiteY60" fmla="*/ 0 h 5404499"/>
              <a:gd name="connsiteX61" fmla="*/ 2526361 w 3182002"/>
              <a:gd name="connsiteY61" fmla="*/ 4108065 h 5404499"/>
              <a:gd name="connsiteX62" fmla="*/ 2522210 w 3182002"/>
              <a:gd name="connsiteY62" fmla="*/ 4128620 h 5404499"/>
              <a:gd name="connsiteX63" fmla="*/ 2522210 w 3182002"/>
              <a:gd name="connsiteY63" fmla="*/ 4128621 h 5404499"/>
              <a:gd name="connsiteX64" fmla="*/ 2526361 w 3182002"/>
              <a:gd name="connsiteY64" fmla="*/ 4108065 h 5404499"/>
              <a:gd name="connsiteX65" fmla="*/ 2638946 w 3182002"/>
              <a:gd name="connsiteY65" fmla="*/ 1268175 h 5404499"/>
              <a:gd name="connsiteX66" fmla="*/ 2640599 w 3182002"/>
              <a:gd name="connsiteY66" fmla="*/ 1276363 h 5404499"/>
              <a:gd name="connsiteX67" fmla="*/ 2640599 w 3182002"/>
              <a:gd name="connsiteY67" fmla="*/ 1276362 h 5404499"/>
              <a:gd name="connsiteX68" fmla="*/ 2638946 w 3182002"/>
              <a:gd name="connsiteY68" fmla="*/ 1268175 h 540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182002" h="5404499">
                <a:moveTo>
                  <a:pt x="1978927" y="0"/>
                </a:moveTo>
                <a:cubicBezTo>
                  <a:pt x="2351387" y="0"/>
                  <a:pt x="2706215" y="75615"/>
                  <a:pt x="3028951" y="212356"/>
                </a:cubicBezTo>
                <a:lnTo>
                  <a:pt x="3142331" y="267069"/>
                </a:lnTo>
                <a:lnTo>
                  <a:pt x="3121947" y="262954"/>
                </a:lnTo>
                <a:lnTo>
                  <a:pt x="3121920" y="262965"/>
                </a:lnTo>
                <a:lnTo>
                  <a:pt x="3114470" y="265241"/>
                </a:lnTo>
                <a:lnTo>
                  <a:pt x="3116427" y="265241"/>
                </a:lnTo>
                <a:lnTo>
                  <a:pt x="3121920" y="262965"/>
                </a:lnTo>
                <a:lnTo>
                  <a:pt x="3121947" y="262957"/>
                </a:lnTo>
                <a:lnTo>
                  <a:pt x="3142331" y="267072"/>
                </a:lnTo>
                <a:lnTo>
                  <a:pt x="3148882" y="270233"/>
                </a:lnTo>
                <a:lnTo>
                  <a:pt x="3163804" y="280294"/>
                </a:lnTo>
                <a:cubicBezTo>
                  <a:pt x="3174516" y="291006"/>
                  <a:pt x="3181141" y="305805"/>
                  <a:pt x="3181141" y="322151"/>
                </a:cubicBezTo>
                <a:lnTo>
                  <a:pt x="3177763" y="338884"/>
                </a:lnTo>
                <a:lnTo>
                  <a:pt x="3163392" y="364285"/>
                </a:lnTo>
                <a:lnTo>
                  <a:pt x="3163390" y="364287"/>
                </a:lnTo>
                <a:lnTo>
                  <a:pt x="2636849" y="1294945"/>
                </a:lnTo>
                <a:lnTo>
                  <a:pt x="2636848" y="1294948"/>
                </a:lnTo>
                <a:lnTo>
                  <a:pt x="2625866" y="1314358"/>
                </a:lnTo>
                <a:lnTo>
                  <a:pt x="2623262" y="1318221"/>
                </a:lnTo>
                <a:cubicBezTo>
                  <a:pt x="2612550" y="1328933"/>
                  <a:pt x="2597752" y="1335558"/>
                  <a:pt x="2581405" y="1335558"/>
                </a:cubicBezTo>
                <a:lnTo>
                  <a:pt x="2565802" y="1332409"/>
                </a:lnTo>
                <a:lnTo>
                  <a:pt x="2557490" y="1328392"/>
                </a:lnTo>
                <a:lnTo>
                  <a:pt x="2551219" y="1326089"/>
                </a:lnTo>
                <a:lnTo>
                  <a:pt x="2551213" y="1326086"/>
                </a:lnTo>
                <a:lnTo>
                  <a:pt x="2420928" y="1278251"/>
                </a:lnTo>
                <a:cubicBezTo>
                  <a:pt x="2281300" y="1234687"/>
                  <a:pt x="2132846" y="1211217"/>
                  <a:pt x="1978927" y="1211217"/>
                </a:cubicBezTo>
                <a:cubicBezTo>
                  <a:pt x="1158027" y="1211217"/>
                  <a:pt x="492556" y="1878775"/>
                  <a:pt x="492556" y="2702250"/>
                </a:cubicBezTo>
                <a:cubicBezTo>
                  <a:pt x="492556" y="3525724"/>
                  <a:pt x="1158027" y="4193282"/>
                  <a:pt x="1978927" y="4193282"/>
                </a:cubicBezTo>
                <a:cubicBezTo>
                  <a:pt x="2132846" y="4193282"/>
                  <a:pt x="2281300" y="4169814"/>
                  <a:pt x="2420928" y="4126249"/>
                </a:cubicBezTo>
                <a:lnTo>
                  <a:pt x="2552789" y="4077836"/>
                </a:lnTo>
                <a:lnTo>
                  <a:pt x="2539548" y="4086763"/>
                </a:lnTo>
                <a:cubicBezTo>
                  <a:pt x="2534192" y="4092120"/>
                  <a:pt x="2529858" y="4098498"/>
                  <a:pt x="2526862" y="4105580"/>
                </a:cubicBezTo>
                <a:lnTo>
                  <a:pt x="2526862" y="4105581"/>
                </a:lnTo>
                <a:lnTo>
                  <a:pt x="2539548" y="4086764"/>
                </a:lnTo>
                <a:lnTo>
                  <a:pt x="2552789" y="4077837"/>
                </a:lnTo>
                <a:lnTo>
                  <a:pt x="2557490" y="4076111"/>
                </a:lnTo>
                <a:lnTo>
                  <a:pt x="2564087" y="4072923"/>
                </a:lnTo>
                <a:lnTo>
                  <a:pt x="2581404" y="4069427"/>
                </a:lnTo>
                <a:cubicBezTo>
                  <a:pt x="2597751" y="4069427"/>
                  <a:pt x="2612549" y="4076052"/>
                  <a:pt x="2623261" y="4086764"/>
                </a:cubicBezTo>
                <a:lnTo>
                  <a:pt x="2624614" y="4088771"/>
                </a:lnTo>
                <a:lnTo>
                  <a:pt x="2636959" y="4110591"/>
                </a:lnTo>
                <a:lnTo>
                  <a:pt x="2640599" y="4128621"/>
                </a:lnTo>
                <a:lnTo>
                  <a:pt x="2640599" y="4128620"/>
                </a:lnTo>
                <a:lnTo>
                  <a:pt x="2636959" y="4110590"/>
                </a:lnTo>
                <a:lnTo>
                  <a:pt x="3165394" y="5044595"/>
                </a:lnTo>
                <a:lnTo>
                  <a:pt x="3165396" y="5044598"/>
                </a:lnTo>
                <a:lnTo>
                  <a:pt x="3177352" y="5062331"/>
                </a:lnTo>
                <a:lnTo>
                  <a:pt x="3178419" y="5067617"/>
                </a:lnTo>
                <a:lnTo>
                  <a:pt x="3178418" y="5067617"/>
                </a:lnTo>
                <a:lnTo>
                  <a:pt x="3182002" y="5085370"/>
                </a:lnTo>
                <a:cubicBezTo>
                  <a:pt x="3182002" y="5093543"/>
                  <a:pt x="3180346" y="5101330"/>
                  <a:pt x="3177351" y="5108412"/>
                </a:cubicBezTo>
                <a:lnTo>
                  <a:pt x="3165239" y="5126377"/>
                </a:lnTo>
                <a:lnTo>
                  <a:pt x="3130956" y="5142920"/>
                </a:lnTo>
                <a:lnTo>
                  <a:pt x="3028951" y="5192143"/>
                </a:lnTo>
                <a:cubicBezTo>
                  <a:pt x="2706215" y="5328884"/>
                  <a:pt x="2351387" y="5404499"/>
                  <a:pt x="1978927" y="5404499"/>
                </a:cubicBezTo>
                <a:cubicBezTo>
                  <a:pt x="1234009" y="5404499"/>
                  <a:pt x="559611" y="5102040"/>
                  <a:pt x="71444" y="4613029"/>
                </a:cubicBezTo>
                <a:lnTo>
                  <a:pt x="0" y="4534285"/>
                </a:lnTo>
                <a:lnTo>
                  <a:pt x="0" y="870215"/>
                </a:lnTo>
                <a:lnTo>
                  <a:pt x="71444" y="791471"/>
                </a:lnTo>
                <a:cubicBezTo>
                  <a:pt x="559611" y="302460"/>
                  <a:pt x="1234009" y="0"/>
                  <a:pt x="1978927" y="0"/>
                </a:cubicBezTo>
                <a:close/>
                <a:moveTo>
                  <a:pt x="2526361" y="4108065"/>
                </a:moveTo>
                <a:lnTo>
                  <a:pt x="2522210" y="4128620"/>
                </a:lnTo>
                <a:lnTo>
                  <a:pt x="2522210" y="4128621"/>
                </a:lnTo>
                <a:lnTo>
                  <a:pt x="2526361" y="4108065"/>
                </a:lnTo>
                <a:close/>
                <a:moveTo>
                  <a:pt x="2638946" y="1268175"/>
                </a:moveTo>
                <a:lnTo>
                  <a:pt x="2640599" y="1276363"/>
                </a:lnTo>
                <a:lnTo>
                  <a:pt x="2640599" y="1276362"/>
                </a:lnTo>
                <a:lnTo>
                  <a:pt x="2638946" y="1268175"/>
                </a:ln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1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140000" y="60000"/>
                                    </p:animScale>
                                    <p:animScale>
                                      <p:cBhvr>
                                        <p:cTn id="7" dur="62" fill="hold">
                                          <p:stCondLst>
                                            <p:cond delay="18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40000" y="60000"/>
                                      <p:to x="80000" y="120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80000" y="120000"/>
                                      <p:to x="120000" y="80000"/>
                                    </p:animScale>
                                    <p:animScale>
                                      <p:cBhvr>
                                        <p:cTn id="9" dur="187" fill="hold">
                                          <p:stCondLst>
                                            <p:cond delay="4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20000" y="80000"/>
                                      <p:to x="90000" y="110000"/>
                                    </p:animScale>
                                    <p:animScale>
                                      <p:cBhvr>
                                        <p:cTn id="10" dur="187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90000" y="110000"/>
                                      <p:to x="105000" y="95000"/>
                                    </p:animScale>
                                    <p:animScale>
                                      <p:cBhvr>
                                        <p:cTn id="11" dur="187" fill="hold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5000" y="95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ldLvl="0" animBg="1"/>
      <p:bldP spid="117" grpId="0" bldLvl="0" animBg="1"/>
      <p:bldP spid="118" grpId="0" bldLvl="0" animBg="1"/>
      <p:bldP spid="137" grpId="0" bldLvl="0" animBg="1"/>
      <p:bldP spid="13" grpId="0" bldLvl="0" animBg="1"/>
      <p:bldP spid="10" grpId="0" bldLvl="0" animBg="1"/>
      <p:bldP spid="89" grpId="1" animBg="1"/>
      <p:bldP spid="117" grpId="1" animBg="1"/>
      <p:bldP spid="118" grpId="1" animBg="1"/>
      <p:bldP spid="137" grpId="1" animBg="1"/>
      <p:bldP spid="13" grpId="1" animBg="1"/>
      <p:bldP spid="10" grpId="1" animBg="1"/>
      <p:bldP spid="11" grpId="0"/>
      <p:bldP spid="6" grpId="0" bldLvl="0" build="allAtOnce"/>
      <p:bldP spid="6" grpId="1"/>
      <p:bldP spid="8" grpId="0" bldLvl="0" build="allAtOnce"/>
      <p:bldP spid="8" grpId="1"/>
      <p:bldP spid="7" grpId="0" bldLvl="0" build="allAtOnce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对投资进行人为干预带来的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9114790" y="2716848"/>
            <a:ext cx="1813560" cy="55499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降低投资</a:t>
            </a: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收益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264920" y="2702243"/>
            <a:ext cx="1813560" cy="55499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增加交易成本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49" name="肘形连接符 48"/>
          <p:cNvCxnSpPr/>
          <p:nvPr>
            <p:custDataLst>
              <p:tags r:id="rId3"/>
            </p:custDataLst>
          </p:nvPr>
        </p:nvCxnSpPr>
        <p:spPr>
          <a:xfrm rot="16200000">
            <a:off x="7917180" y="3791268"/>
            <a:ext cx="1468120" cy="401320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椭圆 4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flipH="1">
            <a:off x="8851900" y="3221673"/>
            <a:ext cx="71120" cy="71755"/>
          </a:xfrm>
          <a:prstGeom prst="ellipse">
            <a:avLst/>
          </a:prstGeom>
          <a:solidFill>
            <a:schemeClr val="accent1"/>
          </a:solidFill>
          <a:ln w="53975">
            <a:solidFill>
              <a:schemeClr val="accent1">
                <a:alpha val="4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26" name="肘形连接符 25"/>
          <p:cNvCxnSpPr/>
          <p:nvPr>
            <p:custDataLst>
              <p:tags r:id="rId5"/>
            </p:custDataLst>
          </p:nvPr>
        </p:nvCxnSpPr>
        <p:spPr>
          <a:xfrm>
            <a:off x="6439535" y="1906588"/>
            <a:ext cx="305435" cy="1599565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367780" y="1870393"/>
            <a:ext cx="71755" cy="71755"/>
          </a:xfrm>
          <a:prstGeom prst="ellipse">
            <a:avLst/>
          </a:prstGeom>
          <a:solidFill>
            <a:schemeClr val="accent2"/>
          </a:solidFill>
          <a:ln w="53975"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11" name="肘形连接符 10"/>
          <p:cNvCxnSpPr/>
          <p:nvPr>
            <p:custDataLst>
              <p:tags r:id="rId7"/>
            </p:custDataLst>
          </p:nvPr>
        </p:nvCxnSpPr>
        <p:spPr>
          <a:xfrm>
            <a:off x="3320415" y="3258503"/>
            <a:ext cx="484505" cy="1898015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  <a:alpha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248660" y="3222308"/>
            <a:ext cx="71755" cy="71755"/>
          </a:xfrm>
          <a:prstGeom prst="ellipse">
            <a:avLst/>
          </a:prstGeom>
          <a:solidFill>
            <a:schemeClr val="accent1"/>
          </a:solidFill>
          <a:ln w="53975">
            <a:solidFill>
              <a:schemeClr val="accent1">
                <a:alpha val="4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任意多边形 12"/>
          <p:cNvSpPr/>
          <p:nvPr>
            <p:custDataLst>
              <p:tags r:id="rId9"/>
            </p:custDataLst>
          </p:nvPr>
        </p:nvSpPr>
        <p:spPr>
          <a:xfrm>
            <a:off x="6590030" y="3287713"/>
            <a:ext cx="2271107" cy="220965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577" h="3480">
                <a:moveTo>
                  <a:pt x="1484" y="0"/>
                </a:moveTo>
                <a:lnTo>
                  <a:pt x="1488" y="3"/>
                </a:lnTo>
                <a:cubicBezTo>
                  <a:pt x="2683" y="721"/>
                  <a:pt x="3501" y="2002"/>
                  <a:pt x="3577" y="3479"/>
                </a:cubicBezTo>
                <a:lnTo>
                  <a:pt x="3577" y="3480"/>
                </a:lnTo>
                <a:lnTo>
                  <a:pt x="614" y="3480"/>
                </a:lnTo>
                <a:lnTo>
                  <a:pt x="609" y="3452"/>
                </a:lnTo>
                <a:cubicBezTo>
                  <a:pt x="541" y="3084"/>
                  <a:pt x="318" y="2770"/>
                  <a:pt x="8" y="2575"/>
                </a:cubicBezTo>
                <a:lnTo>
                  <a:pt x="0" y="2570"/>
                </a:lnTo>
                <a:lnTo>
                  <a:pt x="1484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  <a:lumOff val="2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1">
                <a:lumMod val="20000"/>
                <a:lumOff val="80000"/>
                <a:alpha val="30000"/>
              </a:schemeClr>
            </a:innerShdw>
          </a:effectLst>
        </p:spPr>
        <p:txBody>
          <a:bodyPr wrap="square" lIns="71437" tIns="71437" rIns="71437" bIns="71437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en-US" sz="2800" dirty="0">
              <a:solidFill>
                <a:schemeClr val="tx1"/>
              </a:solidFill>
              <a:latin typeface="+mj-lt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10"/>
            </p:custDataLst>
          </p:nvPr>
        </p:nvSpPr>
        <p:spPr>
          <a:xfrm>
            <a:off x="4904740" y="2900363"/>
            <a:ext cx="2445876" cy="193175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852" h="3042">
                <a:moveTo>
                  <a:pt x="1926" y="0"/>
                </a:moveTo>
                <a:cubicBezTo>
                  <a:pt x="2610" y="0"/>
                  <a:pt x="3258" y="160"/>
                  <a:pt x="3832" y="444"/>
                </a:cubicBezTo>
                <a:lnTo>
                  <a:pt x="3852" y="453"/>
                </a:lnTo>
                <a:lnTo>
                  <a:pt x="2357" y="3042"/>
                </a:lnTo>
                <a:lnTo>
                  <a:pt x="2344" y="3038"/>
                </a:lnTo>
                <a:cubicBezTo>
                  <a:pt x="2213" y="2996"/>
                  <a:pt x="2072" y="2974"/>
                  <a:pt x="1926" y="2974"/>
                </a:cubicBezTo>
                <a:cubicBezTo>
                  <a:pt x="1780" y="2974"/>
                  <a:pt x="1639" y="2996"/>
                  <a:pt x="1507" y="3038"/>
                </a:cubicBezTo>
                <a:lnTo>
                  <a:pt x="1495" y="3042"/>
                </a:lnTo>
                <a:lnTo>
                  <a:pt x="0" y="453"/>
                </a:lnTo>
                <a:lnTo>
                  <a:pt x="19" y="444"/>
                </a:lnTo>
                <a:cubicBezTo>
                  <a:pt x="594" y="160"/>
                  <a:pt x="1241" y="0"/>
                  <a:pt x="1926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80000"/>
                  <a:lumOff val="20000"/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15" name="任意多边形 14"/>
          <p:cNvSpPr/>
          <p:nvPr>
            <p:custDataLst>
              <p:tags r:id="rId11"/>
            </p:custDataLst>
          </p:nvPr>
        </p:nvSpPr>
        <p:spPr>
          <a:xfrm>
            <a:off x="3394075" y="3287713"/>
            <a:ext cx="2271436" cy="220982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577" h="3480">
                <a:moveTo>
                  <a:pt x="2093" y="0"/>
                </a:moveTo>
                <a:lnTo>
                  <a:pt x="3577" y="2570"/>
                </a:lnTo>
                <a:lnTo>
                  <a:pt x="3569" y="2575"/>
                </a:lnTo>
                <a:cubicBezTo>
                  <a:pt x="3259" y="2770"/>
                  <a:pt x="3036" y="3085"/>
                  <a:pt x="2969" y="3452"/>
                </a:cubicBezTo>
                <a:lnTo>
                  <a:pt x="2964" y="3480"/>
                </a:lnTo>
                <a:lnTo>
                  <a:pt x="0" y="3480"/>
                </a:lnTo>
                <a:lnTo>
                  <a:pt x="0" y="3479"/>
                </a:lnTo>
                <a:cubicBezTo>
                  <a:pt x="75" y="2002"/>
                  <a:pt x="893" y="721"/>
                  <a:pt x="2088" y="3"/>
                </a:cubicBezTo>
                <a:lnTo>
                  <a:pt x="2093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  <a:lumOff val="2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1">
                <a:lumMod val="20000"/>
                <a:lumOff val="80000"/>
                <a:alpha val="30000"/>
              </a:schemeClr>
            </a:innerShdw>
          </a:effectLst>
        </p:spPr>
        <p:txBody>
          <a:bodyPr wrap="square" lIns="71437" tIns="71437" rIns="71437" bIns="71437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en-US" sz="2800" dirty="0">
              <a:solidFill>
                <a:schemeClr val="tx1"/>
              </a:solidFill>
              <a:latin typeface="+mj-lt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4377690" y="1361758"/>
            <a:ext cx="1813560" cy="55499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偏离投资策略</a:t>
            </a:r>
            <a:endParaRPr lang="zh-CN" altLang="en-US" b="1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4" name="图片 12" descr="343439383331313b343532303032383bbfcdbba7b9dcc0ed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99585" y="4464368"/>
            <a:ext cx="360000" cy="360000"/>
          </a:xfrm>
          <a:prstGeom prst="rect">
            <a:avLst/>
          </a:prstGeom>
        </p:spPr>
      </p:pic>
      <p:pic>
        <p:nvPicPr>
          <p:cNvPr id="23" name="图片 3" descr="343439383331313b343532303031393bd2b5bca8b9dcc0ed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945505" y="3563303"/>
            <a:ext cx="360000" cy="360000"/>
          </a:xfrm>
          <a:prstGeom prst="rect">
            <a:avLst/>
          </a:prstGeom>
        </p:spPr>
      </p:pic>
      <p:pic>
        <p:nvPicPr>
          <p:cNvPr id="25" name="图片 4" descr="343439383331313b343532303032303bb8f6c8cbd0c5cfa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91425" y="4457383"/>
            <a:ext cx="360000" cy="360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3161_1*n_h_a*1_1_1"/>
  <p:tag name="KSO_WM_TEMPLATE_CATEGORY" val="diagram"/>
  <p:tag name="KSO_WM_TEMPLATE_INDEX" val="20233161"/>
  <p:tag name="KSO_WM_UNIT_LAYERLEVEL" val="1_1_1"/>
  <p:tag name="KSO_WM_TAG_VERSION" val="3.0"/>
  <p:tag name="KSO_WM_DIAGRAM_MAX_ITEMCNT" val="2"/>
  <p:tag name="KSO_WM_DIAGRAM_MIN_ITEMCNT" val="2"/>
  <p:tag name="KSO_WM_DIAGRAM_VIRTUALLY_FRAME" val="{&quot;height&quot;:277.116062992126,&quot;left&quot;:62.6,&quot;top&quot;:131.45,&quot;width&quot;:834.9266141732284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304_1*n_h_h_i*1_2_1_1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5,6,5,6,5,6]}"/>
</p:tagLst>
</file>

<file path=ppt/tags/tag10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3304_1*n_h_h_f*1_2_1_1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简明扼要地阐述您的观点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3304_1*n_h_h_f*1_2_3_1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简明扼要地阐述您的观点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0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3304_1*n_h_h_f*1_2_2_1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n1-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简明扼要地阐述您的观点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304_1*n_h_h_i*1_2_2_1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30000001192092896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DIAGRAM_USE_COLOR_VALUE" val="{&quot;color_scheme&quot;:1,&quot;color_type&quot;:1,&quot;theme_color_indexes&quot;:[5,6,5,6,5,6]}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304_1*n_h_h_i*1_2_1_2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304_1*n_h_h_i*1_2_2_2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solid&quot;:{&quot;brightness&quot;:0,&quot;colorType&quot;:1,&quot;foreColorIndex&quot;:5,&quot;transparency&quot;:0.30000001192092896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304_1*n_h_h_x*1_2_1_1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UNIT_VALUE" val="105*105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304_1*n_h_h_i*1_2_3_1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solid&quot;:{&quot;brightness&quot;:0,&quot;colorType&quot;:1,&quot;foreColorIndex&quot;:5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VALUE" val="89*96"/>
  <p:tag name="KSO_WM_UNIT_HIGHLIGHT" val="0"/>
  <p:tag name="KSO_WM_UNIT_COMPATIBLE" val="0"/>
  <p:tag name="KSO_WM_UNIT_DIAGRAM_ISNUMVISUAL" val="0"/>
  <p:tag name="KSO_WM_UNIT_DIAGRAM_ISREFERUNIT" val="0"/>
  <p:tag name="KSO_WM_UNIT_ID" val="diagram20233304_1*n_h_h_x*1_2_2_1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304_1*n_h_a*1_1_1"/>
  <p:tag name="KSO_WM_TEMPLATE_CATEGORY" val="diagram"/>
  <p:tag name="KSO_WM_TEMPLATE_INDEX" val="20233304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VALUE" val="42"/>
  <p:tag name="KSO_WM_DIAGRAM_VERSION" val="3"/>
  <p:tag name="KSO_WM_DIAGRAM_COLOR_TRICK" val="1"/>
  <p:tag name="KSO_WM_DIAGRAM_COLOR_TEXT_CAN_REMOVE" val="n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12.xml><?xml version="1.0" encoding="utf-8"?>
<p:tagLst xmlns:p="http://schemas.openxmlformats.org/presentationml/2006/main">
  <p:tag name="KSO_WM_UNIT_VALUE" val="78*115"/>
  <p:tag name="KSO_WM_UNIT_HIGHLIGHT" val="0"/>
  <p:tag name="KSO_WM_UNIT_COMPATIBLE" val="0"/>
  <p:tag name="KSO_WM_UNIT_DIAGRAM_ISNUMVISUAL" val="0"/>
  <p:tag name="KSO_WM_UNIT_DIAGRAM_ISREFERUNIT" val="0"/>
  <p:tag name="KSO_WM_UNIT_ID" val="diagram20233304_1*n_h_h_x*1_2_3_1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304_1*n_h_h_i*1_2_3_2"/>
  <p:tag name="KSO_WM_TEMPLATE_CATEGORY" val="diagram"/>
  <p:tag name="KSO_WM_TEMPLATE_INDEX" val="20233304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5,6,5,6,5,6]}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n_h_i"/>
  <p:tag name="KSO_WM_UNIT_INDEX" val="1_2_1"/>
  <p:tag name="KSO_WM_UNIT_ID" val="diagram20233304_1*n_h_i*1_2_1"/>
  <p:tag name="KSO_WM_TEMPLATE_CATEGORY" val="diagram"/>
  <p:tag name="KSO_WM_TEMPLATE_INDEX" val="2023330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n1-1"/>
  <p:tag name="KSO_WM_DIAGRAM_MAX_ITEMCNT" val="3"/>
  <p:tag name="KSO_WM_DIAGRAM_MIN_ITEMCNT" val="3"/>
  <p:tag name="KSO_WM_DIAGRAM_VIRTUALLY_FRAME" val="{&quot;height&quot;:425.5511169433594,&quot;left&quot;:27.4,&quot;top&quot;:57.2750320795014,&quot;width&quot;:1055.968661417323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5,6,5,6,5,6]}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093_2*l_h_a*1_3_1"/>
  <p:tag name="KSO_WM_TEMPLATE_CATEGORY" val="diagram"/>
  <p:tag name="KSO_WM_TEMPLATE_INDEX" val="2023109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093_2*l_h_a*1_1_1"/>
  <p:tag name="KSO_WM_TEMPLATE_CATEGORY" val="diagram"/>
  <p:tag name="KSO_WM_TEMPLATE_INDEX" val="2023109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3_2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3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DIAGRAM_USE_COLOR_VALUE" val="{&quot;color_scheme&quot;:1,&quot;color_type&quot;:1,&quot;theme_color_indexes&quot;:[5,6,5,6,5,6]}"/>
</p:tagLst>
</file>

<file path=ppt/tags/tag1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3_1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600000023841858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DIAGRAM_USE_COLOR_VALUE" val="{&quot;color_scheme&quot;:1,&quot;color_type&quot;:1,&quot;theme_color_indexes&quot;:[5,6,5,6,5,6]}"/>
</p:tagLst>
</file>

<file path=ppt/tags/tag1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2_2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3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DIAGRAM_USE_COLOR_VALUE" val="{&quot;color_scheme&quot;:1,&quot;color_type&quot;:1,&quot;theme_color_indexes&quot;:[5,6,5,6,5,6]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2_1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solidLine&quot;:{&quot;brightness&quot;:0,&quot;colorType&quot;:1,&quot;foreColorIndex&quot;:6,&quot;transparency&quot;:0.5600000023841858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UNIT_LINE_FORE_SCHEMECOLOR_INDEX" val="6"/>
  <p:tag name="KSO_WM_DIAGRAM_USE_COLOR_VALUE" val="{&quot;color_scheme&quot;:1,&quot;color_type&quot;:1,&quot;theme_color_indexes&quot;:[5,6,5,6,5,6]}"/>
</p:tagLst>
</file>

<file path=ppt/tags/tag1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1_1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3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  <p:tag name="KSO_WM_DIAGRAM_USE_COLOR_VALUE" val="{&quot;color_scheme&quot;:1,&quot;color_type&quot;:1,&quot;theme_color_indexes&quot;:[5,6,5,6,5,6]}"/>
</p:tagLst>
</file>

<file path=ppt/tags/tag1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1_2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600000023841858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DIAGRAM_USE_COLOR_VALUE" val="{&quot;color_scheme&quot;:1,&quot;color_type&quot;:1,&quot;theme_color_indexes&quot;:[5,6,5,6,5,6]}"/>
</p:tagLst>
</file>

<file path=ppt/tags/tag1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3_3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3_3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gradient&quot;:[{&quot;brightness&quot;:0.2000000029802322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2_3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2_3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gradient&quot;:[{&quot;brightness&quot;:0.20000000298023224,&quot;colorType&quot;:1,&quot;foreColorIndex&quot;:6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093_2*l_h_i*1_1_3"/>
  <p:tag name="KSO_WM_TEMPLATE_CATEGORY" val="diagram"/>
  <p:tag name="KSO_WM_TEMPLATE_INDEX" val="20231093"/>
  <p:tag name="KSO_WM_UNIT_LAYERLEVEL" val="1_1_1"/>
  <p:tag name="KSO_WM_TAG_VERSION" val="3.0"/>
  <p:tag name="KSO_WM_DIAGRAM_GROUP_CODE" val="l1-1"/>
  <p:tag name="KSO_WM_UNIT_TYPE" val="l_h_i"/>
  <p:tag name="KSO_WM_UNIT_INDEX" val="1_1_3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gradient&quot;:[{&quot;brightness&quot;:0.2000000029802322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093_2*l_h_a*1_2_1"/>
  <p:tag name="KSO_WM_TEMPLATE_CATEGORY" val="diagram"/>
  <p:tag name="KSO_WM_TEMPLATE_INDEX" val="2023109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27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VALUE" val="98*10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1093_2*l_h_x*1_1_1"/>
  <p:tag name="KSO_WM_TEMPLATE_CATEGORY" val="diagram"/>
  <p:tag name="KSO_WM_TEMPLATE_INDEX" val="20231093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128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VALUE" val="94*10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1093_2*l_h_x*1_2_1"/>
  <p:tag name="KSO_WM_TEMPLATE_CATEGORY" val="diagram"/>
  <p:tag name="KSO_WM_TEMPLATE_INDEX" val="20231093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129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VALUE" val="101*10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231093_2*l_h_x*1_3_1"/>
  <p:tag name="KSO_WM_TEMPLATE_CATEGORY" val="diagram"/>
  <p:tag name="KSO_WM_TEMPLATE_INDEX" val="20231093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63.54998779296875,&quot;left&quot;:42.40000610351562,&quot;top&quot;:88.27587224524787,&quot;width&quot;:875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COMMONDATA" val="eyJoZGlkIjoiYWMzOThhNzg5YTI5OWE0NjVlYjAxY2ViYWMzZmUzNTEifQ=="/>
  <p:tag name="RESOURCE_RECORD_KEY" val="{&quot;70&quot;:[3327011,3319434,3321971,3330514,3314058,3319344,3323860]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22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33161_1*n_h_h_f*1_2_2_1"/>
  <p:tag name="KSO_WM_TEMPLATE_CATEGORY" val="diagram"/>
  <p:tag name="KSO_WM_TEMPLATE_INDEX" val="20233161"/>
  <p:tag name="KSO_WM_UNIT_LAYERLEVEL" val="1_1_1_1"/>
  <p:tag name="KSO_WM_TAG_VERSION" val="3.0"/>
  <p:tag name="KSO_WM_BEAUTIFY_FLAG" val="#wm#"/>
  <p:tag name="KSO_WM_DIAGRAM_MAX_ITEMCNT" val="2"/>
  <p:tag name="KSO_WM_DIAGRAM_MIN_ITEMCNT" val="2"/>
  <p:tag name="KSO_WM_DIAGRAM_VIRTUALLY_FRAME" val="{&quot;height&quot;:277.116062992126,&quot;left&quot;:62.6,&quot;top&quot;:131.45,&quot;width&quot;:834.9266141732284}"/>
  <p:tag name="KSO_WM_DIAGRAM_COLOR_MATCH_VALUE" val="{&quot;shape&quot;:{&quot;fill&quot;:{&quot;gradient&quot;:[{&quot;brightness&quot;:0.4000000059604645,&quot;colorType&quot;:1,&quot;foreColorIndex&quot;:5,&quot;pos&quot;:0.699999988079071,&quot;transparency&quot;:1},{&quot;brightness&quot;:0.4000000059604645,&quot;colorType&quot;:1,&quot;foreColorIndex&quot;:5,&quot;pos&quot;:0,&quot;transparency&quot;:0.69999998807907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，单击此处添加文本具体内容，简明扼要地阐述您的观点，根据需要可酌情增减文字。"/>
  <p:tag name="KSO_WM_UNIT_FILL_TYPE" val="3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9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22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33161_1*n_h_h_f*1_2_1_1"/>
  <p:tag name="KSO_WM_TEMPLATE_CATEGORY" val="diagram"/>
  <p:tag name="KSO_WM_TEMPLATE_INDEX" val="20233161"/>
  <p:tag name="KSO_WM_UNIT_LAYERLEVEL" val="1_1_1_1"/>
  <p:tag name="KSO_WM_TAG_VERSION" val="3.0"/>
  <p:tag name="KSO_WM_BEAUTIFY_FLAG" val="#wm#"/>
  <p:tag name="KSO_WM_DIAGRAM_MAX_ITEMCNT" val="2"/>
  <p:tag name="KSO_WM_DIAGRAM_MIN_ITEMCNT" val="2"/>
  <p:tag name="KSO_WM_DIAGRAM_VIRTUALLY_FRAME" val="{&quot;height&quot;:277.116062992126,&quot;left&quot;:62.6,&quot;top&quot;:131.45,&quot;width&quot;:834.9266141732284}"/>
  <p:tag name="KSO_WM_DIAGRAM_COLOR_MATCH_VALUE" val="{&quot;shape&quot;:{&quot;fill&quot;:{&quot;gradient&quot;:[{&quot;brightness&quot;:0.4000000059604645,&quot;colorType&quot;:1,&quot;foreColorIndex&quot;:5,&quot;pos&quot;:0.30000001192092896,&quot;transparency&quot;:1},{&quot;brightness&quot;:0.4000000059604645,&quot;colorType&quot;:1,&quot;foreColorIndex&quot;:5,&quot;pos&quot;:1,&quot;transparency&quot;:0.69999998807907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，单击此处添加文本具体内容，简明扼要地阐述您的观点，根据需要可酌情增减文字。"/>
  <p:tag name="KSO_WM_UNIT_FILL_TYPE" val="3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heme/theme1.xml><?xml version="1.0" encoding="utf-8"?>
<a:theme xmlns:a="http://schemas.openxmlformats.org/drawingml/2006/main" name="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</Template>
  <TotalTime>0</TotalTime>
  <Words>1174</Words>
  <Application>WPS 演示</Application>
  <PresentationFormat>宽屏</PresentationFormat>
  <Paragraphs>289</Paragraphs>
  <Slides>27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27</vt:i4>
      </vt:variant>
    </vt:vector>
  </HeadingPairs>
  <TitlesOfParts>
    <vt:vector size="49" baseType="lpstr">
      <vt:lpstr>Arial</vt:lpstr>
      <vt:lpstr>宋体</vt:lpstr>
      <vt:lpstr>Wingdings</vt:lpstr>
      <vt:lpstr>Lato</vt:lpstr>
      <vt:lpstr>Calibri</vt:lpstr>
      <vt:lpstr>Wingdings</vt:lpstr>
      <vt:lpstr>微软雅黑</vt:lpstr>
      <vt:lpstr>Raleway</vt:lpstr>
      <vt:lpstr>Segoe Print</vt:lpstr>
      <vt:lpstr>Arial</vt:lpstr>
      <vt:lpstr>+中文正文</vt:lpstr>
      <vt:lpstr>Arial Unicode MS</vt:lpstr>
      <vt:lpstr>Lato Light</vt:lpstr>
      <vt:lpstr>MS PGothic</vt:lpstr>
      <vt:lpstr>Cambria Math</vt:lpstr>
      <vt:lpstr>1_Office Theme</vt:lpstr>
      <vt:lpstr>2_Office Theme</vt:lpstr>
      <vt:lpstr>3_Office Theme</vt:lpstr>
      <vt:lpstr>2_Office Theme</vt:lpstr>
      <vt:lpstr>4_Office Theme</vt:lpstr>
      <vt:lpstr>2_Office Theme</vt:lpstr>
      <vt:lpstr>5_Office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Windows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Key</dc:creator>
  <cp:lastModifiedBy>肖刚</cp:lastModifiedBy>
  <cp:revision>118</cp:revision>
  <dcterms:created xsi:type="dcterms:W3CDTF">2017-10-04T12:20:00Z</dcterms:created>
  <dcterms:modified xsi:type="dcterms:W3CDTF">2025-04-15T09:10:24Z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1AD70249600E4463B1A710B70F5173D7_13</vt:lpwstr>
  </property>
</Properties>
</file>