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58" r:id="rId4"/>
    <p:sldMasterId id="2147483663" r:id="rId5"/>
    <p:sldMasterId id="2147483668" r:id="rId6"/>
    <p:sldMasterId id="2147483673" r:id="rId7"/>
    <p:sldMasterId id="2147483678" r:id="rId8"/>
  </p:sldMasterIdLst>
  <p:notesMasterIdLst>
    <p:notesMasterId r:id="rId10"/>
  </p:notesMasterIdLst>
  <p:handoutMasterIdLst>
    <p:handoutMasterId r:id="rId37"/>
  </p:handoutMasterIdLst>
  <p:sldIdLst>
    <p:sldId id="516" r:id="rId11"/>
    <p:sldId id="506" r:id="rId12"/>
    <p:sldId id="477" r:id="rId13"/>
    <p:sldId id="274" r:id="rId14"/>
    <p:sldId id="474" r:id="rId15"/>
    <p:sldId id="276" r:id="rId16"/>
    <p:sldId id="277" r:id="rId17"/>
  </p:sldIdLst>
  <p:sldSz cx="12192000" cy="6858000"/>
  <p:notesSz cx="7103745" cy="10234295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F1F"/>
    <a:srgbClr val="591A1A"/>
    <a:srgbClr val="B2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9206" autoAdjust="0"/>
  </p:normalViewPr>
  <p:slideViewPr>
    <p:cSldViewPr snapToGrid="0" showGuides="1">
      <p:cViewPr varScale="1">
        <p:scale>
          <a:sx n="91" d="100"/>
          <a:sy n="91" d="100"/>
        </p:scale>
        <p:origin x="624" y="78"/>
      </p:cViewPr>
      <p:guideLst>
        <p:guide orient="horz" pos="2131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ableStyles" Target="tableStyles.xml"/><Relationship Id="rId41" Type="http://schemas.openxmlformats.org/officeDocument/2006/relationships/commentAuthors" Target="commentAuthors.xml"/><Relationship Id="rId42" Type="http://schemas.openxmlformats.org/officeDocument/2006/relationships/tags" Target="tags/tag171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9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9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8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Lecture 4 ends here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5.v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GI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tags" Target="../tags/tag10.xml"/><Relationship Id="rId3" Type="http://schemas.openxmlformats.org/officeDocument/2006/relationships/tags" Target="../tags/tag11.xml"/><Relationship Id="rId4" Type="http://schemas.openxmlformats.org/officeDocument/2006/relationships/tags" Target="../tags/tag1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oleObject" Target="../embeddings/oleObject7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7.v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GI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tags" Target="../tags/tag13.xml"/><Relationship Id="rId3" Type="http://schemas.openxmlformats.org/officeDocument/2006/relationships/tags" Target="../tags/tag14.xml"/><Relationship Id="rId4" Type="http://schemas.openxmlformats.org/officeDocument/2006/relationships/tags" Target="../tags/tag15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oleObject" Target="../embeddings/oleObject9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9.v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GIF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oleObject" Target="../embeddings/oleObject1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1.v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1.GIF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oleObject" Target="../embeddings/oleObject1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3.v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1.v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GI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oleObject" Target="../embeddings/oleObject3.bin"/><Relationship Id="rId3" Type="http://schemas.openxmlformats.org/officeDocument/2006/relationships/image" Target="../media/image2.emf"/><Relationship Id="rId4" Type="http://schemas.openxmlformats.org/officeDocument/2006/relationships/image" Target="../media/image1.GIF"/><Relationship Id="rId5" Type="http://schemas.openxmlformats.org/officeDocument/2006/relationships/vmlDrawing" Target="../drawings/vmlDrawing3.v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1307643" y="7277060"/>
            <a:ext cx="270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811643" y="7277060"/>
            <a:ext cx="3960000" cy="316800"/>
          </a:xfrm>
        </p:spPr>
        <p:txBody>
          <a:bodyPr/>
          <a:lstStyle/>
          <a:p>
            <a:r>
              <a:rPr lang="zh-CN" altLang="en-US"/>
              <a:t>为何要坚持理性投资？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9573243" y="727706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2" imgW="12700" imgH="12700" progId="">
                  <p:embed/>
                </p:oleObj>
              </mc:Choice>
              <mc:Fallback>
                <p:oleObj name="think-cell Slide" r:id="rId2" imgW="12700" imgH="127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43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746230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4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6774" y="1825888"/>
            <a:ext cx="9652847" cy="43520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400">
                <a:latin typeface="微软雅黑" panose="020B0503020204020204" charset="-122"/>
                <a:ea typeface="微软雅黑" panose="020B0503020204020204" charset="-122"/>
              </a:defRPr>
            </a:lvl1pPr>
            <a:lvl2pPr marL="52705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2pPr>
            <a:lvl3pPr marL="10534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3pPr>
            <a:lvl4pPr marL="1579880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4pPr>
            <a:lvl5pPr marL="2107565" indent="0">
              <a:lnSpc>
                <a:spcPct val="160000"/>
              </a:lnSpc>
              <a:buClr>
                <a:srgbClr val="6C1F1F"/>
              </a:buClr>
              <a:buSzPct val="120000"/>
              <a:buFont typeface="Wingdings" panose="05000000000000000000" charset="0"/>
              <a:buBlip>
                <a:blip r:embed="rId2"/>
              </a:buBlip>
              <a:defRPr sz="2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6177" y="6495263"/>
            <a:ext cx="2743231" cy="3651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4031872" y="6495263"/>
            <a:ext cx="4114847" cy="36519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0" y="463101"/>
            <a:ext cx="142875" cy="416822"/>
          </a:xfrm>
          <a:prstGeom prst="roundRect">
            <a:avLst>
              <a:gd name="adj" fmla="val 0"/>
            </a:avLst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52095" y="462915"/>
            <a:ext cx="11466195" cy="41656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id-ID" dirty="0"/>
          </a:p>
        </p:txBody>
      </p:sp>
    </p:spTree>
  </p:cSld>
  <p:clrMapOvr>
    <a:masterClrMapping/>
  </p:clrMapOvr>
  <p:hf sldNum="0" hdr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2.vml"/><Relationship Id="rId8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4.v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6.vml"/><Relationship Id="rId8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8.vml"/><Relationship Id="rId8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0.vml"/><Relationship Id="rId8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2.vml"/><Relationship Id="rId8" Type="http://schemas.openxmlformats.org/officeDocument/2006/relationships/theme" Target="../theme/theme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.emf"/><Relationship Id="rId7" Type="http://schemas.openxmlformats.org/officeDocument/2006/relationships/vmlDrawing" Target="../drawings/vmlDrawing14.vml"/><Relationship Id="rId8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 hidden="1"/>
          <p:cNvGraphicFramePr>
            <a:graphicFrameLocks noChangeAspect="1"/>
          </p:cNvGraphicFramePr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think-cell Slide" r:id="rId5" imgW="12700" imgH="12700" progId="">
                  <p:embed/>
                </p:oleObj>
              </mc:Choice>
              <mc:Fallback>
                <p:oleObj name="think-cell Slide" r:id="rId5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image" Target="../media/image4.png"/><Relationship Id="rId14" Type="http://schemas.openxmlformats.org/officeDocument/2006/relationships/image" Target="../media/image5.svg"/><Relationship Id="rId15" Type="http://schemas.openxmlformats.org/officeDocument/2006/relationships/tags" Target="../tags/tag34.xml"/><Relationship Id="rId16" Type="http://schemas.openxmlformats.org/officeDocument/2006/relationships/image" Target="../media/image6.png"/><Relationship Id="rId17" Type="http://schemas.openxmlformats.org/officeDocument/2006/relationships/image" Target="../media/image7.svg"/><Relationship Id="rId18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tags" Target="../tags/tag40.xml"/><Relationship Id="rId4" Type="http://schemas.openxmlformats.org/officeDocument/2006/relationships/tags" Target="../tags/tag41.xml"/><Relationship Id="rId5" Type="http://schemas.openxmlformats.org/officeDocument/2006/relationships/tags" Target="../tags/tag42.xml"/><Relationship Id="rId6" Type="http://schemas.openxmlformats.org/officeDocument/2006/relationships/tags" Target="../tags/tag43.xml"/><Relationship Id="rId7" Type="http://schemas.openxmlformats.org/officeDocument/2006/relationships/tags" Target="../tags/tag44.xml"/><Relationship Id="rId8" Type="http://schemas.openxmlformats.org/officeDocument/2006/relationships/tags" Target="../tags/tag45.xml"/><Relationship Id="rId9" Type="http://schemas.openxmlformats.org/officeDocument/2006/relationships/tags" Target="../tags/tag46.xml"/><Relationship Id="rId10" Type="http://schemas.openxmlformats.org/officeDocument/2006/relationships/tags" Target="../tags/tag47.xml"/><Relationship Id="rId11" Type="http://schemas.openxmlformats.org/officeDocument/2006/relationships/tags" Target="../tags/tag48.xml"/><Relationship Id="rId12" Type="http://schemas.openxmlformats.org/officeDocument/2006/relationships/image" Target="../media/image8.png"/><Relationship Id="rId13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tags" Target="../tags/tag50.xml"/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tags" Target="../tags/tag54.xml"/><Relationship Id="rId7" Type="http://schemas.openxmlformats.org/officeDocument/2006/relationships/tags" Target="../tags/tag55.xml"/><Relationship Id="rId8" Type="http://schemas.openxmlformats.org/officeDocument/2006/relationships/tags" Target="../tags/tag56.xml"/><Relationship Id="rId9" Type="http://schemas.openxmlformats.org/officeDocument/2006/relationships/tags" Target="../tags/tag57.xml"/><Relationship Id="rId10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>
                <a:sym typeface="+mn-ea"/>
              </a:rPr>
              <a:t>一位</a:t>
            </a:r>
            <a:r>
              <a:rPr lang="zh-CN" altLang="en-US">
                <a:sym typeface="+mn-ea"/>
              </a:rPr>
              <a:t>年轻人的</a:t>
            </a:r>
            <a:r>
              <a:rPr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炒股</a:t>
            </a:r>
            <a:r>
              <a:rPr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经历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093720" y="1000125"/>
            <a:ext cx="6858000" cy="629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股票市场上的理性</a:t>
            </a:r>
            <a:r>
              <a:rPr lang="zh-CN" altLang="en-US" dirty="0"/>
              <a:t>投资</a:t>
            </a:r>
            <a:r>
              <a:rPr altLang="zh-CN" dirty="0" smtClean="0"/>
              <a:t>——</a:t>
            </a:r>
            <a:r>
              <a:rPr lang="en-US" altLang="zh-CN" dirty="0"/>
              <a:t>"</a:t>
            </a:r>
            <a:r>
              <a:rPr lang="zh-CN" altLang="en-US" dirty="0" smtClean="0"/>
              <a:t>有用</a:t>
            </a:r>
            <a:r>
              <a:rPr altLang="zh-CN" dirty="0" smtClean="0"/>
              <a:t>”</a:t>
            </a:r>
            <a:r>
              <a:rPr altLang="zh-CN" dirty="0"/>
              <a:t>vs</a:t>
            </a:r>
            <a:r>
              <a:rPr altLang="zh-CN" dirty="0" smtClean="0"/>
              <a:t>.</a:t>
            </a:r>
            <a:r>
              <a:rPr lang="en-US" altLang="zh-CN" dirty="0"/>
              <a:t> "</a:t>
            </a:r>
            <a:r>
              <a:rPr lang="zh-CN" altLang="en-US" dirty="0" smtClean="0"/>
              <a:t>无用</a:t>
            </a:r>
            <a:r>
              <a:rPr altLang="zh-CN" dirty="0"/>
              <a:t>”</a:t>
            </a:r>
            <a:endParaRPr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6" name="任意多边形: 形状 7"/>
          <p:cNvSpPr/>
          <p:nvPr>
            <p:custDataLst>
              <p:tags r:id="rId1"/>
            </p:custDataLst>
          </p:nvPr>
        </p:nvSpPr>
        <p:spPr>
          <a:xfrm>
            <a:off x="1039178" y="2389823"/>
            <a:ext cx="5196960" cy="2443174"/>
          </a:xfrm>
          <a:custGeom>
            <a:avLst/>
            <a:gdLst>
              <a:gd name="connsiteX0" fmla="*/ 4268455 w 5196959"/>
              <a:gd name="connsiteY0" fmla="*/ 2443174 h 2443174"/>
              <a:gd name="connsiteX1" fmla="*/ 0 w 5196959"/>
              <a:gd name="connsiteY1" fmla="*/ 2443174 h 2443174"/>
              <a:gd name="connsiteX2" fmla="*/ 0 w 5196959"/>
              <a:gd name="connsiteY2" fmla="*/ 0 h 2443174"/>
              <a:gd name="connsiteX3" fmla="*/ 4998766 w 5196959"/>
              <a:gd name="connsiteY3" fmla="*/ 0 h 2443174"/>
              <a:gd name="connsiteX4" fmla="*/ 5188277 w 5196959"/>
              <a:gd name="connsiteY4" fmla="*/ 255708 h 2443174"/>
              <a:gd name="connsiteX5" fmla="*/ 4597293 w 5196959"/>
              <a:gd name="connsiteY5" fmla="*/ 2199517 h 2443174"/>
              <a:gd name="connsiteX6" fmla="*/ 4268455 w 5196959"/>
              <a:gd name="connsiteY6" fmla="*/ 2443174 h 2443174"/>
              <a:gd name="connsiteX0-1" fmla="*/ 0 w 5196960"/>
              <a:gd name="connsiteY0-2" fmla="*/ 0 h 2443174"/>
              <a:gd name="connsiteX1-3" fmla="*/ 4998766 w 5196960"/>
              <a:gd name="connsiteY1-4" fmla="*/ 0 h 2443174"/>
              <a:gd name="connsiteX2-5" fmla="*/ 5188277 w 5196960"/>
              <a:gd name="connsiteY2-6" fmla="*/ 255708 h 2443174"/>
              <a:gd name="connsiteX3-7" fmla="*/ 4597293 w 5196960"/>
              <a:gd name="connsiteY3-8" fmla="*/ 2199517 h 2443174"/>
              <a:gd name="connsiteX4-9" fmla="*/ 4268455 w 5196960"/>
              <a:gd name="connsiteY4-10" fmla="*/ 2443174 h 2443174"/>
              <a:gd name="connsiteX5-11" fmla="*/ 0 w 5196960"/>
              <a:gd name="connsiteY5-12" fmla="*/ 2443174 h 2443174"/>
              <a:gd name="connsiteX6-13" fmla="*/ 91440 w 5196960"/>
              <a:gd name="connsiteY6-14" fmla="*/ 91440 h 2443174"/>
              <a:gd name="connsiteX0-15" fmla="*/ 41910 w 5238870"/>
              <a:gd name="connsiteY0-16" fmla="*/ 0 h 2443174"/>
              <a:gd name="connsiteX1-17" fmla="*/ 5040676 w 5238870"/>
              <a:gd name="connsiteY1-18" fmla="*/ 0 h 2443174"/>
              <a:gd name="connsiteX2-19" fmla="*/ 5230187 w 5238870"/>
              <a:gd name="connsiteY2-20" fmla="*/ 255708 h 2443174"/>
              <a:gd name="connsiteX3-21" fmla="*/ 4639203 w 5238870"/>
              <a:gd name="connsiteY3-22" fmla="*/ 2199517 h 2443174"/>
              <a:gd name="connsiteX4-23" fmla="*/ 4310365 w 5238870"/>
              <a:gd name="connsiteY4-24" fmla="*/ 2443174 h 2443174"/>
              <a:gd name="connsiteX5-25" fmla="*/ 41910 w 5238870"/>
              <a:gd name="connsiteY5-26" fmla="*/ 2443174 h 2443174"/>
              <a:gd name="connsiteX6-27" fmla="*/ 0 w 5238870"/>
              <a:gd name="connsiteY6-28" fmla="*/ 415290 h 2443174"/>
              <a:gd name="connsiteX0-29" fmla="*/ 0 w 5196960"/>
              <a:gd name="connsiteY0-30" fmla="*/ 0 h 2443174"/>
              <a:gd name="connsiteX1-31" fmla="*/ 4998766 w 5196960"/>
              <a:gd name="connsiteY1-32" fmla="*/ 0 h 2443174"/>
              <a:gd name="connsiteX2-33" fmla="*/ 5188277 w 5196960"/>
              <a:gd name="connsiteY2-34" fmla="*/ 255708 h 2443174"/>
              <a:gd name="connsiteX3-35" fmla="*/ 4597293 w 5196960"/>
              <a:gd name="connsiteY3-36" fmla="*/ 2199517 h 2443174"/>
              <a:gd name="connsiteX4-37" fmla="*/ 4268455 w 5196960"/>
              <a:gd name="connsiteY4-38" fmla="*/ 2443174 h 2443174"/>
              <a:gd name="connsiteX5-39" fmla="*/ 0 w 5196960"/>
              <a:gd name="connsiteY5-40" fmla="*/ 2443174 h 2443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196960" h="2443174">
                <a:moveTo>
                  <a:pt x="0" y="0"/>
                </a:moveTo>
                <a:lnTo>
                  <a:pt x="4998766" y="0"/>
                </a:lnTo>
                <a:cubicBezTo>
                  <a:pt x="5131820" y="0"/>
                  <a:pt x="5226906" y="128432"/>
                  <a:pt x="5188277" y="255708"/>
                </a:cubicBezTo>
                <a:lnTo>
                  <a:pt x="4597293" y="2199517"/>
                </a:lnTo>
                <a:cubicBezTo>
                  <a:pt x="4553217" y="2344292"/>
                  <a:pt x="4419833" y="2443174"/>
                  <a:pt x="4268455" y="2443174"/>
                </a:cubicBezTo>
                <a:lnTo>
                  <a:pt x="0" y="2443174"/>
                </a:lnTo>
              </a:path>
            </a:pathLst>
          </a:custGeom>
          <a:gradFill>
            <a:gsLst>
              <a:gs pos="45000">
                <a:schemeClr val="accent1">
                  <a:alpha val="100000"/>
                </a:schemeClr>
              </a:gs>
              <a:gs pos="0">
                <a:schemeClr val="accent1">
                  <a:alpha val="0"/>
                </a:schemeClr>
              </a:gs>
            </a:gsLst>
            <a:lin ang="0" scaled="1"/>
          </a:gradFill>
          <a:ln w="22225" cap="flat">
            <a:gradFill>
              <a:gsLst>
                <a:gs pos="47000">
                  <a:schemeClr val="accent1">
                    <a:lumMod val="75000"/>
                    <a:alpha val="10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740000" scaled="0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任意多边形: 形状 8"/>
          <p:cNvSpPr/>
          <p:nvPr>
            <p:custDataLst>
              <p:tags r:id="rId2"/>
            </p:custDataLst>
          </p:nvPr>
        </p:nvSpPr>
        <p:spPr>
          <a:xfrm>
            <a:off x="5961698" y="2386013"/>
            <a:ext cx="5196960" cy="2446984"/>
          </a:xfrm>
          <a:custGeom>
            <a:avLst/>
            <a:gdLst>
              <a:gd name="connsiteX0" fmla="*/ 970270 w 5196959"/>
              <a:gd name="connsiteY0" fmla="*/ 0 h 2443174"/>
              <a:gd name="connsiteX1" fmla="*/ 5196960 w 5196959"/>
              <a:gd name="connsiteY1" fmla="*/ 0 h 2443174"/>
              <a:gd name="connsiteX2" fmla="*/ 5196960 w 5196959"/>
              <a:gd name="connsiteY2" fmla="*/ 2443174 h 2443174"/>
              <a:gd name="connsiteX3" fmla="*/ 198194 w 5196959"/>
              <a:gd name="connsiteY3" fmla="*/ 2443174 h 2443174"/>
              <a:gd name="connsiteX4" fmla="*/ 8683 w 5196959"/>
              <a:gd name="connsiteY4" fmla="*/ 2187466 h 2443174"/>
              <a:gd name="connsiteX5" fmla="*/ 587616 w 5196959"/>
              <a:gd name="connsiteY5" fmla="*/ 283606 h 2443174"/>
              <a:gd name="connsiteX6" fmla="*/ 970270 w 5196959"/>
              <a:gd name="connsiteY6" fmla="*/ 0 h 2443174"/>
              <a:gd name="connsiteX0-1" fmla="*/ 5196960 w 5288400"/>
              <a:gd name="connsiteY0-2" fmla="*/ 0 h 2443174"/>
              <a:gd name="connsiteX1-3" fmla="*/ 5196960 w 5288400"/>
              <a:gd name="connsiteY1-4" fmla="*/ 2443174 h 2443174"/>
              <a:gd name="connsiteX2-5" fmla="*/ 198194 w 5288400"/>
              <a:gd name="connsiteY2-6" fmla="*/ 2443174 h 2443174"/>
              <a:gd name="connsiteX3-7" fmla="*/ 8683 w 5288400"/>
              <a:gd name="connsiteY3-8" fmla="*/ 2187466 h 2443174"/>
              <a:gd name="connsiteX4-9" fmla="*/ 587616 w 5288400"/>
              <a:gd name="connsiteY4-10" fmla="*/ 283606 h 2443174"/>
              <a:gd name="connsiteX5-11" fmla="*/ 970270 w 5288400"/>
              <a:gd name="connsiteY5-12" fmla="*/ 0 h 2443174"/>
              <a:gd name="connsiteX6-13" fmla="*/ 5288400 w 5288400"/>
              <a:gd name="connsiteY6-14" fmla="*/ 91440 h 2443174"/>
              <a:gd name="connsiteX0-15" fmla="*/ 5196960 w 5196960"/>
              <a:gd name="connsiteY0-16" fmla="*/ 0 h 2443174"/>
              <a:gd name="connsiteX1-17" fmla="*/ 5196960 w 5196960"/>
              <a:gd name="connsiteY1-18" fmla="*/ 2443174 h 2443174"/>
              <a:gd name="connsiteX2-19" fmla="*/ 198194 w 5196960"/>
              <a:gd name="connsiteY2-20" fmla="*/ 2443174 h 2443174"/>
              <a:gd name="connsiteX3-21" fmla="*/ 8683 w 5196960"/>
              <a:gd name="connsiteY3-22" fmla="*/ 2187466 h 2443174"/>
              <a:gd name="connsiteX4-23" fmla="*/ 587616 w 5196960"/>
              <a:gd name="connsiteY4-24" fmla="*/ 283606 h 2443174"/>
              <a:gd name="connsiteX5-25" fmla="*/ 970270 w 5196960"/>
              <a:gd name="connsiteY5-26" fmla="*/ 0 h 2443174"/>
              <a:gd name="connsiteX6-27" fmla="*/ 5183625 w 5196960"/>
              <a:gd name="connsiteY6-28" fmla="*/ 34290 h 2443174"/>
              <a:gd name="connsiteX0-29" fmla="*/ 5196960 w 5196960"/>
              <a:gd name="connsiteY0-30" fmla="*/ 0 h 2443174"/>
              <a:gd name="connsiteX1-31" fmla="*/ 5196960 w 5196960"/>
              <a:gd name="connsiteY1-32" fmla="*/ 2443174 h 2443174"/>
              <a:gd name="connsiteX2-33" fmla="*/ 198194 w 5196960"/>
              <a:gd name="connsiteY2-34" fmla="*/ 2443174 h 2443174"/>
              <a:gd name="connsiteX3-35" fmla="*/ 8683 w 5196960"/>
              <a:gd name="connsiteY3-36" fmla="*/ 2187466 h 2443174"/>
              <a:gd name="connsiteX4-37" fmla="*/ 587616 w 5196960"/>
              <a:gd name="connsiteY4-38" fmla="*/ 283606 h 2443174"/>
              <a:gd name="connsiteX5-39" fmla="*/ 970270 w 5196960"/>
              <a:gd name="connsiteY5-40" fmla="*/ 0 h 2443174"/>
              <a:gd name="connsiteX6-41" fmla="*/ 5183625 w 5196960"/>
              <a:gd name="connsiteY6-42" fmla="*/ 5715 h 2443174"/>
              <a:gd name="connsiteX0-43" fmla="*/ 5196960 w 5196960"/>
              <a:gd name="connsiteY0-44" fmla="*/ 3810 h 2446984"/>
              <a:gd name="connsiteX1-45" fmla="*/ 5196960 w 5196960"/>
              <a:gd name="connsiteY1-46" fmla="*/ 2446984 h 2446984"/>
              <a:gd name="connsiteX2-47" fmla="*/ 198194 w 5196960"/>
              <a:gd name="connsiteY2-48" fmla="*/ 2446984 h 2446984"/>
              <a:gd name="connsiteX3-49" fmla="*/ 8683 w 5196960"/>
              <a:gd name="connsiteY3-50" fmla="*/ 2191276 h 2446984"/>
              <a:gd name="connsiteX4-51" fmla="*/ 587616 w 5196960"/>
              <a:gd name="connsiteY4-52" fmla="*/ 287416 h 2446984"/>
              <a:gd name="connsiteX5-53" fmla="*/ 970270 w 5196960"/>
              <a:gd name="connsiteY5-54" fmla="*/ 3810 h 2446984"/>
              <a:gd name="connsiteX6-55" fmla="*/ 4840725 w 5196960"/>
              <a:gd name="connsiteY6-56" fmla="*/ 0 h 2446984"/>
              <a:gd name="connsiteX0-57" fmla="*/ 5196960 w 5196960"/>
              <a:gd name="connsiteY0-58" fmla="*/ 2446984 h 2446984"/>
              <a:gd name="connsiteX1-59" fmla="*/ 198194 w 5196960"/>
              <a:gd name="connsiteY1-60" fmla="*/ 2446984 h 2446984"/>
              <a:gd name="connsiteX2-61" fmla="*/ 8683 w 5196960"/>
              <a:gd name="connsiteY2-62" fmla="*/ 2191276 h 2446984"/>
              <a:gd name="connsiteX3-63" fmla="*/ 587616 w 5196960"/>
              <a:gd name="connsiteY3-64" fmla="*/ 287416 h 2446984"/>
              <a:gd name="connsiteX4-65" fmla="*/ 970270 w 5196960"/>
              <a:gd name="connsiteY4-66" fmla="*/ 3810 h 2446984"/>
              <a:gd name="connsiteX5-67" fmla="*/ 4840725 w 5196960"/>
              <a:gd name="connsiteY5-68" fmla="*/ 0 h 2446984"/>
              <a:gd name="connsiteX0-69" fmla="*/ 5196960 w 5196960"/>
              <a:gd name="connsiteY0-70" fmla="*/ 2446984 h 2446984"/>
              <a:gd name="connsiteX1-71" fmla="*/ 198194 w 5196960"/>
              <a:gd name="connsiteY1-72" fmla="*/ 2446984 h 2446984"/>
              <a:gd name="connsiteX2-73" fmla="*/ 8683 w 5196960"/>
              <a:gd name="connsiteY2-74" fmla="*/ 2191276 h 2446984"/>
              <a:gd name="connsiteX3-75" fmla="*/ 587616 w 5196960"/>
              <a:gd name="connsiteY3-76" fmla="*/ 287416 h 2446984"/>
              <a:gd name="connsiteX4-77" fmla="*/ 970270 w 5196960"/>
              <a:gd name="connsiteY4-78" fmla="*/ 3810 h 2446984"/>
              <a:gd name="connsiteX5-79" fmla="*/ 5174100 w 5196960"/>
              <a:gd name="connsiteY5-80" fmla="*/ 0 h 24469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196960" h="2446984">
                <a:moveTo>
                  <a:pt x="5196960" y="2446984"/>
                </a:moveTo>
                <a:lnTo>
                  <a:pt x="198194" y="2446984"/>
                </a:lnTo>
                <a:cubicBezTo>
                  <a:pt x="65140" y="2446984"/>
                  <a:pt x="-29945" y="2318552"/>
                  <a:pt x="8683" y="2191276"/>
                </a:cubicBezTo>
                <a:lnTo>
                  <a:pt x="587616" y="287416"/>
                </a:lnTo>
                <a:cubicBezTo>
                  <a:pt x="638791" y="119035"/>
                  <a:pt x="794131" y="3810"/>
                  <a:pt x="970270" y="3810"/>
                </a:cubicBezTo>
                <a:lnTo>
                  <a:pt x="5174100" y="0"/>
                </a:lnTo>
              </a:path>
            </a:pathLst>
          </a:custGeom>
          <a:gradFill flip="none" rotWithShape="1">
            <a:gsLst>
              <a:gs pos="56000">
                <a:schemeClr val="accent2">
                  <a:alpha val="100000"/>
                </a:schemeClr>
              </a:gs>
              <a:gs pos="100000">
                <a:schemeClr val="accent2">
                  <a:lumMod val="95000"/>
                  <a:alpha val="0"/>
                </a:schemeClr>
              </a:gs>
            </a:gsLst>
            <a:lin ang="0" scaled="1"/>
            <a:tileRect/>
          </a:gradFill>
          <a:ln w="22225" cap="flat">
            <a:gradFill>
              <a:gsLst>
                <a:gs pos="57000">
                  <a:schemeClr val="accent2">
                    <a:lumMod val="75000"/>
                    <a:alpha val="10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08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多边形: 形状 9"/>
          <p:cNvSpPr/>
          <p:nvPr>
            <p:custDataLst>
              <p:tags r:id="rId3"/>
            </p:custDataLst>
          </p:nvPr>
        </p:nvSpPr>
        <p:spPr>
          <a:xfrm>
            <a:off x="5364163" y="2918143"/>
            <a:ext cx="1370158" cy="1370158"/>
          </a:xfrm>
          <a:custGeom>
            <a:avLst/>
            <a:gdLst>
              <a:gd name="connsiteX0" fmla="*/ 1370158 w 1370158"/>
              <a:gd name="connsiteY0" fmla="*/ 685079 h 1370158"/>
              <a:gd name="connsiteX1" fmla="*/ 685079 w 1370158"/>
              <a:gd name="connsiteY1" fmla="*/ 1370158 h 1370158"/>
              <a:gd name="connsiteX2" fmla="*/ 0 w 1370158"/>
              <a:gd name="connsiteY2" fmla="*/ 685079 h 1370158"/>
              <a:gd name="connsiteX3" fmla="*/ 685079 w 1370158"/>
              <a:gd name="connsiteY3" fmla="*/ 0 h 1370158"/>
              <a:gd name="connsiteX4" fmla="*/ 1370158 w 1370158"/>
              <a:gd name="connsiteY4" fmla="*/ 685079 h 137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0158" h="1370158">
                <a:moveTo>
                  <a:pt x="1370158" y="685079"/>
                </a:moveTo>
                <a:cubicBezTo>
                  <a:pt x="1370158" y="1063438"/>
                  <a:pt x="1063438" y="1370158"/>
                  <a:pt x="685079" y="1370158"/>
                </a:cubicBezTo>
                <a:cubicBezTo>
                  <a:pt x="306720" y="1370158"/>
                  <a:pt x="0" y="1063438"/>
                  <a:pt x="0" y="685079"/>
                </a:cubicBezTo>
                <a:cubicBezTo>
                  <a:pt x="0" y="306720"/>
                  <a:pt x="306720" y="0"/>
                  <a:pt x="685079" y="0"/>
                </a:cubicBezTo>
                <a:cubicBezTo>
                  <a:pt x="1063438" y="0"/>
                  <a:pt x="1370158" y="306720"/>
                  <a:pt x="1370158" y="685079"/>
                </a:cubicBezTo>
                <a:close/>
              </a:path>
            </a:pathLst>
          </a:custGeom>
          <a:solidFill>
            <a:srgbClr val="FFFFFF"/>
          </a:solidFill>
          <a:ln w="165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任意多边形: 形状 10"/>
          <p:cNvSpPr/>
          <p:nvPr>
            <p:custDataLst>
              <p:tags r:id="rId4"/>
            </p:custDataLst>
          </p:nvPr>
        </p:nvSpPr>
        <p:spPr>
          <a:xfrm>
            <a:off x="5483543" y="3039428"/>
            <a:ext cx="1135085" cy="1135085"/>
          </a:xfrm>
          <a:custGeom>
            <a:avLst/>
            <a:gdLst>
              <a:gd name="connsiteX0" fmla="*/ 1135085 w 1135085"/>
              <a:gd name="connsiteY0" fmla="*/ 567543 h 1135085"/>
              <a:gd name="connsiteX1" fmla="*/ 567543 w 1135085"/>
              <a:gd name="connsiteY1" fmla="*/ 1135085 h 1135085"/>
              <a:gd name="connsiteX2" fmla="*/ 0 w 1135085"/>
              <a:gd name="connsiteY2" fmla="*/ 567543 h 1135085"/>
              <a:gd name="connsiteX3" fmla="*/ 567543 w 1135085"/>
              <a:gd name="connsiteY3" fmla="*/ 0 h 1135085"/>
              <a:gd name="connsiteX4" fmla="*/ 1135085 w 1135085"/>
              <a:gd name="connsiteY4" fmla="*/ 567543 h 11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85" h="1135085">
                <a:moveTo>
                  <a:pt x="1135085" y="567543"/>
                </a:moveTo>
                <a:cubicBezTo>
                  <a:pt x="1135085" y="880988"/>
                  <a:pt x="880988" y="1135085"/>
                  <a:pt x="567543" y="1135085"/>
                </a:cubicBezTo>
                <a:cubicBezTo>
                  <a:pt x="254097" y="1135085"/>
                  <a:pt x="0" y="880988"/>
                  <a:pt x="0" y="567543"/>
                </a:cubicBezTo>
                <a:cubicBezTo>
                  <a:pt x="0" y="254098"/>
                  <a:pt x="254097" y="0"/>
                  <a:pt x="567543" y="0"/>
                </a:cubicBezTo>
                <a:cubicBezTo>
                  <a:pt x="880988" y="0"/>
                  <a:pt x="1135085" y="254098"/>
                  <a:pt x="1135085" y="567543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650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2093278" y="3069273"/>
            <a:ext cx="3074035" cy="927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sym typeface="+mn-ea"/>
              </a:rPr>
              <a:t>股票是公司所有权的凭证，与公司价值息息相关</a:t>
            </a:r>
            <a:endParaRPr lang="zh-CN" altLang="en-US" sz="2000" kern="0" spc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887210" y="3064510"/>
            <a:ext cx="3965575" cy="927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ea typeface="+mn-ea"/>
                <a:sym typeface="+mn-ea"/>
              </a:rPr>
              <a:t>股票价格受交易行为的驱动，</a:t>
            </a:r>
            <a:endParaRPr lang="zh-CN" altLang="en-US" sz="2000" kern="0" spc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ea typeface="+mn-ea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kern="0" spc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ea typeface="+mn-ea"/>
                <a:sym typeface="+mn-ea"/>
              </a:rPr>
              <a:t>与基本面关系不大</a:t>
            </a:r>
            <a:endParaRPr lang="zh-CN" altLang="en-US" sz="2000" kern="0" spc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ea typeface="+mn-ea"/>
              <a:sym typeface="+mn-ea"/>
            </a:endParaRPr>
          </a:p>
        </p:txBody>
      </p:sp>
      <p:grpSp>
        <p:nvGrpSpPr>
          <p:cNvPr id="18" name="图形 16"/>
          <p:cNvGrpSpPr/>
          <p:nvPr>
            <p:custDataLst>
              <p:tags r:id="rId7"/>
            </p:custDataLst>
          </p:nvPr>
        </p:nvGrpSpPr>
        <p:grpSpPr>
          <a:xfrm>
            <a:off x="5702618" y="3324543"/>
            <a:ext cx="693067" cy="557999"/>
            <a:chOff x="5672846" y="3531711"/>
            <a:chExt cx="843659" cy="679243"/>
          </a:xfrm>
          <a:solidFill>
            <a:srgbClr val="FFFFFF"/>
          </a:solidFill>
        </p:grpSpPr>
        <p:sp>
          <p:nvSpPr>
            <p:cNvPr id="7" name="任意多边形: 形状 18"/>
            <p:cNvSpPr/>
            <p:nvPr>
              <p:custDataLst>
                <p:tags r:id="rId8"/>
              </p:custDataLst>
            </p:nvPr>
          </p:nvSpPr>
          <p:spPr>
            <a:xfrm>
              <a:off x="5672846" y="3545406"/>
              <a:ext cx="441759" cy="651916"/>
            </a:xfrm>
            <a:custGeom>
              <a:avLst/>
              <a:gdLst>
                <a:gd name="connsiteX0" fmla="*/ 441760 w 441759"/>
                <a:gd name="connsiteY0" fmla="*/ 0 h 651916"/>
                <a:gd name="connsiteX1" fmla="*/ 355449 w 441759"/>
                <a:gd name="connsiteY1" fmla="*/ 651916 h 651916"/>
                <a:gd name="connsiteX2" fmla="*/ 97939 w 441759"/>
                <a:gd name="connsiteY2" fmla="*/ 651916 h 651916"/>
                <a:gd name="connsiteX3" fmla="*/ 0 w 441759"/>
                <a:gd name="connsiteY3" fmla="*/ 0 h 651916"/>
                <a:gd name="connsiteX4" fmla="*/ 178758 w 441759"/>
                <a:gd name="connsiteY4" fmla="*/ 0 h 651916"/>
                <a:gd name="connsiteX5" fmla="*/ 223270 w 441759"/>
                <a:gd name="connsiteY5" fmla="*/ 455844 h 651916"/>
                <a:gd name="connsiteX6" fmla="*/ 251179 w 441759"/>
                <a:gd name="connsiteY6" fmla="*/ 121261 h 651916"/>
                <a:gd name="connsiteX7" fmla="*/ 262937 w 441759"/>
                <a:gd name="connsiteY7" fmla="*/ 0 h 651916"/>
                <a:gd name="connsiteX8" fmla="*/ 441760 w 441759"/>
                <a:gd name="connsiteY8" fmla="*/ 0 h 65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759" h="651916">
                  <a:moveTo>
                    <a:pt x="441760" y="0"/>
                  </a:moveTo>
                  <a:lnTo>
                    <a:pt x="355449" y="651916"/>
                  </a:lnTo>
                  <a:lnTo>
                    <a:pt x="97939" y="651916"/>
                  </a:lnTo>
                  <a:lnTo>
                    <a:pt x="0" y="0"/>
                  </a:lnTo>
                  <a:lnTo>
                    <a:pt x="178758" y="0"/>
                  </a:lnTo>
                  <a:cubicBezTo>
                    <a:pt x="199561" y="179598"/>
                    <a:pt x="214355" y="331546"/>
                    <a:pt x="223270" y="455844"/>
                  </a:cubicBezTo>
                  <a:cubicBezTo>
                    <a:pt x="232056" y="330190"/>
                    <a:pt x="241295" y="218684"/>
                    <a:pt x="251179" y="121261"/>
                  </a:cubicBezTo>
                  <a:lnTo>
                    <a:pt x="262937" y="0"/>
                  </a:lnTo>
                  <a:lnTo>
                    <a:pt x="441760" y="0"/>
                  </a:lnTo>
                  <a:close/>
                </a:path>
              </a:pathLst>
            </a:custGeom>
            <a:grpFill/>
            <a:ln w="63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任意多边形: 形状 19"/>
            <p:cNvSpPr/>
            <p:nvPr>
              <p:custDataLst>
                <p:tags r:id="rId9"/>
              </p:custDataLst>
            </p:nvPr>
          </p:nvSpPr>
          <p:spPr>
            <a:xfrm>
              <a:off x="6129141" y="3531711"/>
              <a:ext cx="387363" cy="679243"/>
            </a:xfrm>
            <a:custGeom>
              <a:avLst/>
              <a:gdLst>
                <a:gd name="connsiteX0" fmla="*/ 373215 w 387363"/>
                <a:gd name="connsiteY0" fmla="*/ 210996 h 679243"/>
                <a:gd name="connsiteX1" fmla="*/ 215776 w 387363"/>
                <a:gd name="connsiteY1" fmla="*/ 210996 h 679243"/>
                <a:gd name="connsiteX2" fmla="*/ 215776 w 387363"/>
                <a:gd name="connsiteY2" fmla="*/ 162672 h 679243"/>
                <a:gd name="connsiteX3" fmla="*/ 209768 w 387363"/>
                <a:gd name="connsiteY3" fmla="*/ 119581 h 679243"/>
                <a:gd name="connsiteX4" fmla="*/ 189612 w 387363"/>
                <a:gd name="connsiteY4" fmla="*/ 110343 h 679243"/>
                <a:gd name="connsiteX5" fmla="*/ 166484 w 387363"/>
                <a:gd name="connsiteY5" fmla="*/ 122812 h 679243"/>
                <a:gd name="connsiteX6" fmla="*/ 158602 w 387363"/>
                <a:gd name="connsiteY6" fmla="*/ 160669 h 679243"/>
                <a:gd name="connsiteX7" fmla="*/ 167453 w 387363"/>
                <a:gd name="connsiteY7" fmla="*/ 209833 h 679243"/>
                <a:gd name="connsiteX8" fmla="*/ 215389 w 387363"/>
                <a:gd name="connsiteY8" fmla="*/ 249693 h 679243"/>
                <a:gd name="connsiteX9" fmla="*/ 357969 w 387363"/>
                <a:gd name="connsiteY9" fmla="*/ 359972 h 679243"/>
                <a:gd name="connsiteX10" fmla="*/ 387364 w 387363"/>
                <a:gd name="connsiteY10" fmla="*/ 498870 h 679243"/>
                <a:gd name="connsiteX11" fmla="*/ 371084 w 387363"/>
                <a:gd name="connsiteY11" fmla="*/ 601525 h 679243"/>
                <a:gd name="connsiteX12" fmla="*/ 308095 w 387363"/>
                <a:gd name="connsiteY12" fmla="*/ 656891 h 679243"/>
                <a:gd name="connsiteX13" fmla="*/ 199367 w 387363"/>
                <a:gd name="connsiteY13" fmla="*/ 679243 h 679243"/>
                <a:gd name="connsiteX14" fmla="*/ 83210 w 387363"/>
                <a:gd name="connsiteY14" fmla="*/ 653467 h 679243"/>
                <a:gd name="connsiteX15" fmla="*/ 20221 w 387363"/>
                <a:gd name="connsiteY15" fmla="*/ 587829 h 679243"/>
                <a:gd name="connsiteX16" fmla="*/ 5297 w 387363"/>
                <a:gd name="connsiteY16" fmla="*/ 474708 h 679243"/>
                <a:gd name="connsiteX17" fmla="*/ 5297 w 387363"/>
                <a:gd name="connsiteY17" fmla="*/ 432005 h 679243"/>
                <a:gd name="connsiteX18" fmla="*/ 162607 w 387363"/>
                <a:gd name="connsiteY18" fmla="*/ 432005 h 679243"/>
                <a:gd name="connsiteX19" fmla="*/ 162607 w 387363"/>
                <a:gd name="connsiteY19" fmla="*/ 511338 h 679243"/>
                <a:gd name="connsiteX20" fmla="*/ 169262 w 387363"/>
                <a:gd name="connsiteY20" fmla="*/ 558435 h 679243"/>
                <a:gd name="connsiteX21" fmla="*/ 192842 w 387363"/>
                <a:gd name="connsiteY21" fmla="*/ 568900 h 679243"/>
                <a:gd name="connsiteX22" fmla="*/ 218037 w 387363"/>
                <a:gd name="connsiteY22" fmla="*/ 555592 h 679243"/>
                <a:gd name="connsiteX23" fmla="*/ 226307 w 387363"/>
                <a:gd name="connsiteY23" fmla="*/ 516119 h 679243"/>
                <a:gd name="connsiteX24" fmla="*/ 210608 w 387363"/>
                <a:gd name="connsiteY24" fmla="*/ 440791 h 679243"/>
                <a:gd name="connsiteX25" fmla="*/ 131275 w 387363"/>
                <a:gd name="connsiteY25" fmla="*/ 381614 h 679243"/>
                <a:gd name="connsiteX26" fmla="*/ 47548 w 387363"/>
                <a:gd name="connsiteY26" fmla="*/ 320822 h 679243"/>
                <a:gd name="connsiteX27" fmla="*/ 13502 w 387363"/>
                <a:gd name="connsiteY27" fmla="*/ 268493 h 679243"/>
                <a:gd name="connsiteX28" fmla="*/ 0 w 387363"/>
                <a:gd name="connsiteY28" fmla="*/ 183152 h 679243"/>
                <a:gd name="connsiteX29" fmla="*/ 19123 w 387363"/>
                <a:gd name="connsiteY29" fmla="*/ 73648 h 679243"/>
                <a:gd name="connsiteX30" fmla="*/ 80948 w 387363"/>
                <a:gd name="connsiteY30" fmla="*/ 19510 h 679243"/>
                <a:gd name="connsiteX31" fmla="*/ 183991 w 387363"/>
                <a:gd name="connsiteY31" fmla="*/ 0 h 679243"/>
                <a:gd name="connsiteX32" fmla="*/ 296531 w 387363"/>
                <a:gd name="connsiteY32" fmla="*/ 21319 h 679243"/>
                <a:gd name="connsiteX33" fmla="*/ 358163 w 387363"/>
                <a:gd name="connsiteY33" fmla="*/ 75070 h 679243"/>
                <a:gd name="connsiteX34" fmla="*/ 373280 w 387363"/>
                <a:gd name="connsiteY34" fmla="*/ 185219 h 679243"/>
                <a:gd name="connsiteX35" fmla="*/ 373280 w 387363"/>
                <a:gd name="connsiteY35" fmla="*/ 210996 h 67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87363" h="679243">
                  <a:moveTo>
                    <a:pt x="373215" y="210996"/>
                  </a:moveTo>
                  <a:lnTo>
                    <a:pt x="215776" y="210996"/>
                  </a:lnTo>
                  <a:lnTo>
                    <a:pt x="215776" y="162672"/>
                  </a:lnTo>
                  <a:cubicBezTo>
                    <a:pt x="215776" y="140125"/>
                    <a:pt x="213774" y="125783"/>
                    <a:pt x="209768" y="119581"/>
                  </a:cubicBezTo>
                  <a:cubicBezTo>
                    <a:pt x="205763" y="113380"/>
                    <a:pt x="199044" y="110343"/>
                    <a:pt x="189612" y="110343"/>
                  </a:cubicBezTo>
                  <a:cubicBezTo>
                    <a:pt x="179404" y="110343"/>
                    <a:pt x="171717" y="114478"/>
                    <a:pt x="166484" y="122812"/>
                  </a:cubicBezTo>
                  <a:cubicBezTo>
                    <a:pt x="161251" y="131146"/>
                    <a:pt x="158602" y="143743"/>
                    <a:pt x="158602" y="160669"/>
                  </a:cubicBezTo>
                  <a:cubicBezTo>
                    <a:pt x="158602" y="182441"/>
                    <a:pt x="161574" y="198786"/>
                    <a:pt x="167453" y="209833"/>
                  </a:cubicBezTo>
                  <a:cubicBezTo>
                    <a:pt x="173073" y="220880"/>
                    <a:pt x="189030" y="234124"/>
                    <a:pt x="215389" y="249693"/>
                  </a:cubicBezTo>
                  <a:cubicBezTo>
                    <a:pt x="290846" y="294464"/>
                    <a:pt x="338394" y="331223"/>
                    <a:pt x="357969" y="359972"/>
                  </a:cubicBezTo>
                  <a:cubicBezTo>
                    <a:pt x="377544" y="388721"/>
                    <a:pt x="387364" y="434977"/>
                    <a:pt x="387364" y="498870"/>
                  </a:cubicBezTo>
                  <a:cubicBezTo>
                    <a:pt x="387364" y="545320"/>
                    <a:pt x="381937" y="579560"/>
                    <a:pt x="371084" y="601525"/>
                  </a:cubicBezTo>
                  <a:cubicBezTo>
                    <a:pt x="360230" y="623555"/>
                    <a:pt x="339234" y="641967"/>
                    <a:pt x="308095" y="656891"/>
                  </a:cubicBezTo>
                  <a:cubicBezTo>
                    <a:pt x="276956" y="671814"/>
                    <a:pt x="240713" y="679243"/>
                    <a:pt x="199367" y="679243"/>
                  </a:cubicBezTo>
                  <a:cubicBezTo>
                    <a:pt x="154015" y="679243"/>
                    <a:pt x="115253" y="670651"/>
                    <a:pt x="83210" y="653467"/>
                  </a:cubicBezTo>
                  <a:cubicBezTo>
                    <a:pt x="51102" y="636282"/>
                    <a:pt x="30105" y="614381"/>
                    <a:pt x="20221" y="587829"/>
                  </a:cubicBezTo>
                  <a:cubicBezTo>
                    <a:pt x="10272" y="561277"/>
                    <a:pt x="5297" y="523549"/>
                    <a:pt x="5297" y="474708"/>
                  </a:cubicBezTo>
                  <a:lnTo>
                    <a:pt x="5297" y="432005"/>
                  </a:lnTo>
                  <a:lnTo>
                    <a:pt x="162607" y="432005"/>
                  </a:lnTo>
                  <a:lnTo>
                    <a:pt x="162607" y="511338"/>
                  </a:lnTo>
                  <a:cubicBezTo>
                    <a:pt x="162607" y="535759"/>
                    <a:pt x="164804" y="551457"/>
                    <a:pt x="169262" y="558435"/>
                  </a:cubicBezTo>
                  <a:cubicBezTo>
                    <a:pt x="173719" y="565412"/>
                    <a:pt x="181536" y="568900"/>
                    <a:pt x="192842" y="568900"/>
                  </a:cubicBezTo>
                  <a:cubicBezTo>
                    <a:pt x="204148" y="568900"/>
                    <a:pt x="212481" y="564443"/>
                    <a:pt x="218037" y="555592"/>
                  </a:cubicBezTo>
                  <a:cubicBezTo>
                    <a:pt x="223529" y="546741"/>
                    <a:pt x="226307" y="533562"/>
                    <a:pt x="226307" y="516119"/>
                  </a:cubicBezTo>
                  <a:cubicBezTo>
                    <a:pt x="226307" y="477744"/>
                    <a:pt x="221074" y="452614"/>
                    <a:pt x="210608" y="440791"/>
                  </a:cubicBezTo>
                  <a:cubicBezTo>
                    <a:pt x="199884" y="428969"/>
                    <a:pt x="173396" y="409265"/>
                    <a:pt x="131275" y="381614"/>
                  </a:cubicBezTo>
                  <a:cubicBezTo>
                    <a:pt x="89153" y="353705"/>
                    <a:pt x="61180" y="333420"/>
                    <a:pt x="47548" y="320822"/>
                  </a:cubicBezTo>
                  <a:cubicBezTo>
                    <a:pt x="33852" y="308224"/>
                    <a:pt x="22482" y="290781"/>
                    <a:pt x="13502" y="268493"/>
                  </a:cubicBezTo>
                  <a:cubicBezTo>
                    <a:pt x="4522" y="246205"/>
                    <a:pt x="0" y="217779"/>
                    <a:pt x="0" y="183152"/>
                  </a:cubicBezTo>
                  <a:cubicBezTo>
                    <a:pt x="0" y="133213"/>
                    <a:pt x="6396" y="96712"/>
                    <a:pt x="19123" y="73648"/>
                  </a:cubicBezTo>
                  <a:cubicBezTo>
                    <a:pt x="31850" y="50585"/>
                    <a:pt x="52458" y="32496"/>
                    <a:pt x="80948" y="19510"/>
                  </a:cubicBezTo>
                  <a:cubicBezTo>
                    <a:pt x="109309" y="6525"/>
                    <a:pt x="143679" y="0"/>
                    <a:pt x="183991" y="0"/>
                  </a:cubicBezTo>
                  <a:cubicBezTo>
                    <a:pt x="227986" y="0"/>
                    <a:pt x="265521" y="7106"/>
                    <a:pt x="296531" y="21319"/>
                  </a:cubicBezTo>
                  <a:cubicBezTo>
                    <a:pt x="327541" y="35532"/>
                    <a:pt x="348085" y="53492"/>
                    <a:pt x="358163" y="75070"/>
                  </a:cubicBezTo>
                  <a:cubicBezTo>
                    <a:pt x="368241" y="96712"/>
                    <a:pt x="373280" y="133407"/>
                    <a:pt x="373280" y="185219"/>
                  </a:cubicBezTo>
                  <a:lnTo>
                    <a:pt x="373280" y="210996"/>
                  </a:lnTo>
                  <a:close/>
                </a:path>
              </a:pathLst>
            </a:custGeom>
            <a:grpFill/>
            <a:ln w="63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任意多边形: 形状 39"/>
          <p:cNvSpPr/>
          <p:nvPr>
            <p:custDataLst>
              <p:tags r:id="rId10"/>
            </p:custDataLst>
          </p:nvPr>
        </p:nvSpPr>
        <p:spPr>
          <a:xfrm>
            <a:off x="999808" y="2026603"/>
            <a:ext cx="705601" cy="705601"/>
          </a:xfrm>
          <a:custGeom>
            <a:avLst/>
            <a:gdLst>
              <a:gd name="connsiteX0" fmla="*/ 1135085 w 1135085"/>
              <a:gd name="connsiteY0" fmla="*/ 567543 h 1135085"/>
              <a:gd name="connsiteX1" fmla="*/ 567543 w 1135085"/>
              <a:gd name="connsiteY1" fmla="*/ 1135085 h 1135085"/>
              <a:gd name="connsiteX2" fmla="*/ 0 w 1135085"/>
              <a:gd name="connsiteY2" fmla="*/ 567543 h 1135085"/>
              <a:gd name="connsiteX3" fmla="*/ 567543 w 1135085"/>
              <a:gd name="connsiteY3" fmla="*/ 0 h 1135085"/>
              <a:gd name="connsiteX4" fmla="*/ 1135085 w 1135085"/>
              <a:gd name="connsiteY4" fmla="*/ 567543 h 11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85" h="1135085">
                <a:moveTo>
                  <a:pt x="1135085" y="567543"/>
                </a:moveTo>
                <a:cubicBezTo>
                  <a:pt x="1135085" y="880988"/>
                  <a:pt x="880988" y="1135085"/>
                  <a:pt x="567543" y="1135085"/>
                </a:cubicBezTo>
                <a:cubicBezTo>
                  <a:pt x="254097" y="1135085"/>
                  <a:pt x="0" y="880988"/>
                  <a:pt x="0" y="567543"/>
                </a:cubicBezTo>
                <a:cubicBezTo>
                  <a:pt x="0" y="254098"/>
                  <a:pt x="254097" y="0"/>
                  <a:pt x="567543" y="0"/>
                </a:cubicBezTo>
                <a:cubicBezTo>
                  <a:pt x="880988" y="0"/>
                  <a:pt x="1135085" y="254098"/>
                  <a:pt x="1135085" y="567543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任意多边形: 形状 40"/>
          <p:cNvSpPr/>
          <p:nvPr>
            <p:custDataLst>
              <p:tags r:id="rId11"/>
            </p:custDataLst>
          </p:nvPr>
        </p:nvSpPr>
        <p:spPr>
          <a:xfrm>
            <a:off x="10487978" y="2026603"/>
            <a:ext cx="705601" cy="705601"/>
          </a:xfrm>
          <a:custGeom>
            <a:avLst/>
            <a:gdLst>
              <a:gd name="connsiteX0" fmla="*/ 1135085 w 1135085"/>
              <a:gd name="connsiteY0" fmla="*/ 567543 h 1135085"/>
              <a:gd name="connsiteX1" fmla="*/ 567543 w 1135085"/>
              <a:gd name="connsiteY1" fmla="*/ 1135085 h 1135085"/>
              <a:gd name="connsiteX2" fmla="*/ 0 w 1135085"/>
              <a:gd name="connsiteY2" fmla="*/ 567543 h 1135085"/>
              <a:gd name="connsiteX3" fmla="*/ 567543 w 1135085"/>
              <a:gd name="connsiteY3" fmla="*/ 0 h 1135085"/>
              <a:gd name="connsiteX4" fmla="*/ 1135085 w 1135085"/>
              <a:gd name="connsiteY4" fmla="*/ 567543 h 113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85" h="1135085">
                <a:moveTo>
                  <a:pt x="1135085" y="567543"/>
                </a:moveTo>
                <a:cubicBezTo>
                  <a:pt x="1135085" y="880988"/>
                  <a:pt x="880988" y="1135085"/>
                  <a:pt x="567543" y="1135085"/>
                </a:cubicBezTo>
                <a:cubicBezTo>
                  <a:pt x="254097" y="1135085"/>
                  <a:pt x="0" y="880988"/>
                  <a:pt x="0" y="567543"/>
                </a:cubicBezTo>
                <a:cubicBezTo>
                  <a:pt x="0" y="254098"/>
                  <a:pt x="254097" y="0"/>
                  <a:pt x="567543" y="0"/>
                </a:cubicBezTo>
                <a:cubicBezTo>
                  <a:pt x="880988" y="0"/>
                  <a:pt x="1135085" y="254098"/>
                  <a:pt x="1135085" y="567543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13" descr="343435383036303b343532343135373bcfeec4bfb7d6cef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95388" y="2214563"/>
            <a:ext cx="314486" cy="314486"/>
          </a:xfrm>
          <a:prstGeom prst="rect">
            <a:avLst/>
          </a:prstGeom>
        </p:spPr>
      </p:pic>
      <p:pic>
        <p:nvPicPr>
          <p:cNvPr id="14" name="图片 3" descr="343439383331313b343532303031393bd2b5bca8b9dcc0ed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83558" y="2229168"/>
            <a:ext cx="314486" cy="314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29"/>
    </mc:Choice>
    <mc:Fallback>
      <p:transition spd="slow" advTm="82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Raleway" panose="020B0003030101060003" pitchFamily="34" charset="0"/>
                <a:ea typeface="微软雅黑" panose="020B0503020204020204" charset="-122"/>
              </a:rPr>
              <a:t>为何要坚持理性投资？</a:t>
            </a:r>
            <a:endParaRPr lang="en-US" altLang="zh-CN" dirty="0">
              <a:latin typeface="Raleway" panose="020B0003030101060003" pitchFamily="34" charset="0"/>
              <a:ea typeface="微软雅黑" panose="020B0503020204020204" charset="-122"/>
            </a:endParaRPr>
          </a:p>
        </p:txBody>
      </p:sp>
      <p:sp>
        <p:nvSpPr>
          <p:cNvPr id="20" name="圆角矩形 14"/>
          <p:cNvSpPr/>
          <p:nvPr>
            <p:custDataLst>
              <p:tags r:id="rId1"/>
            </p:custDataLst>
          </p:nvPr>
        </p:nvSpPr>
        <p:spPr>
          <a:xfrm>
            <a:off x="801370" y="3009265"/>
            <a:ext cx="10699115" cy="1148080"/>
          </a:xfrm>
          <a:prstGeom prst="roundRect">
            <a:avLst>
              <a:gd name="adj" fmla="val 16593"/>
            </a:avLst>
          </a:prstGeom>
          <a:gradFill>
            <a:gsLst>
              <a:gs pos="0">
                <a:schemeClr val="accent1">
                  <a:alpha val="3000"/>
                </a:schemeClr>
              </a:gs>
              <a:gs pos="100000">
                <a:schemeClr val="accent1">
                  <a:alpha val="15000"/>
                </a:schemeClr>
              </a:gs>
            </a:gsLst>
            <a:lin ang="10800000" scaled="0"/>
          </a:gradFill>
          <a:ln w="9525">
            <a:gradFill>
              <a:gsLst>
                <a:gs pos="100000">
                  <a:schemeClr val="accent1">
                    <a:alpha val="15000"/>
                  </a:schemeClr>
                </a:gs>
                <a:gs pos="0">
                  <a:schemeClr val="accent1">
                    <a:alpha val="60000"/>
                  </a:schemeClr>
                </a:gs>
              </a:gsLst>
              <a:lin ang="0"/>
              <a:tileRect/>
            </a:gradFill>
          </a:ln>
          <a:effectLst>
            <a:outerShdw blurRad="4445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179705" tIns="0" rIns="179705" bIns="0" rtlCol="0" anchor="ctr"/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40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中文正文" charset="0"/>
                <a:sym typeface="+mn-ea"/>
              </a:rPr>
              <a:t>理性投资有用吗</a:t>
            </a:r>
            <a:r>
              <a:rPr lang="zh-CN" altLang="en-US" sz="4000">
                <a:solidFill>
                  <a:schemeClr val="tx1"/>
                </a:solidFill>
                <a:sym typeface="+mn-ea"/>
              </a:rPr>
              <a:t>？</a:t>
            </a:r>
            <a:endParaRPr lang="zh-CN" altLang="en-US" sz="4000" kern="0" dirty="0">
              <a:ln>
                <a:noFill/>
                <a:prstDash val="sysDot"/>
              </a:ln>
              <a:solidFill>
                <a:schemeClr val="tx1"/>
              </a:solidFill>
              <a:uFillTx/>
              <a:latin typeface="+中文正文" charset="0"/>
              <a:sym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2"/>
            </p:custDataLst>
          </p:nvPr>
        </p:nvSpPr>
        <p:spPr>
          <a:xfrm flipH="1" flipV="1">
            <a:off x="692785" y="3138170"/>
            <a:ext cx="108585" cy="146685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: 单圆角 3"/>
          <p:cNvSpPr/>
          <p:nvPr>
            <p:custDataLst>
              <p:tags r:id="rId3"/>
            </p:custDataLst>
          </p:nvPr>
        </p:nvSpPr>
        <p:spPr>
          <a:xfrm>
            <a:off x="692785" y="2701925"/>
            <a:ext cx="2842895" cy="443230"/>
          </a:xfrm>
          <a:prstGeom prst="round1Rect">
            <a:avLst>
              <a:gd name="adj" fmla="val 21813"/>
            </a:avLst>
          </a:prstGeom>
          <a:gradFill flip="none" rotWithShape="1">
            <a:gsLst>
              <a:gs pos="100000">
                <a:schemeClr val="accent1">
                  <a:alpha val="100000"/>
                </a:schemeClr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tIns="0" bIns="0" numCol="1" spcCol="0" rtlCol="0" fromWordArt="0" anchor="ctr" anchorCtr="0" forceAA="0" compatLnSpc="1">
            <a:noAutofit/>
          </a:bodyPr>
          <a:lstStyle/>
          <a:p>
            <a:pPr indent="0" algn="ctr" fontAlgn="auto"/>
            <a:r>
              <a:rPr lang="zh-CN" altLang="en-US" b="1" spc="300" dirty="0">
                <a:solidFill>
                  <a:srgbClr val="FFFFFF"/>
                </a:solidFill>
                <a:latin typeface="+mj-ea"/>
              </a:rPr>
              <a:t>提问</a:t>
            </a:r>
            <a:endParaRPr lang="zh-CN" altLang="en-US" b="1" spc="300" dirty="0">
              <a:solidFill>
                <a:srgbClr val="FFFFFF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"/>
    </mc:Choice>
    <mc:Fallback>
      <p:transition spd="slow" advTm="69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股利贴现模型</a:t>
            </a:r>
            <a:r>
              <a:rPr altLang="zh-CN" dirty="0"/>
              <a:t>——</a:t>
            </a:r>
            <a:r>
              <a:rPr lang="zh-CN" altLang="en-US" dirty="0"/>
              <a:t>最简单的理性投资分析模型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sp>
        <p:nvSpPr>
          <p:cNvPr id="5" name="对象1"/>
          <p:cNvSpPr/>
          <p:nvPr>
            <p:custDataLst>
              <p:tags r:id="rId1"/>
            </p:custDataLst>
          </p:nvPr>
        </p:nvSpPr>
        <p:spPr>
          <a:xfrm>
            <a:off x="4546600" y="3558223"/>
            <a:ext cx="6291072" cy="420624"/>
          </a:xfrm>
          <a:custGeom>
            <a:avLst/>
            <a:gdLst/>
            <a:ahLst/>
            <a:cxnLst/>
            <a:rect l="l" t="t" r="r" b="b"/>
            <a:pathLst>
              <a:path w="6291072" h="420624">
                <a:moveTo>
                  <a:pt x="1755648" y="0"/>
                </a:moveTo>
                <a:lnTo>
                  <a:pt x="1773936" y="0"/>
                </a:lnTo>
                <a:lnTo>
                  <a:pt x="1773936" y="27432"/>
                </a:lnTo>
                <a:lnTo>
                  <a:pt x="1764792" y="27432"/>
                </a:lnTo>
                <a:lnTo>
                  <a:pt x="1764792" y="27432"/>
                </a:lnTo>
                <a:lnTo>
                  <a:pt x="1746504" y="18288"/>
                </a:lnTo>
                <a:lnTo>
                  <a:pt x="1755648" y="0"/>
                </a:lnTo>
                <a:moveTo>
                  <a:pt x="1819656" y="27432"/>
                </a:moveTo>
                <a:lnTo>
                  <a:pt x="1801368" y="27432"/>
                </a:lnTo>
                <a:lnTo>
                  <a:pt x="1801368" y="0"/>
                </a:lnTo>
                <a:lnTo>
                  <a:pt x="1819656" y="0"/>
                </a:lnTo>
                <a:lnTo>
                  <a:pt x="1819656" y="27432"/>
                </a:lnTo>
                <a:moveTo>
                  <a:pt x="1874520" y="27432"/>
                </a:moveTo>
                <a:lnTo>
                  <a:pt x="1847088" y="27432"/>
                </a:lnTo>
                <a:lnTo>
                  <a:pt x="1847088" y="0"/>
                </a:lnTo>
                <a:lnTo>
                  <a:pt x="1874520" y="0"/>
                </a:lnTo>
                <a:lnTo>
                  <a:pt x="1874520" y="27432"/>
                </a:lnTo>
                <a:moveTo>
                  <a:pt x="1920240" y="27432"/>
                </a:moveTo>
                <a:lnTo>
                  <a:pt x="1901952" y="27432"/>
                </a:lnTo>
                <a:lnTo>
                  <a:pt x="1901952" y="0"/>
                </a:lnTo>
                <a:lnTo>
                  <a:pt x="1920240" y="0"/>
                </a:lnTo>
                <a:lnTo>
                  <a:pt x="1920240" y="27432"/>
                </a:lnTo>
                <a:moveTo>
                  <a:pt x="1975104" y="27432"/>
                </a:moveTo>
                <a:lnTo>
                  <a:pt x="1947672" y="27432"/>
                </a:lnTo>
                <a:lnTo>
                  <a:pt x="1947672" y="0"/>
                </a:lnTo>
                <a:lnTo>
                  <a:pt x="1975104" y="0"/>
                </a:lnTo>
                <a:lnTo>
                  <a:pt x="1975104" y="27432"/>
                </a:lnTo>
                <a:moveTo>
                  <a:pt x="2029968" y="27432"/>
                </a:moveTo>
                <a:lnTo>
                  <a:pt x="2002536" y="27432"/>
                </a:lnTo>
                <a:lnTo>
                  <a:pt x="2002536" y="0"/>
                </a:lnTo>
                <a:lnTo>
                  <a:pt x="2029968" y="0"/>
                </a:lnTo>
                <a:lnTo>
                  <a:pt x="2029968" y="27432"/>
                </a:lnTo>
                <a:moveTo>
                  <a:pt x="2075688" y="27432"/>
                </a:moveTo>
                <a:lnTo>
                  <a:pt x="2048256" y="27432"/>
                </a:lnTo>
                <a:lnTo>
                  <a:pt x="2048256" y="0"/>
                </a:lnTo>
                <a:lnTo>
                  <a:pt x="2075688" y="0"/>
                </a:lnTo>
                <a:lnTo>
                  <a:pt x="2075688" y="27432"/>
                </a:lnTo>
                <a:moveTo>
                  <a:pt x="2130552" y="27432"/>
                </a:moveTo>
                <a:lnTo>
                  <a:pt x="2103120" y="27432"/>
                </a:lnTo>
                <a:lnTo>
                  <a:pt x="2103120" y="0"/>
                </a:lnTo>
                <a:lnTo>
                  <a:pt x="2130552" y="0"/>
                </a:lnTo>
                <a:lnTo>
                  <a:pt x="2130552" y="27432"/>
                </a:lnTo>
                <a:moveTo>
                  <a:pt x="2176272" y="27432"/>
                </a:moveTo>
                <a:lnTo>
                  <a:pt x="2148840" y="27432"/>
                </a:lnTo>
                <a:lnTo>
                  <a:pt x="2148840" y="0"/>
                </a:lnTo>
                <a:lnTo>
                  <a:pt x="2176272" y="0"/>
                </a:lnTo>
                <a:lnTo>
                  <a:pt x="2176272" y="27432"/>
                </a:lnTo>
                <a:moveTo>
                  <a:pt x="2231136" y="27432"/>
                </a:moveTo>
                <a:lnTo>
                  <a:pt x="2203704" y="27432"/>
                </a:lnTo>
                <a:lnTo>
                  <a:pt x="2203704" y="0"/>
                </a:lnTo>
                <a:lnTo>
                  <a:pt x="2231136" y="0"/>
                </a:lnTo>
                <a:lnTo>
                  <a:pt x="2231136" y="27432"/>
                </a:lnTo>
                <a:moveTo>
                  <a:pt x="2276856" y="27432"/>
                </a:moveTo>
                <a:lnTo>
                  <a:pt x="2258568" y="27432"/>
                </a:lnTo>
                <a:lnTo>
                  <a:pt x="2258568" y="0"/>
                </a:lnTo>
                <a:lnTo>
                  <a:pt x="2276856" y="0"/>
                </a:lnTo>
                <a:lnTo>
                  <a:pt x="2276856" y="27432"/>
                </a:lnTo>
                <a:moveTo>
                  <a:pt x="2331720" y="27432"/>
                </a:moveTo>
                <a:lnTo>
                  <a:pt x="2304288" y="27432"/>
                </a:lnTo>
                <a:lnTo>
                  <a:pt x="2304288" y="0"/>
                </a:lnTo>
                <a:lnTo>
                  <a:pt x="2331720" y="0"/>
                </a:lnTo>
                <a:lnTo>
                  <a:pt x="2331720" y="27432"/>
                </a:lnTo>
                <a:moveTo>
                  <a:pt x="2386584" y="27432"/>
                </a:moveTo>
                <a:lnTo>
                  <a:pt x="2359152" y="27432"/>
                </a:lnTo>
                <a:lnTo>
                  <a:pt x="2359152" y="0"/>
                </a:lnTo>
                <a:lnTo>
                  <a:pt x="2386584" y="0"/>
                </a:lnTo>
                <a:lnTo>
                  <a:pt x="2386584" y="27432"/>
                </a:lnTo>
                <a:moveTo>
                  <a:pt x="2432304" y="27432"/>
                </a:moveTo>
                <a:lnTo>
                  <a:pt x="2404872" y="27432"/>
                </a:lnTo>
                <a:lnTo>
                  <a:pt x="2404872" y="0"/>
                </a:lnTo>
                <a:lnTo>
                  <a:pt x="2432304" y="0"/>
                </a:lnTo>
                <a:lnTo>
                  <a:pt x="2432304" y="27432"/>
                </a:lnTo>
                <a:moveTo>
                  <a:pt x="2487168" y="27432"/>
                </a:moveTo>
                <a:lnTo>
                  <a:pt x="2459736" y="27432"/>
                </a:lnTo>
                <a:lnTo>
                  <a:pt x="2459736" y="0"/>
                </a:lnTo>
                <a:lnTo>
                  <a:pt x="2487168" y="0"/>
                </a:lnTo>
                <a:lnTo>
                  <a:pt x="2487168" y="27432"/>
                </a:lnTo>
                <a:moveTo>
                  <a:pt x="2532888" y="27432"/>
                </a:moveTo>
                <a:lnTo>
                  <a:pt x="2505456" y="27432"/>
                </a:lnTo>
                <a:lnTo>
                  <a:pt x="2505456" y="0"/>
                </a:lnTo>
                <a:lnTo>
                  <a:pt x="2532888" y="0"/>
                </a:lnTo>
                <a:lnTo>
                  <a:pt x="2532888" y="27432"/>
                </a:lnTo>
                <a:moveTo>
                  <a:pt x="2587752" y="27432"/>
                </a:moveTo>
                <a:lnTo>
                  <a:pt x="2560320" y="27432"/>
                </a:lnTo>
                <a:lnTo>
                  <a:pt x="2560320" y="0"/>
                </a:lnTo>
                <a:lnTo>
                  <a:pt x="2587752" y="0"/>
                </a:lnTo>
                <a:lnTo>
                  <a:pt x="2587752" y="27432"/>
                </a:lnTo>
                <a:moveTo>
                  <a:pt x="2633472" y="27432"/>
                </a:moveTo>
                <a:lnTo>
                  <a:pt x="2615184" y="27432"/>
                </a:lnTo>
                <a:lnTo>
                  <a:pt x="2615184" y="0"/>
                </a:lnTo>
                <a:lnTo>
                  <a:pt x="2633472" y="0"/>
                </a:lnTo>
                <a:lnTo>
                  <a:pt x="2633472" y="27432"/>
                </a:lnTo>
                <a:moveTo>
                  <a:pt x="2688336" y="27432"/>
                </a:moveTo>
                <a:lnTo>
                  <a:pt x="2660904" y="27432"/>
                </a:lnTo>
                <a:lnTo>
                  <a:pt x="2660904" y="0"/>
                </a:lnTo>
                <a:lnTo>
                  <a:pt x="2688336" y="0"/>
                </a:lnTo>
                <a:lnTo>
                  <a:pt x="2688336" y="27432"/>
                </a:lnTo>
                <a:moveTo>
                  <a:pt x="2734056" y="27432"/>
                </a:moveTo>
                <a:lnTo>
                  <a:pt x="2715768" y="27432"/>
                </a:lnTo>
                <a:lnTo>
                  <a:pt x="2715768" y="0"/>
                </a:lnTo>
                <a:lnTo>
                  <a:pt x="2734056" y="0"/>
                </a:lnTo>
                <a:lnTo>
                  <a:pt x="2734056" y="27432"/>
                </a:lnTo>
                <a:moveTo>
                  <a:pt x="2788920" y="27432"/>
                </a:moveTo>
                <a:lnTo>
                  <a:pt x="2761488" y="27432"/>
                </a:lnTo>
                <a:lnTo>
                  <a:pt x="2761488" y="0"/>
                </a:lnTo>
                <a:lnTo>
                  <a:pt x="2788920" y="0"/>
                </a:lnTo>
                <a:lnTo>
                  <a:pt x="2788920" y="27432"/>
                </a:lnTo>
                <a:moveTo>
                  <a:pt x="2843784" y="27432"/>
                </a:moveTo>
                <a:lnTo>
                  <a:pt x="2816352" y="27432"/>
                </a:lnTo>
                <a:lnTo>
                  <a:pt x="2816352" y="0"/>
                </a:lnTo>
                <a:lnTo>
                  <a:pt x="2843784" y="0"/>
                </a:lnTo>
                <a:lnTo>
                  <a:pt x="2843784" y="27432"/>
                </a:lnTo>
                <a:moveTo>
                  <a:pt x="2889504" y="27432"/>
                </a:moveTo>
                <a:lnTo>
                  <a:pt x="2862072" y="27432"/>
                </a:lnTo>
                <a:lnTo>
                  <a:pt x="2862072" y="0"/>
                </a:lnTo>
                <a:lnTo>
                  <a:pt x="2889504" y="0"/>
                </a:lnTo>
                <a:lnTo>
                  <a:pt x="2889504" y="27432"/>
                </a:lnTo>
                <a:moveTo>
                  <a:pt x="2944368" y="27432"/>
                </a:moveTo>
                <a:lnTo>
                  <a:pt x="2916936" y="27432"/>
                </a:lnTo>
                <a:lnTo>
                  <a:pt x="2916936" y="0"/>
                </a:lnTo>
                <a:lnTo>
                  <a:pt x="2944368" y="0"/>
                </a:lnTo>
                <a:lnTo>
                  <a:pt x="2944368" y="27432"/>
                </a:lnTo>
                <a:moveTo>
                  <a:pt x="2990088" y="27432"/>
                </a:moveTo>
                <a:lnTo>
                  <a:pt x="2962656" y="27432"/>
                </a:lnTo>
                <a:lnTo>
                  <a:pt x="2962656" y="0"/>
                </a:lnTo>
                <a:lnTo>
                  <a:pt x="2990088" y="0"/>
                </a:lnTo>
                <a:lnTo>
                  <a:pt x="2990088" y="27432"/>
                </a:lnTo>
                <a:moveTo>
                  <a:pt x="3044952" y="27432"/>
                </a:moveTo>
                <a:lnTo>
                  <a:pt x="3017520" y="27432"/>
                </a:lnTo>
                <a:lnTo>
                  <a:pt x="3017520" y="0"/>
                </a:lnTo>
                <a:lnTo>
                  <a:pt x="3044952" y="0"/>
                </a:lnTo>
                <a:lnTo>
                  <a:pt x="3044952" y="27432"/>
                </a:lnTo>
                <a:moveTo>
                  <a:pt x="3090672" y="27432"/>
                </a:moveTo>
                <a:lnTo>
                  <a:pt x="3072384" y="27432"/>
                </a:lnTo>
                <a:lnTo>
                  <a:pt x="3072384" y="0"/>
                </a:lnTo>
                <a:lnTo>
                  <a:pt x="3090672" y="0"/>
                </a:lnTo>
                <a:lnTo>
                  <a:pt x="3090672" y="27432"/>
                </a:lnTo>
                <a:moveTo>
                  <a:pt x="3145536" y="27432"/>
                </a:moveTo>
                <a:lnTo>
                  <a:pt x="3118104" y="27432"/>
                </a:lnTo>
                <a:lnTo>
                  <a:pt x="3118104" y="0"/>
                </a:lnTo>
                <a:lnTo>
                  <a:pt x="3145536" y="0"/>
                </a:lnTo>
                <a:lnTo>
                  <a:pt x="3145536" y="27432"/>
                </a:lnTo>
                <a:moveTo>
                  <a:pt x="3200400" y="27432"/>
                </a:moveTo>
                <a:lnTo>
                  <a:pt x="3172968" y="27432"/>
                </a:lnTo>
                <a:lnTo>
                  <a:pt x="3172968" y="0"/>
                </a:lnTo>
                <a:lnTo>
                  <a:pt x="3200400" y="0"/>
                </a:lnTo>
                <a:lnTo>
                  <a:pt x="3200400" y="27432"/>
                </a:lnTo>
                <a:moveTo>
                  <a:pt x="3246120" y="27432"/>
                </a:moveTo>
                <a:lnTo>
                  <a:pt x="3218688" y="27432"/>
                </a:lnTo>
                <a:lnTo>
                  <a:pt x="3218688" y="0"/>
                </a:lnTo>
                <a:lnTo>
                  <a:pt x="3246120" y="0"/>
                </a:lnTo>
                <a:lnTo>
                  <a:pt x="3246120" y="27432"/>
                </a:lnTo>
                <a:moveTo>
                  <a:pt x="3300984" y="27432"/>
                </a:moveTo>
                <a:lnTo>
                  <a:pt x="3273552" y="27432"/>
                </a:lnTo>
                <a:lnTo>
                  <a:pt x="3273552" y="0"/>
                </a:lnTo>
                <a:lnTo>
                  <a:pt x="3300984" y="0"/>
                </a:lnTo>
                <a:lnTo>
                  <a:pt x="3300984" y="27432"/>
                </a:lnTo>
                <a:moveTo>
                  <a:pt x="3346704" y="27432"/>
                </a:moveTo>
                <a:lnTo>
                  <a:pt x="3319272" y="27432"/>
                </a:lnTo>
                <a:lnTo>
                  <a:pt x="3319272" y="0"/>
                </a:lnTo>
                <a:lnTo>
                  <a:pt x="3346704" y="0"/>
                </a:lnTo>
                <a:lnTo>
                  <a:pt x="3346704" y="27432"/>
                </a:lnTo>
                <a:moveTo>
                  <a:pt x="3401568" y="27432"/>
                </a:moveTo>
                <a:lnTo>
                  <a:pt x="3374136" y="27432"/>
                </a:lnTo>
                <a:lnTo>
                  <a:pt x="3374136" y="0"/>
                </a:lnTo>
                <a:lnTo>
                  <a:pt x="3401568" y="0"/>
                </a:lnTo>
                <a:lnTo>
                  <a:pt x="3401568" y="27432"/>
                </a:lnTo>
                <a:moveTo>
                  <a:pt x="3447288" y="27432"/>
                </a:moveTo>
                <a:lnTo>
                  <a:pt x="3429000" y="27432"/>
                </a:lnTo>
                <a:lnTo>
                  <a:pt x="3429000" y="0"/>
                </a:lnTo>
                <a:lnTo>
                  <a:pt x="3447288" y="0"/>
                </a:lnTo>
                <a:lnTo>
                  <a:pt x="3447288" y="27432"/>
                </a:lnTo>
                <a:moveTo>
                  <a:pt x="3502152" y="27432"/>
                </a:moveTo>
                <a:lnTo>
                  <a:pt x="3474720" y="27432"/>
                </a:lnTo>
                <a:lnTo>
                  <a:pt x="3474720" y="0"/>
                </a:lnTo>
                <a:lnTo>
                  <a:pt x="3502152" y="0"/>
                </a:lnTo>
                <a:lnTo>
                  <a:pt x="3502152" y="27432"/>
                </a:lnTo>
                <a:moveTo>
                  <a:pt x="3547872" y="27432"/>
                </a:moveTo>
                <a:lnTo>
                  <a:pt x="3529584" y="27432"/>
                </a:lnTo>
                <a:lnTo>
                  <a:pt x="3529584" y="0"/>
                </a:lnTo>
                <a:lnTo>
                  <a:pt x="3547872" y="0"/>
                </a:lnTo>
                <a:lnTo>
                  <a:pt x="3547872" y="27432"/>
                </a:lnTo>
                <a:moveTo>
                  <a:pt x="3602736" y="27432"/>
                </a:moveTo>
                <a:lnTo>
                  <a:pt x="3575304" y="27432"/>
                </a:lnTo>
                <a:lnTo>
                  <a:pt x="3575304" y="0"/>
                </a:lnTo>
                <a:lnTo>
                  <a:pt x="3602736" y="0"/>
                </a:lnTo>
                <a:lnTo>
                  <a:pt x="3602736" y="27432"/>
                </a:lnTo>
                <a:moveTo>
                  <a:pt x="3657600" y="27432"/>
                </a:moveTo>
                <a:lnTo>
                  <a:pt x="3630168" y="27432"/>
                </a:lnTo>
                <a:lnTo>
                  <a:pt x="3630168" y="0"/>
                </a:lnTo>
                <a:lnTo>
                  <a:pt x="3657600" y="0"/>
                </a:lnTo>
                <a:lnTo>
                  <a:pt x="3657600" y="27432"/>
                </a:lnTo>
                <a:moveTo>
                  <a:pt x="3703320" y="27432"/>
                </a:moveTo>
                <a:lnTo>
                  <a:pt x="3675888" y="27432"/>
                </a:lnTo>
                <a:lnTo>
                  <a:pt x="3675888" y="0"/>
                </a:lnTo>
                <a:lnTo>
                  <a:pt x="3703320" y="0"/>
                </a:lnTo>
                <a:lnTo>
                  <a:pt x="3703320" y="27432"/>
                </a:lnTo>
                <a:moveTo>
                  <a:pt x="3758184" y="27432"/>
                </a:moveTo>
                <a:lnTo>
                  <a:pt x="3730752" y="27432"/>
                </a:lnTo>
                <a:lnTo>
                  <a:pt x="3730752" y="0"/>
                </a:lnTo>
                <a:lnTo>
                  <a:pt x="3758184" y="0"/>
                </a:lnTo>
                <a:lnTo>
                  <a:pt x="3758184" y="27432"/>
                </a:lnTo>
                <a:moveTo>
                  <a:pt x="3803904" y="27432"/>
                </a:moveTo>
                <a:lnTo>
                  <a:pt x="3785616" y="27432"/>
                </a:lnTo>
                <a:lnTo>
                  <a:pt x="3785616" y="0"/>
                </a:lnTo>
                <a:lnTo>
                  <a:pt x="3803904" y="0"/>
                </a:lnTo>
                <a:lnTo>
                  <a:pt x="3803904" y="27432"/>
                </a:lnTo>
                <a:moveTo>
                  <a:pt x="3858768" y="27432"/>
                </a:moveTo>
                <a:lnTo>
                  <a:pt x="3831336" y="27432"/>
                </a:lnTo>
                <a:lnTo>
                  <a:pt x="3831336" y="0"/>
                </a:lnTo>
                <a:lnTo>
                  <a:pt x="3858768" y="0"/>
                </a:lnTo>
                <a:lnTo>
                  <a:pt x="3858768" y="27432"/>
                </a:lnTo>
                <a:moveTo>
                  <a:pt x="3904488" y="27432"/>
                </a:moveTo>
                <a:lnTo>
                  <a:pt x="3886200" y="27432"/>
                </a:lnTo>
                <a:lnTo>
                  <a:pt x="3886200" y="0"/>
                </a:lnTo>
                <a:lnTo>
                  <a:pt x="3904488" y="0"/>
                </a:lnTo>
                <a:lnTo>
                  <a:pt x="3904488" y="27432"/>
                </a:lnTo>
                <a:moveTo>
                  <a:pt x="3959352" y="27432"/>
                </a:moveTo>
                <a:lnTo>
                  <a:pt x="3931920" y="27432"/>
                </a:lnTo>
                <a:lnTo>
                  <a:pt x="3931920" y="0"/>
                </a:lnTo>
                <a:lnTo>
                  <a:pt x="3959352" y="0"/>
                </a:lnTo>
                <a:lnTo>
                  <a:pt x="3959352" y="27432"/>
                </a:lnTo>
                <a:moveTo>
                  <a:pt x="4014216" y="27432"/>
                </a:moveTo>
                <a:lnTo>
                  <a:pt x="3986784" y="27432"/>
                </a:lnTo>
                <a:lnTo>
                  <a:pt x="3986784" y="0"/>
                </a:lnTo>
                <a:lnTo>
                  <a:pt x="4014216" y="0"/>
                </a:lnTo>
                <a:lnTo>
                  <a:pt x="4014216" y="27432"/>
                </a:lnTo>
                <a:moveTo>
                  <a:pt x="4059936" y="27432"/>
                </a:moveTo>
                <a:lnTo>
                  <a:pt x="4032504" y="27432"/>
                </a:lnTo>
                <a:lnTo>
                  <a:pt x="4032504" y="0"/>
                </a:lnTo>
                <a:lnTo>
                  <a:pt x="4059936" y="0"/>
                </a:lnTo>
                <a:lnTo>
                  <a:pt x="4059936" y="27432"/>
                </a:lnTo>
                <a:moveTo>
                  <a:pt x="4114800" y="27432"/>
                </a:moveTo>
                <a:lnTo>
                  <a:pt x="4087368" y="27432"/>
                </a:lnTo>
                <a:lnTo>
                  <a:pt x="4087368" y="0"/>
                </a:lnTo>
                <a:lnTo>
                  <a:pt x="4114800" y="0"/>
                </a:lnTo>
                <a:lnTo>
                  <a:pt x="4114800" y="27432"/>
                </a:lnTo>
                <a:moveTo>
                  <a:pt x="4160520" y="27432"/>
                </a:moveTo>
                <a:lnTo>
                  <a:pt x="4133088" y="27432"/>
                </a:lnTo>
                <a:lnTo>
                  <a:pt x="4133088" y="0"/>
                </a:lnTo>
                <a:lnTo>
                  <a:pt x="4160520" y="0"/>
                </a:lnTo>
                <a:lnTo>
                  <a:pt x="4160520" y="27432"/>
                </a:lnTo>
                <a:moveTo>
                  <a:pt x="4215384" y="27432"/>
                </a:moveTo>
                <a:lnTo>
                  <a:pt x="4187952" y="27432"/>
                </a:lnTo>
                <a:lnTo>
                  <a:pt x="4187952" y="0"/>
                </a:lnTo>
                <a:lnTo>
                  <a:pt x="4215384" y="0"/>
                </a:lnTo>
                <a:lnTo>
                  <a:pt x="4215384" y="27432"/>
                </a:lnTo>
                <a:moveTo>
                  <a:pt x="4261104" y="27432"/>
                </a:moveTo>
                <a:lnTo>
                  <a:pt x="4242816" y="27432"/>
                </a:lnTo>
                <a:lnTo>
                  <a:pt x="4242816" y="0"/>
                </a:lnTo>
                <a:lnTo>
                  <a:pt x="4261104" y="0"/>
                </a:lnTo>
                <a:lnTo>
                  <a:pt x="4261104" y="27432"/>
                </a:lnTo>
                <a:moveTo>
                  <a:pt x="4315968" y="27432"/>
                </a:moveTo>
                <a:lnTo>
                  <a:pt x="4288536" y="27432"/>
                </a:lnTo>
                <a:lnTo>
                  <a:pt x="4288536" y="0"/>
                </a:lnTo>
                <a:lnTo>
                  <a:pt x="4315968" y="0"/>
                </a:lnTo>
                <a:lnTo>
                  <a:pt x="4315968" y="27432"/>
                </a:lnTo>
                <a:moveTo>
                  <a:pt x="4361688" y="27432"/>
                </a:moveTo>
                <a:lnTo>
                  <a:pt x="4343400" y="27432"/>
                </a:lnTo>
                <a:lnTo>
                  <a:pt x="4343400" y="0"/>
                </a:lnTo>
                <a:lnTo>
                  <a:pt x="4361688" y="0"/>
                </a:lnTo>
                <a:lnTo>
                  <a:pt x="4361688" y="27432"/>
                </a:lnTo>
                <a:moveTo>
                  <a:pt x="4416552" y="27432"/>
                </a:moveTo>
                <a:lnTo>
                  <a:pt x="4389120" y="27432"/>
                </a:lnTo>
                <a:lnTo>
                  <a:pt x="4389120" y="0"/>
                </a:lnTo>
                <a:lnTo>
                  <a:pt x="4416552" y="0"/>
                </a:lnTo>
                <a:lnTo>
                  <a:pt x="4416552" y="27432"/>
                </a:lnTo>
                <a:moveTo>
                  <a:pt x="4471416" y="27432"/>
                </a:moveTo>
                <a:lnTo>
                  <a:pt x="4443984" y="27432"/>
                </a:lnTo>
                <a:lnTo>
                  <a:pt x="4443984" y="0"/>
                </a:lnTo>
                <a:lnTo>
                  <a:pt x="4471416" y="0"/>
                </a:lnTo>
                <a:lnTo>
                  <a:pt x="4471416" y="27432"/>
                </a:lnTo>
                <a:moveTo>
                  <a:pt x="4517136" y="27432"/>
                </a:moveTo>
                <a:lnTo>
                  <a:pt x="4489704" y="27432"/>
                </a:lnTo>
                <a:lnTo>
                  <a:pt x="4489704" y="0"/>
                </a:lnTo>
                <a:lnTo>
                  <a:pt x="4517136" y="0"/>
                </a:lnTo>
                <a:lnTo>
                  <a:pt x="4517136" y="27432"/>
                </a:lnTo>
                <a:moveTo>
                  <a:pt x="4572000" y="27432"/>
                </a:moveTo>
                <a:lnTo>
                  <a:pt x="4544568" y="27432"/>
                </a:lnTo>
                <a:lnTo>
                  <a:pt x="4544568" y="0"/>
                </a:lnTo>
                <a:lnTo>
                  <a:pt x="4572000" y="0"/>
                </a:lnTo>
                <a:lnTo>
                  <a:pt x="4572000" y="27432"/>
                </a:lnTo>
                <a:moveTo>
                  <a:pt x="4617720" y="27432"/>
                </a:moveTo>
                <a:lnTo>
                  <a:pt x="4599432" y="27432"/>
                </a:lnTo>
                <a:lnTo>
                  <a:pt x="4599432" y="0"/>
                </a:lnTo>
                <a:lnTo>
                  <a:pt x="4617720" y="0"/>
                </a:lnTo>
                <a:lnTo>
                  <a:pt x="4617720" y="27432"/>
                </a:lnTo>
                <a:moveTo>
                  <a:pt x="4672584" y="27432"/>
                </a:moveTo>
                <a:lnTo>
                  <a:pt x="4645152" y="27432"/>
                </a:lnTo>
                <a:lnTo>
                  <a:pt x="4645152" y="0"/>
                </a:lnTo>
                <a:lnTo>
                  <a:pt x="4672584" y="0"/>
                </a:lnTo>
                <a:lnTo>
                  <a:pt x="4672584" y="27432"/>
                </a:lnTo>
                <a:moveTo>
                  <a:pt x="4718304" y="27432"/>
                </a:moveTo>
                <a:lnTo>
                  <a:pt x="4700016" y="27432"/>
                </a:lnTo>
                <a:lnTo>
                  <a:pt x="4700016" y="0"/>
                </a:lnTo>
                <a:lnTo>
                  <a:pt x="4718304" y="0"/>
                </a:lnTo>
                <a:lnTo>
                  <a:pt x="4718304" y="27432"/>
                </a:lnTo>
                <a:moveTo>
                  <a:pt x="4773168" y="27432"/>
                </a:moveTo>
                <a:lnTo>
                  <a:pt x="4745736" y="27432"/>
                </a:lnTo>
                <a:lnTo>
                  <a:pt x="4745736" y="0"/>
                </a:lnTo>
                <a:lnTo>
                  <a:pt x="4773168" y="0"/>
                </a:lnTo>
                <a:lnTo>
                  <a:pt x="4773168" y="27432"/>
                </a:lnTo>
                <a:moveTo>
                  <a:pt x="4828032" y="27432"/>
                </a:moveTo>
                <a:lnTo>
                  <a:pt x="4800600" y="27432"/>
                </a:lnTo>
                <a:lnTo>
                  <a:pt x="4800600" y="0"/>
                </a:lnTo>
                <a:lnTo>
                  <a:pt x="4828032" y="0"/>
                </a:lnTo>
                <a:lnTo>
                  <a:pt x="4828032" y="27432"/>
                </a:lnTo>
                <a:moveTo>
                  <a:pt x="4873752" y="27432"/>
                </a:moveTo>
                <a:lnTo>
                  <a:pt x="4846320" y="27432"/>
                </a:lnTo>
                <a:lnTo>
                  <a:pt x="4846320" y="0"/>
                </a:lnTo>
                <a:lnTo>
                  <a:pt x="4873752" y="0"/>
                </a:lnTo>
                <a:lnTo>
                  <a:pt x="4873752" y="27432"/>
                </a:lnTo>
                <a:moveTo>
                  <a:pt x="4928616" y="27432"/>
                </a:moveTo>
                <a:lnTo>
                  <a:pt x="4901184" y="27432"/>
                </a:lnTo>
                <a:lnTo>
                  <a:pt x="4901184" y="0"/>
                </a:lnTo>
                <a:lnTo>
                  <a:pt x="4928616" y="0"/>
                </a:lnTo>
                <a:lnTo>
                  <a:pt x="4928616" y="27432"/>
                </a:lnTo>
                <a:moveTo>
                  <a:pt x="4974336" y="27432"/>
                </a:moveTo>
                <a:lnTo>
                  <a:pt x="4946904" y="27432"/>
                </a:lnTo>
                <a:lnTo>
                  <a:pt x="4946904" y="0"/>
                </a:lnTo>
                <a:lnTo>
                  <a:pt x="4974336" y="0"/>
                </a:lnTo>
                <a:lnTo>
                  <a:pt x="4974336" y="27432"/>
                </a:lnTo>
                <a:moveTo>
                  <a:pt x="5029200" y="27432"/>
                </a:moveTo>
                <a:lnTo>
                  <a:pt x="5001768" y="27432"/>
                </a:lnTo>
                <a:lnTo>
                  <a:pt x="5001768" y="0"/>
                </a:lnTo>
                <a:lnTo>
                  <a:pt x="5029200" y="0"/>
                </a:lnTo>
                <a:lnTo>
                  <a:pt x="5029200" y="27432"/>
                </a:lnTo>
                <a:moveTo>
                  <a:pt x="5074920" y="27432"/>
                </a:moveTo>
                <a:lnTo>
                  <a:pt x="5056632" y="27432"/>
                </a:lnTo>
                <a:lnTo>
                  <a:pt x="5056632" y="0"/>
                </a:lnTo>
                <a:lnTo>
                  <a:pt x="5074920" y="0"/>
                </a:lnTo>
                <a:lnTo>
                  <a:pt x="5074920" y="27432"/>
                </a:lnTo>
                <a:moveTo>
                  <a:pt x="5129784" y="27432"/>
                </a:moveTo>
                <a:lnTo>
                  <a:pt x="5102352" y="27432"/>
                </a:lnTo>
                <a:lnTo>
                  <a:pt x="5102352" y="0"/>
                </a:lnTo>
                <a:lnTo>
                  <a:pt x="5129784" y="0"/>
                </a:lnTo>
                <a:lnTo>
                  <a:pt x="5129784" y="27432"/>
                </a:lnTo>
                <a:moveTo>
                  <a:pt x="5175504" y="27432"/>
                </a:moveTo>
                <a:lnTo>
                  <a:pt x="5157216" y="27432"/>
                </a:lnTo>
                <a:lnTo>
                  <a:pt x="5157216" y="0"/>
                </a:lnTo>
                <a:lnTo>
                  <a:pt x="5175504" y="0"/>
                </a:lnTo>
                <a:lnTo>
                  <a:pt x="5175504" y="27432"/>
                </a:lnTo>
                <a:moveTo>
                  <a:pt x="5230368" y="27432"/>
                </a:moveTo>
                <a:lnTo>
                  <a:pt x="5202936" y="27432"/>
                </a:lnTo>
                <a:lnTo>
                  <a:pt x="5202936" y="0"/>
                </a:lnTo>
                <a:lnTo>
                  <a:pt x="5230368" y="0"/>
                </a:lnTo>
                <a:lnTo>
                  <a:pt x="5230368" y="27432"/>
                </a:lnTo>
                <a:moveTo>
                  <a:pt x="5285232" y="27432"/>
                </a:moveTo>
                <a:lnTo>
                  <a:pt x="5257800" y="27432"/>
                </a:lnTo>
                <a:lnTo>
                  <a:pt x="5257800" y="0"/>
                </a:lnTo>
                <a:lnTo>
                  <a:pt x="5285232" y="0"/>
                </a:lnTo>
                <a:lnTo>
                  <a:pt x="5285232" y="27432"/>
                </a:lnTo>
                <a:moveTo>
                  <a:pt x="5330952" y="27432"/>
                </a:moveTo>
                <a:lnTo>
                  <a:pt x="5303520" y="27432"/>
                </a:lnTo>
                <a:lnTo>
                  <a:pt x="5303520" y="0"/>
                </a:lnTo>
                <a:lnTo>
                  <a:pt x="5330952" y="0"/>
                </a:lnTo>
                <a:lnTo>
                  <a:pt x="5330952" y="27432"/>
                </a:lnTo>
                <a:moveTo>
                  <a:pt x="5385816" y="27432"/>
                </a:moveTo>
                <a:lnTo>
                  <a:pt x="5358384" y="27432"/>
                </a:lnTo>
                <a:lnTo>
                  <a:pt x="5358384" y="0"/>
                </a:lnTo>
                <a:lnTo>
                  <a:pt x="5385816" y="0"/>
                </a:lnTo>
                <a:lnTo>
                  <a:pt x="5385816" y="27432"/>
                </a:lnTo>
                <a:moveTo>
                  <a:pt x="5431536" y="27432"/>
                </a:moveTo>
                <a:lnTo>
                  <a:pt x="5413248" y="27432"/>
                </a:lnTo>
                <a:lnTo>
                  <a:pt x="5413248" y="0"/>
                </a:lnTo>
                <a:lnTo>
                  <a:pt x="5431536" y="0"/>
                </a:lnTo>
                <a:lnTo>
                  <a:pt x="5431536" y="27432"/>
                </a:lnTo>
                <a:moveTo>
                  <a:pt x="5486400" y="27432"/>
                </a:moveTo>
                <a:lnTo>
                  <a:pt x="5458968" y="27432"/>
                </a:lnTo>
                <a:lnTo>
                  <a:pt x="5458968" y="0"/>
                </a:lnTo>
                <a:lnTo>
                  <a:pt x="5486400" y="0"/>
                </a:lnTo>
                <a:lnTo>
                  <a:pt x="5486400" y="27432"/>
                </a:lnTo>
                <a:moveTo>
                  <a:pt x="5532120" y="27432"/>
                </a:moveTo>
                <a:lnTo>
                  <a:pt x="5513832" y="27432"/>
                </a:lnTo>
                <a:lnTo>
                  <a:pt x="5513832" y="0"/>
                </a:lnTo>
                <a:lnTo>
                  <a:pt x="5532120" y="0"/>
                </a:lnTo>
                <a:lnTo>
                  <a:pt x="5532120" y="27432"/>
                </a:lnTo>
                <a:moveTo>
                  <a:pt x="5586984" y="27432"/>
                </a:moveTo>
                <a:lnTo>
                  <a:pt x="5559552" y="27432"/>
                </a:lnTo>
                <a:lnTo>
                  <a:pt x="5559552" y="0"/>
                </a:lnTo>
                <a:lnTo>
                  <a:pt x="5586984" y="0"/>
                </a:lnTo>
                <a:lnTo>
                  <a:pt x="5586984" y="27432"/>
                </a:lnTo>
                <a:moveTo>
                  <a:pt x="5641848" y="27432"/>
                </a:moveTo>
                <a:lnTo>
                  <a:pt x="5614416" y="27432"/>
                </a:lnTo>
                <a:lnTo>
                  <a:pt x="5614416" y="0"/>
                </a:lnTo>
                <a:lnTo>
                  <a:pt x="5641848" y="0"/>
                </a:lnTo>
                <a:lnTo>
                  <a:pt x="5641848" y="27432"/>
                </a:lnTo>
                <a:moveTo>
                  <a:pt x="5687568" y="27432"/>
                </a:moveTo>
                <a:lnTo>
                  <a:pt x="5660136" y="27432"/>
                </a:lnTo>
                <a:lnTo>
                  <a:pt x="5660136" y="0"/>
                </a:lnTo>
                <a:lnTo>
                  <a:pt x="5687568" y="0"/>
                </a:lnTo>
                <a:lnTo>
                  <a:pt x="5687568" y="27432"/>
                </a:lnTo>
                <a:moveTo>
                  <a:pt x="5742432" y="27432"/>
                </a:moveTo>
                <a:lnTo>
                  <a:pt x="5715000" y="27432"/>
                </a:lnTo>
                <a:lnTo>
                  <a:pt x="5715000" y="0"/>
                </a:lnTo>
                <a:lnTo>
                  <a:pt x="5742432" y="0"/>
                </a:lnTo>
                <a:lnTo>
                  <a:pt x="5742432" y="27432"/>
                </a:lnTo>
                <a:moveTo>
                  <a:pt x="5788152" y="27432"/>
                </a:moveTo>
                <a:lnTo>
                  <a:pt x="5760720" y="27432"/>
                </a:lnTo>
                <a:lnTo>
                  <a:pt x="5760720" y="0"/>
                </a:lnTo>
                <a:lnTo>
                  <a:pt x="5788152" y="0"/>
                </a:lnTo>
                <a:lnTo>
                  <a:pt x="5788152" y="27432"/>
                </a:lnTo>
                <a:moveTo>
                  <a:pt x="5843016" y="27432"/>
                </a:moveTo>
                <a:lnTo>
                  <a:pt x="5815584" y="27432"/>
                </a:lnTo>
                <a:lnTo>
                  <a:pt x="5815584" y="0"/>
                </a:lnTo>
                <a:lnTo>
                  <a:pt x="5843016" y="0"/>
                </a:lnTo>
                <a:lnTo>
                  <a:pt x="5843016" y="27432"/>
                </a:lnTo>
                <a:moveTo>
                  <a:pt x="5888736" y="27432"/>
                </a:moveTo>
                <a:lnTo>
                  <a:pt x="5870448" y="27432"/>
                </a:lnTo>
                <a:lnTo>
                  <a:pt x="5870448" y="0"/>
                </a:lnTo>
                <a:lnTo>
                  <a:pt x="5888736" y="0"/>
                </a:lnTo>
                <a:lnTo>
                  <a:pt x="5888736" y="27432"/>
                </a:lnTo>
                <a:moveTo>
                  <a:pt x="5943600" y="27432"/>
                </a:moveTo>
                <a:lnTo>
                  <a:pt x="5916168" y="27432"/>
                </a:lnTo>
                <a:lnTo>
                  <a:pt x="5916168" y="0"/>
                </a:lnTo>
                <a:lnTo>
                  <a:pt x="5943600" y="0"/>
                </a:lnTo>
                <a:lnTo>
                  <a:pt x="5943600" y="27432"/>
                </a:lnTo>
                <a:moveTo>
                  <a:pt x="5998464" y="27432"/>
                </a:moveTo>
                <a:lnTo>
                  <a:pt x="5971032" y="27432"/>
                </a:lnTo>
                <a:lnTo>
                  <a:pt x="5971032" y="0"/>
                </a:lnTo>
                <a:lnTo>
                  <a:pt x="5998464" y="0"/>
                </a:lnTo>
                <a:lnTo>
                  <a:pt x="5998464" y="27432"/>
                </a:lnTo>
                <a:moveTo>
                  <a:pt x="6044184" y="27432"/>
                </a:moveTo>
                <a:lnTo>
                  <a:pt x="6016752" y="27432"/>
                </a:lnTo>
                <a:lnTo>
                  <a:pt x="6016752" y="0"/>
                </a:lnTo>
                <a:lnTo>
                  <a:pt x="6044184" y="0"/>
                </a:lnTo>
                <a:lnTo>
                  <a:pt x="6044184" y="27432"/>
                </a:lnTo>
                <a:moveTo>
                  <a:pt x="6099048" y="27432"/>
                </a:moveTo>
                <a:lnTo>
                  <a:pt x="6071616" y="27432"/>
                </a:lnTo>
                <a:lnTo>
                  <a:pt x="6071616" y="0"/>
                </a:lnTo>
                <a:lnTo>
                  <a:pt x="6099048" y="0"/>
                </a:lnTo>
                <a:lnTo>
                  <a:pt x="6099048" y="27432"/>
                </a:lnTo>
                <a:moveTo>
                  <a:pt x="6144768" y="27432"/>
                </a:moveTo>
                <a:lnTo>
                  <a:pt x="6117336" y="27432"/>
                </a:lnTo>
                <a:lnTo>
                  <a:pt x="6117336" y="0"/>
                </a:lnTo>
                <a:lnTo>
                  <a:pt x="6144768" y="0"/>
                </a:lnTo>
                <a:lnTo>
                  <a:pt x="6144768" y="27432"/>
                </a:lnTo>
                <a:moveTo>
                  <a:pt x="6199632" y="27432"/>
                </a:moveTo>
                <a:lnTo>
                  <a:pt x="6172200" y="27432"/>
                </a:lnTo>
                <a:lnTo>
                  <a:pt x="6172200" y="0"/>
                </a:lnTo>
                <a:lnTo>
                  <a:pt x="6199632" y="0"/>
                </a:lnTo>
                <a:lnTo>
                  <a:pt x="6199632" y="27432"/>
                </a:lnTo>
                <a:moveTo>
                  <a:pt x="6245352" y="27432"/>
                </a:moveTo>
                <a:lnTo>
                  <a:pt x="6227064" y="27432"/>
                </a:lnTo>
                <a:lnTo>
                  <a:pt x="6227064" y="0"/>
                </a:lnTo>
                <a:lnTo>
                  <a:pt x="6245352" y="0"/>
                </a:lnTo>
                <a:lnTo>
                  <a:pt x="6245352" y="27432"/>
                </a:lnTo>
                <a:moveTo>
                  <a:pt x="6291072" y="27432"/>
                </a:moveTo>
                <a:lnTo>
                  <a:pt x="6272784" y="27432"/>
                </a:lnTo>
                <a:lnTo>
                  <a:pt x="6272784" y="0"/>
                </a:lnTo>
                <a:lnTo>
                  <a:pt x="6291072" y="0"/>
                </a:lnTo>
                <a:lnTo>
                  <a:pt x="6291072" y="27432"/>
                </a:lnTo>
                <a:moveTo>
                  <a:pt x="1755648" y="54864"/>
                </a:moveTo>
                <a:lnTo>
                  <a:pt x="1746504" y="73152"/>
                </a:lnTo>
                <a:lnTo>
                  <a:pt x="1719072" y="64008"/>
                </a:lnTo>
                <a:lnTo>
                  <a:pt x="1728216" y="36576"/>
                </a:lnTo>
                <a:lnTo>
                  <a:pt x="1755648" y="54864"/>
                </a:lnTo>
                <a:moveTo>
                  <a:pt x="1728216" y="91440"/>
                </a:moveTo>
                <a:lnTo>
                  <a:pt x="1719072" y="118872"/>
                </a:lnTo>
                <a:lnTo>
                  <a:pt x="1700784" y="109728"/>
                </a:lnTo>
                <a:lnTo>
                  <a:pt x="1709928" y="82296"/>
                </a:lnTo>
                <a:lnTo>
                  <a:pt x="1728216" y="91440"/>
                </a:lnTo>
                <a:moveTo>
                  <a:pt x="1709928" y="137160"/>
                </a:moveTo>
                <a:lnTo>
                  <a:pt x="1700784" y="164592"/>
                </a:lnTo>
                <a:lnTo>
                  <a:pt x="1673352" y="146304"/>
                </a:lnTo>
                <a:lnTo>
                  <a:pt x="1691640" y="128016"/>
                </a:lnTo>
                <a:lnTo>
                  <a:pt x="1709928" y="137160"/>
                </a:lnTo>
                <a:moveTo>
                  <a:pt x="1691640" y="182880"/>
                </a:moveTo>
                <a:lnTo>
                  <a:pt x="1673352" y="201168"/>
                </a:lnTo>
                <a:lnTo>
                  <a:pt x="1655064" y="192024"/>
                </a:lnTo>
                <a:lnTo>
                  <a:pt x="1664208" y="173736"/>
                </a:lnTo>
                <a:lnTo>
                  <a:pt x="1691640" y="182880"/>
                </a:lnTo>
                <a:moveTo>
                  <a:pt x="1664208" y="228600"/>
                </a:moveTo>
                <a:lnTo>
                  <a:pt x="1655064" y="246888"/>
                </a:lnTo>
                <a:lnTo>
                  <a:pt x="1636776" y="237744"/>
                </a:lnTo>
                <a:lnTo>
                  <a:pt x="1645920" y="210312"/>
                </a:lnTo>
                <a:lnTo>
                  <a:pt x="1664208" y="228600"/>
                </a:lnTo>
                <a:moveTo>
                  <a:pt x="1645920" y="274320"/>
                </a:moveTo>
                <a:lnTo>
                  <a:pt x="1636776" y="292608"/>
                </a:lnTo>
                <a:lnTo>
                  <a:pt x="1609344" y="283464"/>
                </a:lnTo>
                <a:lnTo>
                  <a:pt x="1618488" y="256032"/>
                </a:lnTo>
                <a:lnTo>
                  <a:pt x="1645920" y="274320"/>
                </a:lnTo>
                <a:moveTo>
                  <a:pt x="1618488" y="310896"/>
                </a:moveTo>
                <a:lnTo>
                  <a:pt x="1609344" y="338328"/>
                </a:lnTo>
                <a:lnTo>
                  <a:pt x="1591056" y="320040"/>
                </a:lnTo>
                <a:lnTo>
                  <a:pt x="1600200" y="301752"/>
                </a:lnTo>
                <a:lnTo>
                  <a:pt x="1618488" y="310896"/>
                </a:lnTo>
                <a:moveTo>
                  <a:pt x="1600200" y="356616"/>
                </a:moveTo>
                <a:lnTo>
                  <a:pt x="1591056" y="374904"/>
                </a:lnTo>
                <a:lnTo>
                  <a:pt x="1563624" y="365760"/>
                </a:lnTo>
                <a:lnTo>
                  <a:pt x="1581912" y="347472"/>
                </a:lnTo>
                <a:lnTo>
                  <a:pt x="1600200" y="356616"/>
                </a:lnTo>
                <a:moveTo>
                  <a:pt x="1581912" y="402336"/>
                </a:moveTo>
                <a:lnTo>
                  <a:pt x="1572768" y="420624"/>
                </a:lnTo>
                <a:lnTo>
                  <a:pt x="1545336" y="420624"/>
                </a:lnTo>
                <a:lnTo>
                  <a:pt x="1545336" y="393192"/>
                </a:lnTo>
                <a:lnTo>
                  <a:pt x="1554480" y="393192"/>
                </a:lnTo>
                <a:lnTo>
                  <a:pt x="1554480" y="393192"/>
                </a:lnTo>
                <a:lnTo>
                  <a:pt x="1581912" y="402336"/>
                </a:lnTo>
                <a:moveTo>
                  <a:pt x="9144" y="420624"/>
                </a:moveTo>
                <a:lnTo>
                  <a:pt x="0" y="420624"/>
                </a:lnTo>
                <a:lnTo>
                  <a:pt x="0" y="393192"/>
                </a:lnTo>
                <a:lnTo>
                  <a:pt x="9144" y="393192"/>
                </a:lnTo>
                <a:lnTo>
                  <a:pt x="9144" y="420624"/>
                </a:lnTo>
                <a:moveTo>
                  <a:pt x="64008" y="420624"/>
                </a:moveTo>
                <a:lnTo>
                  <a:pt x="36576" y="420624"/>
                </a:lnTo>
                <a:lnTo>
                  <a:pt x="36576" y="393192"/>
                </a:lnTo>
                <a:lnTo>
                  <a:pt x="64008" y="393192"/>
                </a:lnTo>
                <a:lnTo>
                  <a:pt x="64008" y="420624"/>
                </a:lnTo>
                <a:moveTo>
                  <a:pt x="109728" y="420624"/>
                </a:moveTo>
                <a:lnTo>
                  <a:pt x="91440" y="420624"/>
                </a:lnTo>
                <a:lnTo>
                  <a:pt x="91440" y="393192"/>
                </a:lnTo>
                <a:lnTo>
                  <a:pt x="109728" y="393192"/>
                </a:lnTo>
                <a:lnTo>
                  <a:pt x="109728" y="420624"/>
                </a:lnTo>
                <a:moveTo>
                  <a:pt x="164592" y="420624"/>
                </a:moveTo>
                <a:lnTo>
                  <a:pt x="137160" y="420624"/>
                </a:lnTo>
                <a:lnTo>
                  <a:pt x="137160" y="393192"/>
                </a:lnTo>
                <a:lnTo>
                  <a:pt x="164592" y="393192"/>
                </a:lnTo>
                <a:lnTo>
                  <a:pt x="164592" y="420624"/>
                </a:lnTo>
                <a:moveTo>
                  <a:pt x="210312" y="420624"/>
                </a:moveTo>
                <a:lnTo>
                  <a:pt x="192024" y="420624"/>
                </a:lnTo>
                <a:lnTo>
                  <a:pt x="192024" y="393192"/>
                </a:lnTo>
                <a:lnTo>
                  <a:pt x="210312" y="393192"/>
                </a:lnTo>
                <a:lnTo>
                  <a:pt x="210312" y="420624"/>
                </a:lnTo>
                <a:moveTo>
                  <a:pt x="265176" y="420624"/>
                </a:moveTo>
                <a:lnTo>
                  <a:pt x="237744" y="420624"/>
                </a:lnTo>
                <a:lnTo>
                  <a:pt x="237744" y="393192"/>
                </a:lnTo>
                <a:lnTo>
                  <a:pt x="265176" y="393192"/>
                </a:lnTo>
                <a:lnTo>
                  <a:pt x="265176" y="420624"/>
                </a:lnTo>
                <a:moveTo>
                  <a:pt x="310896" y="420624"/>
                </a:moveTo>
                <a:lnTo>
                  <a:pt x="292608" y="420624"/>
                </a:lnTo>
                <a:lnTo>
                  <a:pt x="292608" y="393192"/>
                </a:lnTo>
                <a:lnTo>
                  <a:pt x="310896" y="393192"/>
                </a:lnTo>
                <a:lnTo>
                  <a:pt x="310896" y="420624"/>
                </a:lnTo>
                <a:moveTo>
                  <a:pt x="365760" y="420624"/>
                </a:moveTo>
                <a:lnTo>
                  <a:pt x="338328" y="420624"/>
                </a:lnTo>
                <a:lnTo>
                  <a:pt x="338328" y="393192"/>
                </a:lnTo>
                <a:lnTo>
                  <a:pt x="365760" y="393192"/>
                </a:lnTo>
                <a:lnTo>
                  <a:pt x="365760" y="420624"/>
                </a:lnTo>
                <a:moveTo>
                  <a:pt x="411480" y="420624"/>
                </a:moveTo>
                <a:lnTo>
                  <a:pt x="393192" y="420624"/>
                </a:lnTo>
                <a:lnTo>
                  <a:pt x="393192" y="393192"/>
                </a:lnTo>
                <a:lnTo>
                  <a:pt x="411480" y="393192"/>
                </a:lnTo>
                <a:lnTo>
                  <a:pt x="411480" y="420624"/>
                </a:lnTo>
                <a:moveTo>
                  <a:pt x="466344" y="420624"/>
                </a:moveTo>
                <a:lnTo>
                  <a:pt x="438912" y="420624"/>
                </a:lnTo>
                <a:lnTo>
                  <a:pt x="438912" y="393192"/>
                </a:lnTo>
                <a:lnTo>
                  <a:pt x="466344" y="393192"/>
                </a:lnTo>
                <a:lnTo>
                  <a:pt x="466344" y="420624"/>
                </a:lnTo>
                <a:moveTo>
                  <a:pt x="512064" y="420624"/>
                </a:moveTo>
                <a:lnTo>
                  <a:pt x="493776" y="420624"/>
                </a:lnTo>
                <a:lnTo>
                  <a:pt x="493776" y="393192"/>
                </a:lnTo>
                <a:lnTo>
                  <a:pt x="512064" y="393192"/>
                </a:lnTo>
                <a:lnTo>
                  <a:pt x="512064" y="420624"/>
                </a:lnTo>
                <a:moveTo>
                  <a:pt x="566928" y="420624"/>
                </a:moveTo>
                <a:lnTo>
                  <a:pt x="539496" y="420624"/>
                </a:lnTo>
                <a:lnTo>
                  <a:pt x="539496" y="393192"/>
                </a:lnTo>
                <a:lnTo>
                  <a:pt x="566928" y="393192"/>
                </a:lnTo>
                <a:lnTo>
                  <a:pt x="566928" y="420624"/>
                </a:lnTo>
                <a:moveTo>
                  <a:pt x="621792" y="420624"/>
                </a:moveTo>
                <a:lnTo>
                  <a:pt x="594360" y="420624"/>
                </a:lnTo>
                <a:lnTo>
                  <a:pt x="594360" y="393192"/>
                </a:lnTo>
                <a:lnTo>
                  <a:pt x="621792" y="393192"/>
                </a:lnTo>
                <a:lnTo>
                  <a:pt x="621792" y="420624"/>
                </a:lnTo>
                <a:moveTo>
                  <a:pt x="667512" y="420624"/>
                </a:moveTo>
                <a:lnTo>
                  <a:pt x="640080" y="420624"/>
                </a:lnTo>
                <a:lnTo>
                  <a:pt x="640080" y="393192"/>
                </a:lnTo>
                <a:lnTo>
                  <a:pt x="667512" y="393192"/>
                </a:lnTo>
                <a:lnTo>
                  <a:pt x="667512" y="420624"/>
                </a:lnTo>
                <a:moveTo>
                  <a:pt x="722376" y="420624"/>
                </a:moveTo>
                <a:lnTo>
                  <a:pt x="694944" y="420624"/>
                </a:lnTo>
                <a:lnTo>
                  <a:pt x="694944" y="393192"/>
                </a:lnTo>
                <a:lnTo>
                  <a:pt x="722376" y="393192"/>
                </a:lnTo>
                <a:lnTo>
                  <a:pt x="722376" y="420624"/>
                </a:lnTo>
                <a:moveTo>
                  <a:pt x="768096" y="420624"/>
                </a:moveTo>
                <a:lnTo>
                  <a:pt x="740664" y="420624"/>
                </a:lnTo>
                <a:lnTo>
                  <a:pt x="740664" y="393192"/>
                </a:lnTo>
                <a:lnTo>
                  <a:pt x="768096" y="393192"/>
                </a:lnTo>
                <a:lnTo>
                  <a:pt x="768096" y="420624"/>
                </a:lnTo>
                <a:moveTo>
                  <a:pt x="822960" y="420624"/>
                </a:moveTo>
                <a:lnTo>
                  <a:pt x="795528" y="420624"/>
                </a:lnTo>
                <a:lnTo>
                  <a:pt x="795528" y="393192"/>
                </a:lnTo>
                <a:lnTo>
                  <a:pt x="822960" y="393192"/>
                </a:lnTo>
                <a:lnTo>
                  <a:pt x="822960" y="420624"/>
                </a:lnTo>
                <a:moveTo>
                  <a:pt x="868680" y="420624"/>
                </a:moveTo>
                <a:lnTo>
                  <a:pt x="841248" y="420624"/>
                </a:lnTo>
                <a:lnTo>
                  <a:pt x="841248" y="393192"/>
                </a:lnTo>
                <a:lnTo>
                  <a:pt x="868680" y="393192"/>
                </a:lnTo>
                <a:lnTo>
                  <a:pt x="868680" y="420624"/>
                </a:lnTo>
                <a:moveTo>
                  <a:pt x="923544" y="420624"/>
                </a:moveTo>
                <a:lnTo>
                  <a:pt x="896112" y="420624"/>
                </a:lnTo>
                <a:lnTo>
                  <a:pt x="896112" y="393192"/>
                </a:lnTo>
                <a:lnTo>
                  <a:pt x="923544" y="393192"/>
                </a:lnTo>
                <a:lnTo>
                  <a:pt x="923544" y="420624"/>
                </a:lnTo>
                <a:moveTo>
                  <a:pt x="969264" y="420624"/>
                </a:moveTo>
                <a:lnTo>
                  <a:pt x="941832" y="420624"/>
                </a:lnTo>
                <a:lnTo>
                  <a:pt x="941832" y="393192"/>
                </a:lnTo>
                <a:lnTo>
                  <a:pt x="969264" y="393192"/>
                </a:lnTo>
                <a:lnTo>
                  <a:pt x="969264" y="420624"/>
                </a:lnTo>
                <a:moveTo>
                  <a:pt x="1024128" y="420624"/>
                </a:moveTo>
                <a:lnTo>
                  <a:pt x="996696" y="420624"/>
                </a:lnTo>
                <a:lnTo>
                  <a:pt x="996696" y="393192"/>
                </a:lnTo>
                <a:lnTo>
                  <a:pt x="1024128" y="393192"/>
                </a:lnTo>
                <a:lnTo>
                  <a:pt x="1024128" y="420624"/>
                </a:lnTo>
                <a:moveTo>
                  <a:pt x="1069848" y="420624"/>
                </a:moveTo>
                <a:lnTo>
                  <a:pt x="1042416" y="420624"/>
                </a:lnTo>
                <a:lnTo>
                  <a:pt x="1042416" y="393192"/>
                </a:lnTo>
                <a:lnTo>
                  <a:pt x="1069848" y="393192"/>
                </a:lnTo>
                <a:lnTo>
                  <a:pt x="1069848" y="420624"/>
                </a:lnTo>
                <a:moveTo>
                  <a:pt x="1124712" y="420624"/>
                </a:moveTo>
                <a:lnTo>
                  <a:pt x="1097280" y="420624"/>
                </a:lnTo>
                <a:lnTo>
                  <a:pt x="1097280" y="393192"/>
                </a:lnTo>
                <a:lnTo>
                  <a:pt x="1124712" y="393192"/>
                </a:lnTo>
                <a:lnTo>
                  <a:pt x="1124712" y="420624"/>
                </a:lnTo>
                <a:moveTo>
                  <a:pt x="1170432" y="420624"/>
                </a:moveTo>
                <a:lnTo>
                  <a:pt x="1143000" y="420624"/>
                </a:lnTo>
                <a:lnTo>
                  <a:pt x="1143000" y="393192"/>
                </a:lnTo>
                <a:lnTo>
                  <a:pt x="1170432" y="393192"/>
                </a:lnTo>
                <a:lnTo>
                  <a:pt x="1170432" y="420624"/>
                </a:lnTo>
                <a:moveTo>
                  <a:pt x="1225296" y="420624"/>
                </a:moveTo>
                <a:lnTo>
                  <a:pt x="1197864" y="420624"/>
                </a:lnTo>
                <a:lnTo>
                  <a:pt x="1197864" y="393192"/>
                </a:lnTo>
                <a:lnTo>
                  <a:pt x="1225296" y="393192"/>
                </a:lnTo>
                <a:lnTo>
                  <a:pt x="1225296" y="420624"/>
                </a:lnTo>
                <a:moveTo>
                  <a:pt x="1271016" y="420624"/>
                </a:moveTo>
                <a:lnTo>
                  <a:pt x="1243584" y="420624"/>
                </a:lnTo>
                <a:lnTo>
                  <a:pt x="1243584" y="393192"/>
                </a:lnTo>
                <a:lnTo>
                  <a:pt x="1271016" y="393192"/>
                </a:lnTo>
                <a:lnTo>
                  <a:pt x="1271016" y="420624"/>
                </a:lnTo>
                <a:moveTo>
                  <a:pt x="1325880" y="420624"/>
                </a:moveTo>
                <a:lnTo>
                  <a:pt x="1298448" y="420624"/>
                </a:lnTo>
                <a:lnTo>
                  <a:pt x="1298448" y="393192"/>
                </a:lnTo>
                <a:lnTo>
                  <a:pt x="1325880" y="393192"/>
                </a:lnTo>
                <a:lnTo>
                  <a:pt x="1325880" y="420624"/>
                </a:lnTo>
                <a:moveTo>
                  <a:pt x="1371600" y="420624"/>
                </a:moveTo>
                <a:lnTo>
                  <a:pt x="1344168" y="420624"/>
                </a:lnTo>
                <a:lnTo>
                  <a:pt x="1344168" y="393192"/>
                </a:lnTo>
                <a:lnTo>
                  <a:pt x="1371600" y="393192"/>
                </a:lnTo>
                <a:lnTo>
                  <a:pt x="1371600" y="420624"/>
                </a:lnTo>
                <a:moveTo>
                  <a:pt x="1426464" y="420624"/>
                </a:moveTo>
                <a:lnTo>
                  <a:pt x="1399032" y="420624"/>
                </a:lnTo>
                <a:lnTo>
                  <a:pt x="1399032" y="393192"/>
                </a:lnTo>
                <a:lnTo>
                  <a:pt x="1426464" y="393192"/>
                </a:lnTo>
                <a:lnTo>
                  <a:pt x="1426464" y="420624"/>
                </a:lnTo>
                <a:moveTo>
                  <a:pt x="1472184" y="420624"/>
                </a:moveTo>
                <a:lnTo>
                  <a:pt x="1444752" y="420624"/>
                </a:lnTo>
                <a:lnTo>
                  <a:pt x="1444752" y="393192"/>
                </a:lnTo>
                <a:lnTo>
                  <a:pt x="1472184" y="393192"/>
                </a:lnTo>
                <a:lnTo>
                  <a:pt x="1472184" y="420624"/>
                </a:lnTo>
                <a:moveTo>
                  <a:pt x="1527048" y="420624"/>
                </a:moveTo>
                <a:lnTo>
                  <a:pt x="1499616" y="420624"/>
                </a:lnTo>
                <a:lnTo>
                  <a:pt x="1499616" y="393192"/>
                </a:lnTo>
                <a:lnTo>
                  <a:pt x="1527048" y="393192"/>
                </a:lnTo>
                <a:lnTo>
                  <a:pt x="1527048" y="420624"/>
                </a:lnTo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对象2"/>
          <p:cNvSpPr/>
          <p:nvPr>
            <p:custDataLst>
              <p:tags r:id="rId2"/>
            </p:custDataLst>
          </p:nvPr>
        </p:nvSpPr>
        <p:spPr>
          <a:xfrm>
            <a:off x="4034790" y="5378133"/>
            <a:ext cx="6793992" cy="420624"/>
          </a:xfrm>
          <a:custGeom>
            <a:avLst/>
            <a:gdLst/>
            <a:ahLst/>
            <a:cxnLst/>
            <a:rect l="l" t="t" r="r" b="b"/>
            <a:pathLst>
              <a:path w="6793992" h="420624">
                <a:moveTo>
                  <a:pt x="2258568" y="0"/>
                </a:moveTo>
                <a:lnTo>
                  <a:pt x="2276856" y="0"/>
                </a:lnTo>
                <a:lnTo>
                  <a:pt x="2276856" y="27432"/>
                </a:lnTo>
                <a:lnTo>
                  <a:pt x="2276856" y="27432"/>
                </a:lnTo>
                <a:lnTo>
                  <a:pt x="2276856" y="27432"/>
                </a:lnTo>
                <a:lnTo>
                  <a:pt x="2249424" y="18288"/>
                </a:lnTo>
                <a:lnTo>
                  <a:pt x="2258568" y="0"/>
                </a:lnTo>
                <a:moveTo>
                  <a:pt x="2331720" y="27432"/>
                </a:moveTo>
                <a:lnTo>
                  <a:pt x="2304288" y="27432"/>
                </a:lnTo>
                <a:lnTo>
                  <a:pt x="2304288" y="0"/>
                </a:lnTo>
                <a:lnTo>
                  <a:pt x="2331720" y="0"/>
                </a:lnTo>
                <a:lnTo>
                  <a:pt x="2331720" y="27432"/>
                </a:lnTo>
                <a:moveTo>
                  <a:pt x="2377440" y="27432"/>
                </a:moveTo>
                <a:lnTo>
                  <a:pt x="2359152" y="27432"/>
                </a:lnTo>
                <a:lnTo>
                  <a:pt x="2359152" y="0"/>
                </a:lnTo>
                <a:lnTo>
                  <a:pt x="2377440" y="0"/>
                </a:lnTo>
                <a:lnTo>
                  <a:pt x="2377440" y="27432"/>
                </a:lnTo>
                <a:moveTo>
                  <a:pt x="2432304" y="27432"/>
                </a:moveTo>
                <a:lnTo>
                  <a:pt x="2404872" y="27432"/>
                </a:lnTo>
                <a:lnTo>
                  <a:pt x="2404872" y="0"/>
                </a:lnTo>
                <a:lnTo>
                  <a:pt x="2432304" y="0"/>
                </a:lnTo>
                <a:lnTo>
                  <a:pt x="2432304" y="27432"/>
                </a:lnTo>
                <a:moveTo>
                  <a:pt x="2487168" y="27432"/>
                </a:moveTo>
                <a:lnTo>
                  <a:pt x="2459736" y="27432"/>
                </a:lnTo>
                <a:lnTo>
                  <a:pt x="2459736" y="0"/>
                </a:lnTo>
                <a:lnTo>
                  <a:pt x="2487168" y="0"/>
                </a:lnTo>
                <a:lnTo>
                  <a:pt x="2487168" y="27432"/>
                </a:lnTo>
                <a:moveTo>
                  <a:pt x="2532888" y="27432"/>
                </a:moveTo>
                <a:lnTo>
                  <a:pt x="2505456" y="27432"/>
                </a:lnTo>
                <a:lnTo>
                  <a:pt x="2505456" y="0"/>
                </a:lnTo>
                <a:lnTo>
                  <a:pt x="2532888" y="0"/>
                </a:lnTo>
                <a:lnTo>
                  <a:pt x="2532888" y="27432"/>
                </a:lnTo>
                <a:moveTo>
                  <a:pt x="2587752" y="27432"/>
                </a:moveTo>
                <a:lnTo>
                  <a:pt x="2560320" y="27432"/>
                </a:lnTo>
                <a:lnTo>
                  <a:pt x="2560320" y="0"/>
                </a:lnTo>
                <a:lnTo>
                  <a:pt x="2587752" y="0"/>
                </a:lnTo>
                <a:lnTo>
                  <a:pt x="2587752" y="27432"/>
                </a:lnTo>
                <a:moveTo>
                  <a:pt x="2633472" y="27432"/>
                </a:moveTo>
                <a:lnTo>
                  <a:pt x="2606040" y="27432"/>
                </a:lnTo>
                <a:lnTo>
                  <a:pt x="2606040" y="0"/>
                </a:lnTo>
                <a:lnTo>
                  <a:pt x="2633472" y="0"/>
                </a:lnTo>
                <a:lnTo>
                  <a:pt x="2633472" y="27432"/>
                </a:lnTo>
                <a:moveTo>
                  <a:pt x="2688336" y="27432"/>
                </a:moveTo>
                <a:lnTo>
                  <a:pt x="2660904" y="27432"/>
                </a:lnTo>
                <a:lnTo>
                  <a:pt x="2660904" y="0"/>
                </a:lnTo>
                <a:lnTo>
                  <a:pt x="2688336" y="0"/>
                </a:lnTo>
                <a:lnTo>
                  <a:pt x="2688336" y="27432"/>
                </a:lnTo>
                <a:moveTo>
                  <a:pt x="2734056" y="27432"/>
                </a:moveTo>
                <a:lnTo>
                  <a:pt x="2715768" y="27432"/>
                </a:lnTo>
                <a:lnTo>
                  <a:pt x="2715768" y="0"/>
                </a:lnTo>
                <a:lnTo>
                  <a:pt x="2734056" y="0"/>
                </a:lnTo>
                <a:lnTo>
                  <a:pt x="2734056" y="27432"/>
                </a:lnTo>
                <a:moveTo>
                  <a:pt x="2788920" y="27432"/>
                </a:moveTo>
                <a:lnTo>
                  <a:pt x="2761488" y="27432"/>
                </a:lnTo>
                <a:lnTo>
                  <a:pt x="2761488" y="0"/>
                </a:lnTo>
                <a:lnTo>
                  <a:pt x="2788920" y="0"/>
                </a:lnTo>
                <a:lnTo>
                  <a:pt x="2788920" y="27432"/>
                </a:lnTo>
                <a:moveTo>
                  <a:pt x="2843784" y="27432"/>
                </a:moveTo>
                <a:lnTo>
                  <a:pt x="2816352" y="27432"/>
                </a:lnTo>
                <a:lnTo>
                  <a:pt x="2816352" y="0"/>
                </a:lnTo>
                <a:lnTo>
                  <a:pt x="2843784" y="0"/>
                </a:lnTo>
                <a:lnTo>
                  <a:pt x="2843784" y="27432"/>
                </a:lnTo>
                <a:moveTo>
                  <a:pt x="2889504" y="27432"/>
                </a:moveTo>
                <a:lnTo>
                  <a:pt x="2862072" y="27432"/>
                </a:lnTo>
                <a:lnTo>
                  <a:pt x="2862072" y="0"/>
                </a:lnTo>
                <a:lnTo>
                  <a:pt x="2889504" y="0"/>
                </a:lnTo>
                <a:lnTo>
                  <a:pt x="2889504" y="27432"/>
                </a:lnTo>
                <a:moveTo>
                  <a:pt x="2944368" y="27432"/>
                </a:moveTo>
                <a:lnTo>
                  <a:pt x="2916936" y="27432"/>
                </a:lnTo>
                <a:lnTo>
                  <a:pt x="2916936" y="0"/>
                </a:lnTo>
                <a:lnTo>
                  <a:pt x="2944368" y="0"/>
                </a:lnTo>
                <a:lnTo>
                  <a:pt x="2944368" y="27432"/>
                </a:lnTo>
                <a:moveTo>
                  <a:pt x="2990088" y="27432"/>
                </a:moveTo>
                <a:lnTo>
                  <a:pt x="2962656" y="27432"/>
                </a:lnTo>
                <a:lnTo>
                  <a:pt x="2962656" y="0"/>
                </a:lnTo>
                <a:lnTo>
                  <a:pt x="2990088" y="0"/>
                </a:lnTo>
                <a:lnTo>
                  <a:pt x="2990088" y="27432"/>
                </a:lnTo>
                <a:moveTo>
                  <a:pt x="3044952" y="27432"/>
                </a:moveTo>
                <a:lnTo>
                  <a:pt x="3017520" y="27432"/>
                </a:lnTo>
                <a:lnTo>
                  <a:pt x="3017520" y="0"/>
                </a:lnTo>
                <a:lnTo>
                  <a:pt x="3044952" y="0"/>
                </a:lnTo>
                <a:lnTo>
                  <a:pt x="3044952" y="27432"/>
                </a:lnTo>
                <a:moveTo>
                  <a:pt x="3090672" y="27432"/>
                </a:moveTo>
                <a:lnTo>
                  <a:pt x="3072384" y="27432"/>
                </a:lnTo>
                <a:lnTo>
                  <a:pt x="3072384" y="0"/>
                </a:lnTo>
                <a:lnTo>
                  <a:pt x="3090672" y="0"/>
                </a:lnTo>
                <a:lnTo>
                  <a:pt x="3090672" y="27432"/>
                </a:lnTo>
                <a:moveTo>
                  <a:pt x="3145536" y="27432"/>
                </a:moveTo>
                <a:lnTo>
                  <a:pt x="3118104" y="27432"/>
                </a:lnTo>
                <a:lnTo>
                  <a:pt x="3118104" y="0"/>
                </a:lnTo>
                <a:lnTo>
                  <a:pt x="3145536" y="0"/>
                </a:lnTo>
                <a:lnTo>
                  <a:pt x="3145536" y="27432"/>
                </a:lnTo>
                <a:moveTo>
                  <a:pt x="3191256" y="27432"/>
                </a:moveTo>
                <a:lnTo>
                  <a:pt x="3172968" y="27432"/>
                </a:lnTo>
                <a:lnTo>
                  <a:pt x="3172968" y="0"/>
                </a:lnTo>
                <a:lnTo>
                  <a:pt x="3191256" y="0"/>
                </a:lnTo>
                <a:lnTo>
                  <a:pt x="3191256" y="27432"/>
                </a:lnTo>
                <a:moveTo>
                  <a:pt x="3246120" y="27432"/>
                </a:moveTo>
                <a:lnTo>
                  <a:pt x="3218688" y="27432"/>
                </a:lnTo>
                <a:lnTo>
                  <a:pt x="3218688" y="0"/>
                </a:lnTo>
                <a:lnTo>
                  <a:pt x="3246120" y="0"/>
                </a:lnTo>
                <a:lnTo>
                  <a:pt x="3246120" y="27432"/>
                </a:lnTo>
                <a:moveTo>
                  <a:pt x="3300984" y="27432"/>
                </a:moveTo>
                <a:lnTo>
                  <a:pt x="3273552" y="27432"/>
                </a:lnTo>
                <a:lnTo>
                  <a:pt x="3273552" y="0"/>
                </a:lnTo>
                <a:lnTo>
                  <a:pt x="3300984" y="0"/>
                </a:lnTo>
                <a:lnTo>
                  <a:pt x="3300984" y="27432"/>
                </a:lnTo>
                <a:moveTo>
                  <a:pt x="3346704" y="27432"/>
                </a:moveTo>
                <a:lnTo>
                  <a:pt x="3319272" y="27432"/>
                </a:lnTo>
                <a:lnTo>
                  <a:pt x="3319272" y="0"/>
                </a:lnTo>
                <a:lnTo>
                  <a:pt x="3346704" y="0"/>
                </a:lnTo>
                <a:lnTo>
                  <a:pt x="3346704" y="27432"/>
                </a:lnTo>
                <a:moveTo>
                  <a:pt x="3401568" y="27432"/>
                </a:moveTo>
                <a:lnTo>
                  <a:pt x="3374136" y="27432"/>
                </a:lnTo>
                <a:lnTo>
                  <a:pt x="3374136" y="0"/>
                </a:lnTo>
                <a:lnTo>
                  <a:pt x="3401568" y="0"/>
                </a:lnTo>
                <a:lnTo>
                  <a:pt x="3401568" y="27432"/>
                </a:lnTo>
                <a:moveTo>
                  <a:pt x="3447288" y="27432"/>
                </a:moveTo>
                <a:lnTo>
                  <a:pt x="3419856" y="27432"/>
                </a:lnTo>
                <a:lnTo>
                  <a:pt x="3419856" y="0"/>
                </a:lnTo>
                <a:lnTo>
                  <a:pt x="3447288" y="0"/>
                </a:lnTo>
                <a:lnTo>
                  <a:pt x="3447288" y="27432"/>
                </a:lnTo>
                <a:moveTo>
                  <a:pt x="3502152" y="27432"/>
                </a:moveTo>
                <a:lnTo>
                  <a:pt x="3474720" y="27432"/>
                </a:lnTo>
                <a:lnTo>
                  <a:pt x="3474720" y="0"/>
                </a:lnTo>
                <a:lnTo>
                  <a:pt x="3502152" y="0"/>
                </a:lnTo>
                <a:lnTo>
                  <a:pt x="3502152" y="27432"/>
                </a:lnTo>
                <a:moveTo>
                  <a:pt x="3547872" y="27432"/>
                </a:moveTo>
                <a:lnTo>
                  <a:pt x="3529584" y="27432"/>
                </a:lnTo>
                <a:lnTo>
                  <a:pt x="3529584" y="0"/>
                </a:lnTo>
                <a:lnTo>
                  <a:pt x="3547872" y="0"/>
                </a:lnTo>
                <a:lnTo>
                  <a:pt x="3547872" y="27432"/>
                </a:lnTo>
                <a:moveTo>
                  <a:pt x="3602736" y="27432"/>
                </a:moveTo>
                <a:lnTo>
                  <a:pt x="3575304" y="27432"/>
                </a:lnTo>
                <a:lnTo>
                  <a:pt x="3575304" y="0"/>
                </a:lnTo>
                <a:lnTo>
                  <a:pt x="3602736" y="0"/>
                </a:lnTo>
                <a:lnTo>
                  <a:pt x="3602736" y="27432"/>
                </a:lnTo>
                <a:moveTo>
                  <a:pt x="3657600" y="27432"/>
                </a:moveTo>
                <a:lnTo>
                  <a:pt x="3630168" y="27432"/>
                </a:lnTo>
                <a:lnTo>
                  <a:pt x="3630168" y="0"/>
                </a:lnTo>
                <a:lnTo>
                  <a:pt x="3657600" y="0"/>
                </a:lnTo>
                <a:lnTo>
                  <a:pt x="3657600" y="27432"/>
                </a:lnTo>
                <a:moveTo>
                  <a:pt x="3703320" y="27432"/>
                </a:moveTo>
                <a:lnTo>
                  <a:pt x="3675888" y="27432"/>
                </a:lnTo>
                <a:lnTo>
                  <a:pt x="3675888" y="0"/>
                </a:lnTo>
                <a:lnTo>
                  <a:pt x="3703320" y="0"/>
                </a:lnTo>
                <a:lnTo>
                  <a:pt x="3703320" y="27432"/>
                </a:lnTo>
                <a:moveTo>
                  <a:pt x="3758184" y="27432"/>
                </a:moveTo>
                <a:lnTo>
                  <a:pt x="3730752" y="27432"/>
                </a:lnTo>
                <a:lnTo>
                  <a:pt x="3730752" y="0"/>
                </a:lnTo>
                <a:lnTo>
                  <a:pt x="3758184" y="0"/>
                </a:lnTo>
                <a:lnTo>
                  <a:pt x="3758184" y="27432"/>
                </a:lnTo>
                <a:moveTo>
                  <a:pt x="3803904" y="27432"/>
                </a:moveTo>
                <a:lnTo>
                  <a:pt x="3776472" y="27432"/>
                </a:lnTo>
                <a:lnTo>
                  <a:pt x="3776472" y="0"/>
                </a:lnTo>
                <a:lnTo>
                  <a:pt x="3803904" y="0"/>
                </a:lnTo>
                <a:lnTo>
                  <a:pt x="3803904" y="27432"/>
                </a:lnTo>
                <a:moveTo>
                  <a:pt x="3858768" y="27432"/>
                </a:moveTo>
                <a:lnTo>
                  <a:pt x="3831336" y="27432"/>
                </a:lnTo>
                <a:lnTo>
                  <a:pt x="3831336" y="0"/>
                </a:lnTo>
                <a:lnTo>
                  <a:pt x="3858768" y="0"/>
                </a:lnTo>
                <a:lnTo>
                  <a:pt x="3858768" y="27432"/>
                </a:lnTo>
                <a:moveTo>
                  <a:pt x="3904488" y="27432"/>
                </a:moveTo>
                <a:lnTo>
                  <a:pt x="3886200" y="27432"/>
                </a:lnTo>
                <a:lnTo>
                  <a:pt x="3886200" y="0"/>
                </a:lnTo>
                <a:lnTo>
                  <a:pt x="3904488" y="0"/>
                </a:lnTo>
                <a:lnTo>
                  <a:pt x="3904488" y="27432"/>
                </a:lnTo>
                <a:moveTo>
                  <a:pt x="3959352" y="27432"/>
                </a:moveTo>
                <a:lnTo>
                  <a:pt x="3931920" y="27432"/>
                </a:lnTo>
                <a:lnTo>
                  <a:pt x="3931920" y="0"/>
                </a:lnTo>
                <a:lnTo>
                  <a:pt x="3959352" y="0"/>
                </a:lnTo>
                <a:lnTo>
                  <a:pt x="3959352" y="27432"/>
                </a:lnTo>
                <a:moveTo>
                  <a:pt x="4005072" y="27432"/>
                </a:moveTo>
                <a:lnTo>
                  <a:pt x="3986784" y="27432"/>
                </a:lnTo>
                <a:lnTo>
                  <a:pt x="3986784" y="0"/>
                </a:lnTo>
                <a:lnTo>
                  <a:pt x="4005072" y="0"/>
                </a:lnTo>
                <a:lnTo>
                  <a:pt x="4005072" y="27432"/>
                </a:lnTo>
                <a:moveTo>
                  <a:pt x="4059936" y="27432"/>
                </a:moveTo>
                <a:lnTo>
                  <a:pt x="4032504" y="27432"/>
                </a:lnTo>
                <a:lnTo>
                  <a:pt x="4032504" y="0"/>
                </a:lnTo>
                <a:lnTo>
                  <a:pt x="4059936" y="0"/>
                </a:lnTo>
                <a:lnTo>
                  <a:pt x="4059936" y="27432"/>
                </a:lnTo>
                <a:moveTo>
                  <a:pt x="4114800" y="27432"/>
                </a:moveTo>
                <a:lnTo>
                  <a:pt x="4087368" y="27432"/>
                </a:lnTo>
                <a:lnTo>
                  <a:pt x="4087368" y="0"/>
                </a:lnTo>
                <a:lnTo>
                  <a:pt x="4114800" y="0"/>
                </a:lnTo>
                <a:lnTo>
                  <a:pt x="4114800" y="27432"/>
                </a:lnTo>
                <a:moveTo>
                  <a:pt x="4160520" y="27432"/>
                </a:moveTo>
                <a:lnTo>
                  <a:pt x="4133088" y="27432"/>
                </a:lnTo>
                <a:lnTo>
                  <a:pt x="4133088" y="0"/>
                </a:lnTo>
                <a:lnTo>
                  <a:pt x="4160520" y="0"/>
                </a:lnTo>
                <a:lnTo>
                  <a:pt x="4160520" y="27432"/>
                </a:lnTo>
                <a:moveTo>
                  <a:pt x="4215384" y="27432"/>
                </a:moveTo>
                <a:lnTo>
                  <a:pt x="4187952" y="27432"/>
                </a:lnTo>
                <a:lnTo>
                  <a:pt x="4187952" y="0"/>
                </a:lnTo>
                <a:lnTo>
                  <a:pt x="4215384" y="0"/>
                </a:lnTo>
                <a:lnTo>
                  <a:pt x="4215384" y="27432"/>
                </a:lnTo>
                <a:moveTo>
                  <a:pt x="4261104" y="27432"/>
                </a:moveTo>
                <a:lnTo>
                  <a:pt x="4233672" y="27432"/>
                </a:lnTo>
                <a:lnTo>
                  <a:pt x="4233672" y="0"/>
                </a:lnTo>
                <a:lnTo>
                  <a:pt x="4261104" y="0"/>
                </a:lnTo>
                <a:lnTo>
                  <a:pt x="4261104" y="27432"/>
                </a:lnTo>
                <a:moveTo>
                  <a:pt x="4315968" y="27432"/>
                </a:moveTo>
                <a:lnTo>
                  <a:pt x="4288536" y="27432"/>
                </a:lnTo>
                <a:lnTo>
                  <a:pt x="4288536" y="0"/>
                </a:lnTo>
                <a:lnTo>
                  <a:pt x="4315968" y="0"/>
                </a:lnTo>
                <a:lnTo>
                  <a:pt x="4315968" y="27432"/>
                </a:lnTo>
                <a:moveTo>
                  <a:pt x="4361688" y="27432"/>
                </a:moveTo>
                <a:lnTo>
                  <a:pt x="4343400" y="27432"/>
                </a:lnTo>
                <a:lnTo>
                  <a:pt x="4343400" y="0"/>
                </a:lnTo>
                <a:lnTo>
                  <a:pt x="4361688" y="0"/>
                </a:lnTo>
                <a:lnTo>
                  <a:pt x="4361688" y="27432"/>
                </a:lnTo>
                <a:moveTo>
                  <a:pt x="4416552" y="27432"/>
                </a:moveTo>
                <a:lnTo>
                  <a:pt x="4389120" y="27432"/>
                </a:lnTo>
                <a:lnTo>
                  <a:pt x="4389120" y="0"/>
                </a:lnTo>
                <a:lnTo>
                  <a:pt x="4416552" y="0"/>
                </a:lnTo>
                <a:lnTo>
                  <a:pt x="4416552" y="27432"/>
                </a:lnTo>
                <a:moveTo>
                  <a:pt x="4471416" y="27432"/>
                </a:moveTo>
                <a:lnTo>
                  <a:pt x="4443984" y="27432"/>
                </a:lnTo>
                <a:lnTo>
                  <a:pt x="4443984" y="0"/>
                </a:lnTo>
                <a:lnTo>
                  <a:pt x="4471416" y="0"/>
                </a:lnTo>
                <a:lnTo>
                  <a:pt x="4471416" y="27432"/>
                </a:lnTo>
                <a:moveTo>
                  <a:pt x="4517136" y="27432"/>
                </a:moveTo>
                <a:lnTo>
                  <a:pt x="4489704" y="27432"/>
                </a:lnTo>
                <a:lnTo>
                  <a:pt x="4489704" y="0"/>
                </a:lnTo>
                <a:lnTo>
                  <a:pt x="4517136" y="0"/>
                </a:lnTo>
                <a:lnTo>
                  <a:pt x="4517136" y="27432"/>
                </a:lnTo>
                <a:moveTo>
                  <a:pt x="4572000" y="27432"/>
                </a:moveTo>
                <a:lnTo>
                  <a:pt x="4544568" y="27432"/>
                </a:lnTo>
                <a:lnTo>
                  <a:pt x="4544568" y="0"/>
                </a:lnTo>
                <a:lnTo>
                  <a:pt x="4572000" y="0"/>
                </a:lnTo>
                <a:lnTo>
                  <a:pt x="4572000" y="27432"/>
                </a:lnTo>
                <a:moveTo>
                  <a:pt x="4617720" y="27432"/>
                </a:moveTo>
                <a:lnTo>
                  <a:pt x="4590288" y="27432"/>
                </a:lnTo>
                <a:lnTo>
                  <a:pt x="4590288" y="0"/>
                </a:lnTo>
                <a:lnTo>
                  <a:pt x="4617720" y="0"/>
                </a:lnTo>
                <a:lnTo>
                  <a:pt x="4617720" y="27432"/>
                </a:lnTo>
                <a:moveTo>
                  <a:pt x="4672584" y="27432"/>
                </a:moveTo>
                <a:lnTo>
                  <a:pt x="4645152" y="27432"/>
                </a:lnTo>
                <a:lnTo>
                  <a:pt x="4645152" y="0"/>
                </a:lnTo>
                <a:lnTo>
                  <a:pt x="4672584" y="0"/>
                </a:lnTo>
                <a:lnTo>
                  <a:pt x="4672584" y="27432"/>
                </a:lnTo>
                <a:moveTo>
                  <a:pt x="4718304" y="27432"/>
                </a:moveTo>
                <a:lnTo>
                  <a:pt x="4700016" y="27432"/>
                </a:lnTo>
                <a:lnTo>
                  <a:pt x="4700016" y="0"/>
                </a:lnTo>
                <a:lnTo>
                  <a:pt x="4718304" y="0"/>
                </a:lnTo>
                <a:lnTo>
                  <a:pt x="4718304" y="27432"/>
                </a:lnTo>
                <a:moveTo>
                  <a:pt x="4773168" y="27432"/>
                </a:moveTo>
                <a:lnTo>
                  <a:pt x="4745736" y="27432"/>
                </a:lnTo>
                <a:lnTo>
                  <a:pt x="4745736" y="0"/>
                </a:lnTo>
                <a:lnTo>
                  <a:pt x="4773168" y="0"/>
                </a:lnTo>
                <a:lnTo>
                  <a:pt x="4773168" y="27432"/>
                </a:lnTo>
                <a:moveTo>
                  <a:pt x="4818888" y="27432"/>
                </a:moveTo>
                <a:lnTo>
                  <a:pt x="4800600" y="27432"/>
                </a:lnTo>
                <a:lnTo>
                  <a:pt x="4800600" y="0"/>
                </a:lnTo>
                <a:lnTo>
                  <a:pt x="4818888" y="0"/>
                </a:lnTo>
                <a:lnTo>
                  <a:pt x="4818888" y="27432"/>
                </a:lnTo>
                <a:moveTo>
                  <a:pt x="4873752" y="27432"/>
                </a:moveTo>
                <a:lnTo>
                  <a:pt x="4846320" y="27432"/>
                </a:lnTo>
                <a:lnTo>
                  <a:pt x="4846320" y="0"/>
                </a:lnTo>
                <a:lnTo>
                  <a:pt x="4873752" y="0"/>
                </a:lnTo>
                <a:lnTo>
                  <a:pt x="4873752" y="27432"/>
                </a:lnTo>
                <a:moveTo>
                  <a:pt x="4928616" y="27432"/>
                </a:moveTo>
                <a:lnTo>
                  <a:pt x="4901184" y="27432"/>
                </a:lnTo>
                <a:lnTo>
                  <a:pt x="4901184" y="0"/>
                </a:lnTo>
                <a:lnTo>
                  <a:pt x="4928616" y="0"/>
                </a:lnTo>
                <a:lnTo>
                  <a:pt x="4928616" y="27432"/>
                </a:lnTo>
                <a:moveTo>
                  <a:pt x="4974336" y="27432"/>
                </a:moveTo>
                <a:lnTo>
                  <a:pt x="4946904" y="27432"/>
                </a:lnTo>
                <a:lnTo>
                  <a:pt x="4946904" y="0"/>
                </a:lnTo>
                <a:lnTo>
                  <a:pt x="4974336" y="0"/>
                </a:lnTo>
                <a:lnTo>
                  <a:pt x="4974336" y="27432"/>
                </a:lnTo>
                <a:moveTo>
                  <a:pt x="5029200" y="27432"/>
                </a:moveTo>
                <a:lnTo>
                  <a:pt x="5001768" y="27432"/>
                </a:lnTo>
                <a:lnTo>
                  <a:pt x="5001768" y="0"/>
                </a:lnTo>
                <a:lnTo>
                  <a:pt x="5029200" y="0"/>
                </a:lnTo>
                <a:lnTo>
                  <a:pt x="5029200" y="27432"/>
                </a:lnTo>
                <a:moveTo>
                  <a:pt x="5074920" y="27432"/>
                </a:moveTo>
                <a:lnTo>
                  <a:pt x="5056632" y="27432"/>
                </a:lnTo>
                <a:lnTo>
                  <a:pt x="5056632" y="0"/>
                </a:lnTo>
                <a:lnTo>
                  <a:pt x="5074920" y="0"/>
                </a:lnTo>
                <a:lnTo>
                  <a:pt x="5074920" y="27432"/>
                </a:lnTo>
                <a:moveTo>
                  <a:pt x="5129784" y="27432"/>
                </a:moveTo>
                <a:lnTo>
                  <a:pt x="5102352" y="27432"/>
                </a:lnTo>
                <a:lnTo>
                  <a:pt x="5102352" y="0"/>
                </a:lnTo>
                <a:lnTo>
                  <a:pt x="5129784" y="0"/>
                </a:lnTo>
                <a:lnTo>
                  <a:pt x="5129784" y="27432"/>
                </a:lnTo>
                <a:moveTo>
                  <a:pt x="5175504" y="27432"/>
                </a:moveTo>
                <a:lnTo>
                  <a:pt x="5157216" y="27432"/>
                </a:lnTo>
                <a:lnTo>
                  <a:pt x="5157216" y="0"/>
                </a:lnTo>
                <a:lnTo>
                  <a:pt x="5175504" y="0"/>
                </a:lnTo>
                <a:lnTo>
                  <a:pt x="5175504" y="27432"/>
                </a:lnTo>
                <a:moveTo>
                  <a:pt x="5230368" y="27432"/>
                </a:moveTo>
                <a:lnTo>
                  <a:pt x="5202936" y="27432"/>
                </a:lnTo>
                <a:lnTo>
                  <a:pt x="5202936" y="0"/>
                </a:lnTo>
                <a:lnTo>
                  <a:pt x="5230368" y="0"/>
                </a:lnTo>
                <a:lnTo>
                  <a:pt x="5230368" y="27432"/>
                </a:lnTo>
                <a:moveTo>
                  <a:pt x="5285232" y="27432"/>
                </a:moveTo>
                <a:lnTo>
                  <a:pt x="5257800" y="27432"/>
                </a:lnTo>
                <a:lnTo>
                  <a:pt x="5257800" y="0"/>
                </a:lnTo>
                <a:lnTo>
                  <a:pt x="5285232" y="0"/>
                </a:lnTo>
                <a:lnTo>
                  <a:pt x="5285232" y="27432"/>
                </a:lnTo>
                <a:moveTo>
                  <a:pt x="5330952" y="27432"/>
                </a:moveTo>
                <a:lnTo>
                  <a:pt x="5303520" y="27432"/>
                </a:lnTo>
                <a:lnTo>
                  <a:pt x="5303520" y="0"/>
                </a:lnTo>
                <a:lnTo>
                  <a:pt x="5330952" y="0"/>
                </a:lnTo>
                <a:lnTo>
                  <a:pt x="5330952" y="27432"/>
                </a:lnTo>
                <a:moveTo>
                  <a:pt x="5385816" y="27432"/>
                </a:moveTo>
                <a:lnTo>
                  <a:pt x="5358384" y="27432"/>
                </a:lnTo>
                <a:lnTo>
                  <a:pt x="5358384" y="0"/>
                </a:lnTo>
                <a:lnTo>
                  <a:pt x="5385816" y="0"/>
                </a:lnTo>
                <a:lnTo>
                  <a:pt x="5385816" y="27432"/>
                </a:lnTo>
                <a:moveTo>
                  <a:pt x="5431536" y="27432"/>
                </a:moveTo>
                <a:lnTo>
                  <a:pt x="5404104" y="27432"/>
                </a:lnTo>
                <a:lnTo>
                  <a:pt x="5404104" y="0"/>
                </a:lnTo>
                <a:lnTo>
                  <a:pt x="5431536" y="0"/>
                </a:lnTo>
                <a:lnTo>
                  <a:pt x="5431536" y="27432"/>
                </a:lnTo>
                <a:moveTo>
                  <a:pt x="5486400" y="27432"/>
                </a:moveTo>
                <a:lnTo>
                  <a:pt x="5458968" y="27432"/>
                </a:lnTo>
                <a:lnTo>
                  <a:pt x="5458968" y="0"/>
                </a:lnTo>
                <a:lnTo>
                  <a:pt x="5486400" y="0"/>
                </a:lnTo>
                <a:lnTo>
                  <a:pt x="5486400" y="27432"/>
                </a:lnTo>
                <a:moveTo>
                  <a:pt x="5532120" y="27432"/>
                </a:moveTo>
                <a:lnTo>
                  <a:pt x="5513832" y="27432"/>
                </a:lnTo>
                <a:lnTo>
                  <a:pt x="5513832" y="0"/>
                </a:lnTo>
                <a:lnTo>
                  <a:pt x="5532120" y="0"/>
                </a:lnTo>
                <a:lnTo>
                  <a:pt x="5532120" y="27432"/>
                </a:lnTo>
                <a:moveTo>
                  <a:pt x="5586984" y="27432"/>
                </a:moveTo>
                <a:lnTo>
                  <a:pt x="5559552" y="27432"/>
                </a:lnTo>
                <a:lnTo>
                  <a:pt x="5559552" y="0"/>
                </a:lnTo>
                <a:lnTo>
                  <a:pt x="5586984" y="0"/>
                </a:lnTo>
                <a:lnTo>
                  <a:pt x="5586984" y="27432"/>
                </a:lnTo>
                <a:moveTo>
                  <a:pt x="5632704" y="27432"/>
                </a:moveTo>
                <a:lnTo>
                  <a:pt x="5614416" y="27432"/>
                </a:lnTo>
                <a:lnTo>
                  <a:pt x="5614416" y="0"/>
                </a:lnTo>
                <a:lnTo>
                  <a:pt x="5632704" y="0"/>
                </a:lnTo>
                <a:lnTo>
                  <a:pt x="5632704" y="27432"/>
                </a:lnTo>
                <a:moveTo>
                  <a:pt x="5687568" y="27432"/>
                </a:moveTo>
                <a:lnTo>
                  <a:pt x="5660136" y="27432"/>
                </a:lnTo>
                <a:lnTo>
                  <a:pt x="5660136" y="0"/>
                </a:lnTo>
                <a:lnTo>
                  <a:pt x="5687568" y="0"/>
                </a:lnTo>
                <a:lnTo>
                  <a:pt x="5687568" y="27432"/>
                </a:lnTo>
                <a:moveTo>
                  <a:pt x="5742432" y="27432"/>
                </a:moveTo>
                <a:lnTo>
                  <a:pt x="5715000" y="27432"/>
                </a:lnTo>
                <a:lnTo>
                  <a:pt x="5715000" y="0"/>
                </a:lnTo>
                <a:lnTo>
                  <a:pt x="5742432" y="0"/>
                </a:lnTo>
                <a:lnTo>
                  <a:pt x="5742432" y="27432"/>
                </a:lnTo>
                <a:moveTo>
                  <a:pt x="5788152" y="27432"/>
                </a:moveTo>
                <a:lnTo>
                  <a:pt x="5760720" y="27432"/>
                </a:lnTo>
                <a:lnTo>
                  <a:pt x="5760720" y="0"/>
                </a:lnTo>
                <a:lnTo>
                  <a:pt x="5788152" y="0"/>
                </a:lnTo>
                <a:lnTo>
                  <a:pt x="5788152" y="27432"/>
                </a:lnTo>
                <a:moveTo>
                  <a:pt x="5843016" y="27432"/>
                </a:moveTo>
                <a:lnTo>
                  <a:pt x="5815584" y="27432"/>
                </a:lnTo>
                <a:lnTo>
                  <a:pt x="5815584" y="0"/>
                </a:lnTo>
                <a:lnTo>
                  <a:pt x="5843016" y="0"/>
                </a:lnTo>
                <a:lnTo>
                  <a:pt x="5843016" y="27432"/>
                </a:lnTo>
                <a:moveTo>
                  <a:pt x="5888736" y="27432"/>
                </a:moveTo>
                <a:lnTo>
                  <a:pt x="5870448" y="27432"/>
                </a:lnTo>
                <a:lnTo>
                  <a:pt x="5870448" y="0"/>
                </a:lnTo>
                <a:lnTo>
                  <a:pt x="5888736" y="0"/>
                </a:lnTo>
                <a:lnTo>
                  <a:pt x="5888736" y="27432"/>
                </a:lnTo>
                <a:moveTo>
                  <a:pt x="5943600" y="27432"/>
                </a:moveTo>
                <a:lnTo>
                  <a:pt x="5916168" y="27432"/>
                </a:lnTo>
                <a:lnTo>
                  <a:pt x="5916168" y="0"/>
                </a:lnTo>
                <a:lnTo>
                  <a:pt x="5943600" y="0"/>
                </a:lnTo>
                <a:lnTo>
                  <a:pt x="5943600" y="27432"/>
                </a:lnTo>
                <a:moveTo>
                  <a:pt x="5989320" y="27432"/>
                </a:moveTo>
                <a:lnTo>
                  <a:pt x="5971032" y="27432"/>
                </a:lnTo>
                <a:lnTo>
                  <a:pt x="5971032" y="0"/>
                </a:lnTo>
                <a:lnTo>
                  <a:pt x="5989320" y="0"/>
                </a:lnTo>
                <a:lnTo>
                  <a:pt x="5989320" y="27432"/>
                </a:lnTo>
                <a:moveTo>
                  <a:pt x="6044184" y="27432"/>
                </a:moveTo>
                <a:lnTo>
                  <a:pt x="6016752" y="27432"/>
                </a:lnTo>
                <a:lnTo>
                  <a:pt x="6016752" y="0"/>
                </a:lnTo>
                <a:lnTo>
                  <a:pt x="6044184" y="0"/>
                </a:lnTo>
                <a:lnTo>
                  <a:pt x="6044184" y="27432"/>
                </a:lnTo>
                <a:moveTo>
                  <a:pt x="6099048" y="27432"/>
                </a:moveTo>
                <a:lnTo>
                  <a:pt x="6071616" y="27432"/>
                </a:lnTo>
                <a:lnTo>
                  <a:pt x="6071616" y="0"/>
                </a:lnTo>
                <a:lnTo>
                  <a:pt x="6099048" y="0"/>
                </a:lnTo>
                <a:lnTo>
                  <a:pt x="6099048" y="27432"/>
                </a:lnTo>
                <a:moveTo>
                  <a:pt x="6144768" y="27432"/>
                </a:moveTo>
                <a:lnTo>
                  <a:pt x="6117336" y="27432"/>
                </a:lnTo>
                <a:lnTo>
                  <a:pt x="6117336" y="0"/>
                </a:lnTo>
                <a:lnTo>
                  <a:pt x="6144768" y="0"/>
                </a:lnTo>
                <a:lnTo>
                  <a:pt x="6144768" y="27432"/>
                </a:lnTo>
                <a:moveTo>
                  <a:pt x="6199632" y="27432"/>
                </a:moveTo>
                <a:lnTo>
                  <a:pt x="6172200" y="27432"/>
                </a:lnTo>
                <a:lnTo>
                  <a:pt x="6172200" y="0"/>
                </a:lnTo>
                <a:lnTo>
                  <a:pt x="6199632" y="0"/>
                </a:lnTo>
                <a:lnTo>
                  <a:pt x="6199632" y="27432"/>
                </a:lnTo>
                <a:moveTo>
                  <a:pt x="6245352" y="27432"/>
                </a:moveTo>
                <a:lnTo>
                  <a:pt x="6217920" y="27432"/>
                </a:lnTo>
                <a:lnTo>
                  <a:pt x="6217920" y="0"/>
                </a:lnTo>
                <a:lnTo>
                  <a:pt x="6245352" y="0"/>
                </a:lnTo>
                <a:lnTo>
                  <a:pt x="6245352" y="27432"/>
                </a:lnTo>
                <a:moveTo>
                  <a:pt x="6300216" y="27432"/>
                </a:moveTo>
                <a:lnTo>
                  <a:pt x="6272784" y="27432"/>
                </a:lnTo>
                <a:lnTo>
                  <a:pt x="6272784" y="0"/>
                </a:lnTo>
                <a:lnTo>
                  <a:pt x="6300216" y="0"/>
                </a:lnTo>
                <a:lnTo>
                  <a:pt x="6300216" y="27432"/>
                </a:lnTo>
                <a:moveTo>
                  <a:pt x="6345936" y="27432"/>
                </a:moveTo>
                <a:lnTo>
                  <a:pt x="6327648" y="27432"/>
                </a:lnTo>
                <a:lnTo>
                  <a:pt x="6327648" y="0"/>
                </a:lnTo>
                <a:lnTo>
                  <a:pt x="6345936" y="0"/>
                </a:lnTo>
                <a:lnTo>
                  <a:pt x="6345936" y="27432"/>
                </a:lnTo>
                <a:moveTo>
                  <a:pt x="6400800" y="27432"/>
                </a:moveTo>
                <a:lnTo>
                  <a:pt x="6373368" y="27432"/>
                </a:lnTo>
                <a:lnTo>
                  <a:pt x="6373368" y="0"/>
                </a:lnTo>
                <a:lnTo>
                  <a:pt x="6400800" y="0"/>
                </a:lnTo>
                <a:lnTo>
                  <a:pt x="6400800" y="27432"/>
                </a:lnTo>
                <a:moveTo>
                  <a:pt x="6455664" y="27432"/>
                </a:moveTo>
                <a:lnTo>
                  <a:pt x="6428232" y="27432"/>
                </a:lnTo>
                <a:lnTo>
                  <a:pt x="6428232" y="0"/>
                </a:lnTo>
                <a:lnTo>
                  <a:pt x="6455664" y="0"/>
                </a:lnTo>
                <a:lnTo>
                  <a:pt x="6455664" y="27432"/>
                </a:lnTo>
                <a:moveTo>
                  <a:pt x="6501384" y="27432"/>
                </a:moveTo>
                <a:lnTo>
                  <a:pt x="6473952" y="27432"/>
                </a:lnTo>
                <a:lnTo>
                  <a:pt x="6473952" y="0"/>
                </a:lnTo>
                <a:lnTo>
                  <a:pt x="6501384" y="0"/>
                </a:lnTo>
                <a:lnTo>
                  <a:pt x="6501384" y="27432"/>
                </a:lnTo>
                <a:moveTo>
                  <a:pt x="6556248" y="27432"/>
                </a:moveTo>
                <a:lnTo>
                  <a:pt x="6528816" y="27432"/>
                </a:lnTo>
                <a:lnTo>
                  <a:pt x="6528816" y="0"/>
                </a:lnTo>
                <a:lnTo>
                  <a:pt x="6556248" y="0"/>
                </a:lnTo>
                <a:lnTo>
                  <a:pt x="6556248" y="27432"/>
                </a:lnTo>
                <a:moveTo>
                  <a:pt x="6601968" y="27432"/>
                </a:moveTo>
                <a:lnTo>
                  <a:pt x="6574536" y="27432"/>
                </a:lnTo>
                <a:lnTo>
                  <a:pt x="6574536" y="0"/>
                </a:lnTo>
                <a:lnTo>
                  <a:pt x="6601968" y="0"/>
                </a:lnTo>
                <a:lnTo>
                  <a:pt x="6601968" y="27432"/>
                </a:lnTo>
                <a:moveTo>
                  <a:pt x="6656832" y="27432"/>
                </a:moveTo>
                <a:lnTo>
                  <a:pt x="6629400" y="27432"/>
                </a:lnTo>
                <a:lnTo>
                  <a:pt x="6629400" y="0"/>
                </a:lnTo>
                <a:lnTo>
                  <a:pt x="6656832" y="0"/>
                </a:lnTo>
                <a:lnTo>
                  <a:pt x="6656832" y="27432"/>
                </a:lnTo>
                <a:moveTo>
                  <a:pt x="6702552" y="27432"/>
                </a:moveTo>
                <a:lnTo>
                  <a:pt x="6684264" y="27432"/>
                </a:lnTo>
                <a:lnTo>
                  <a:pt x="6684264" y="0"/>
                </a:lnTo>
                <a:lnTo>
                  <a:pt x="6702552" y="0"/>
                </a:lnTo>
                <a:lnTo>
                  <a:pt x="6702552" y="27432"/>
                </a:lnTo>
                <a:moveTo>
                  <a:pt x="6757416" y="27432"/>
                </a:moveTo>
                <a:lnTo>
                  <a:pt x="6729984" y="27432"/>
                </a:lnTo>
                <a:lnTo>
                  <a:pt x="6729984" y="0"/>
                </a:lnTo>
                <a:lnTo>
                  <a:pt x="6757416" y="0"/>
                </a:lnTo>
                <a:lnTo>
                  <a:pt x="6757416" y="27432"/>
                </a:lnTo>
                <a:moveTo>
                  <a:pt x="6793992" y="27432"/>
                </a:moveTo>
                <a:lnTo>
                  <a:pt x="6784848" y="27432"/>
                </a:lnTo>
                <a:lnTo>
                  <a:pt x="6784848" y="0"/>
                </a:lnTo>
                <a:lnTo>
                  <a:pt x="6793992" y="0"/>
                </a:lnTo>
                <a:lnTo>
                  <a:pt x="6793992" y="27432"/>
                </a:lnTo>
                <a:moveTo>
                  <a:pt x="2258568" y="54864"/>
                </a:moveTo>
                <a:lnTo>
                  <a:pt x="2249424" y="73152"/>
                </a:lnTo>
                <a:lnTo>
                  <a:pt x="2231136" y="64008"/>
                </a:lnTo>
                <a:lnTo>
                  <a:pt x="2240280" y="36576"/>
                </a:lnTo>
                <a:lnTo>
                  <a:pt x="2258568" y="54864"/>
                </a:lnTo>
                <a:moveTo>
                  <a:pt x="2240280" y="91440"/>
                </a:moveTo>
                <a:lnTo>
                  <a:pt x="2231136" y="118872"/>
                </a:lnTo>
                <a:lnTo>
                  <a:pt x="2203704" y="109728"/>
                </a:lnTo>
                <a:lnTo>
                  <a:pt x="2212848" y="82296"/>
                </a:lnTo>
                <a:lnTo>
                  <a:pt x="2240280" y="91440"/>
                </a:lnTo>
                <a:moveTo>
                  <a:pt x="2221992" y="137160"/>
                </a:moveTo>
                <a:lnTo>
                  <a:pt x="2203704" y="164592"/>
                </a:lnTo>
                <a:lnTo>
                  <a:pt x="2185416" y="146304"/>
                </a:lnTo>
                <a:lnTo>
                  <a:pt x="2194560" y="128016"/>
                </a:lnTo>
                <a:lnTo>
                  <a:pt x="2221992" y="137160"/>
                </a:lnTo>
                <a:moveTo>
                  <a:pt x="2194560" y="182880"/>
                </a:moveTo>
                <a:lnTo>
                  <a:pt x="2185416" y="201168"/>
                </a:lnTo>
                <a:lnTo>
                  <a:pt x="2167128" y="192024"/>
                </a:lnTo>
                <a:lnTo>
                  <a:pt x="2176272" y="173736"/>
                </a:lnTo>
                <a:lnTo>
                  <a:pt x="2194560" y="182880"/>
                </a:lnTo>
                <a:moveTo>
                  <a:pt x="2176272" y="228600"/>
                </a:moveTo>
                <a:lnTo>
                  <a:pt x="2167128" y="246888"/>
                </a:lnTo>
                <a:lnTo>
                  <a:pt x="2139696" y="237744"/>
                </a:lnTo>
                <a:lnTo>
                  <a:pt x="2148840" y="210312"/>
                </a:lnTo>
                <a:lnTo>
                  <a:pt x="2176272" y="228600"/>
                </a:lnTo>
                <a:moveTo>
                  <a:pt x="2148840" y="274320"/>
                </a:moveTo>
                <a:lnTo>
                  <a:pt x="2139696" y="292608"/>
                </a:lnTo>
                <a:lnTo>
                  <a:pt x="2121408" y="283464"/>
                </a:lnTo>
                <a:lnTo>
                  <a:pt x="2130552" y="256032"/>
                </a:lnTo>
                <a:lnTo>
                  <a:pt x="2148840" y="274320"/>
                </a:lnTo>
                <a:moveTo>
                  <a:pt x="2130552" y="310896"/>
                </a:moveTo>
                <a:lnTo>
                  <a:pt x="2121408" y="338328"/>
                </a:lnTo>
                <a:lnTo>
                  <a:pt x="2093976" y="320040"/>
                </a:lnTo>
                <a:lnTo>
                  <a:pt x="2112264" y="301752"/>
                </a:lnTo>
                <a:lnTo>
                  <a:pt x="2130552" y="310896"/>
                </a:lnTo>
                <a:moveTo>
                  <a:pt x="2112264" y="356616"/>
                </a:moveTo>
                <a:lnTo>
                  <a:pt x="2093976" y="374904"/>
                </a:lnTo>
                <a:lnTo>
                  <a:pt x="2075688" y="365760"/>
                </a:lnTo>
                <a:lnTo>
                  <a:pt x="2084832" y="347472"/>
                </a:lnTo>
                <a:lnTo>
                  <a:pt x="2112264" y="356616"/>
                </a:lnTo>
                <a:moveTo>
                  <a:pt x="2084832" y="402336"/>
                </a:moveTo>
                <a:lnTo>
                  <a:pt x="2075688" y="420624"/>
                </a:lnTo>
                <a:lnTo>
                  <a:pt x="2057400" y="420624"/>
                </a:lnTo>
                <a:lnTo>
                  <a:pt x="2057400" y="393192"/>
                </a:lnTo>
                <a:lnTo>
                  <a:pt x="2066544" y="393192"/>
                </a:lnTo>
                <a:lnTo>
                  <a:pt x="2066544" y="393192"/>
                </a:lnTo>
                <a:lnTo>
                  <a:pt x="2084832" y="402336"/>
                </a:lnTo>
                <a:moveTo>
                  <a:pt x="9144" y="420624"/>
                </a:moveTo>
                <a:lnTo>
                  <a:pt x="0" y="420624"/>
                </a:lnTo>
                <a:lnTo>
                  <a:pt x="0" y="393192"/>
                </a:lnTo>
                <a:lnTo>
                  <a:pt x="9144" y="393192"/>
                </a:lnTo>
                <a:lnTo>
                  <a:pt x="9144" y="420624"/>
                </a:lnTo>
                <a:moveTo>
                  <a:pt x="64008" y="420624"/>
                </a:moveTo>
                <a:lnTo>
                  <a:pt x="36576" y="420624"/>
                </a:lnTo>
                <a:lnTo>
                  <a:pt x="36576" y="393192"/>
                </a:lnTo>
                <a:lnTo>
                  <a:pt x="64008" y="393192"/>
                </a:lnTo>
                <a:lnTo>
                  <a:pt x="64008" y="420624"/>
                </a:lnTo>
                <a:moveTo>
                  <a:pt x="109728" y="420624"/>
                </a:moveTo>
                <a:lnTo>
                  <a:pt x="91440" y="420624"/>
                </a:lnTo>
                <a:lnTo>
                  <a:pt x="91440" y="393192"/>
                </a:lnTo>
                <a:lnTo>
                  <a:pt x="109728" y="393192"/>
                </a:lnTo>
                <a:lnTo>
                  <a:pt x="109728" y="420624"/>
                </a:lnTo>
                <a:moveTo>
                  <a:pt x="164592" y="420624"/>
                </a:moveTo>
                <a:lnTo>
                  <a:pt x="137160" y="420624"/>
                </a:lnTo>
                <a:lnTo>
                  <a:pt x="137160" y="393192"/>
                </a:lnTo>
                <a:lnTo>
                  <a:pt x="164592" y="393192"/>
                </a:lnTo>
                <a:lnTo>
                  <a:pt x="164592" y="420624"/>
                </a:lnTo>
                <a:moveTo>
                  <a:pt x="210312" y="420624"/>
                </a:moveTo>
                <a:lnTo>
                  <a:pt x="192024" y="420624"/>
                </a:lnTo>
                <a:lnTo>
                  <a:pt x="192024" y="393192"/>
                </a:lnTo>
                <a:lnTo>
                  <a:pt x="210312" y="393192"/>
                </a:lnTo>
                <a:lnTo>
                  <a:pt x="210312" y="420624"/>
                </a:lnTo>
                <a:moveTo>
                  <a:pt x="265176" y="420624"/>
                </a:moveTo>
                <a:lnTo>
                  <a:pt x="237744" y="420624"/>
                </a:lnTo>
                <a:lnTo>
                  <a:pt x="237744" y="393192"/>
                </a:lnTo>
                <a:lnTo>
                  <a:pt x="265176" y="393192"/>
                </a:lnTo>
                <a:lnTo>
                  <a:pt x="265176" y="420624"/>
                </a:lnTo>
                <a:moveTo>
                  <a:pt x="320040" y="420624"/>
                </a:moveTo>
                <a:lnTo>
                  <a:pt x="292608" y="420624"/>
                </a:lnTo>
                <a:lnTo>
                  <a:pt x="292608" y="393192"/>
                </a:lnTo>
                <a:lnTo>
                  <a:pt x="320040" y="393192"/>
                </a:lnTo>
                <a:lnTo>
                  <a:pt x="320040" y="420624"/>
                </a:lnTo>
                <a:moveTo>
                  <a:pt x="365760" y="420624"/>
                </a:moveTo>
                <a:lnTo>
                  <a:pt x="338328" y="420624"/>
                </a:lnTo>
                <a:lnTo>
                  <a:pt x="338328" y="393192"/>
                </a:lnTo>
                <a:lnTo>
                  <a:pt x="365760" y="393192"/>
                </a:lnTo>
                <a:lnTo>
                  <a:pt x="365760" y="420624"/>
                </a:lnTo>
                <a:moveTo>
                  <a:pt x="420624" y="420624"/>
                </a:moveTo>
                <a:lnTo>
                  <a:pt x="393192" y="420624"/>
                </a:lnTo>
                <a:lnTo>
                  <a:pt x="393192" y="393192"/>
                </a:lnTo>
                <a:lnTo>
                  <a:pt x="420624" y="393192"/>
                </a:lnTo>
                <a:lnTo>
                  <a:pt x="420624" y="420624"/>
                </a:lnTo>
                <a:moveTo>
                  <a:pt x="466344" y="420624"/>
                </a:moveTo>
                <a:lnTo>
                  <a:pt x="438912" y="420624"/>
                </a:lnTo>
                <a:lnTo>
                  <a:pt x="438912" y="393192"/>
                </a:lnTo>
                <a:lnTo>
                  <a:pt x="466344" y="393192"/>
                </a:lnTo>
                <a:lnTo>
                  <a:pt x="466344" y="420624"/>
                </a:lnTo>
                <a:moveTo>
                  <a:pt x="521208" y="420624"/>
                </a:moveTo>
                <a:lnTo>
                  <a:pt x="493776" y="420624"/>
                </a:lnTo>
                <a:lnTo>
                  <a:pt x="493776" y="393192"/>
                </a:lnTo>
                <a:lnTo>
                  <a:pt x="521208" y="393192"/>
                </a:lnTo>
                <a:lnTo>
                  <a:pt x="521208" y="420624"/>
                </a:lnTo>
                <a:moveTo>
                  <a:pt x="566928" y="420624"/>
                </a:moveTo>
                <a:lnTo>
                  <a:pt x="539496" y="420624"/>
                </a:lnTo>
                <a:lnTo>
                  <a:pt x="539496" y="393192"/>
                </a:lnTo>
                <a:lnTo>
                  <a:pt x="566928" y="393192"/>
                </a:lnTo>
                <a:lnTo>
                  <a:pt x="566928" y="420624"/>
                </a:lnTo>
                <a:moveTo>
                  <a:pt x="621792" y="420624"/>
                </a:moveTo>
                <a:lnTo>
                  <a:pt x="594360" y="420624"/>
                </a:lnTo>
                <a:lnTo>
                  <a:pt x="594360" y="393192"/>
                </a:lnTo>
                <a:lnTo>
                  <a:pt x="621792" y="393192"/>
                </a:lnTo>
                <a:lnTo>
                  <a:pt x="621792" y="420624"/>
                </a:lnTo>
                <a:moveTo>
                  <a:pt x="667512" y="420624"/>
                </a:moveTo>
                <a:lnTo>
                  <a:pt x="640080" y="420624"/>
                </a:lnTo>
                <a:lnTo>
                  <a:pt x="640080" y="393192"/>
                </a:lnTo>
                <a:lnTo>
                  <a:pt x="667512" y="393192"/>
                </a:lnTo>
                <a:lnTo>
                  <a:pt x="667512" y="420624"/>
                </a:lnTo>
                <a:moveTo>
                  <a:pt x="722376" y="420624"/>
                </a:moveTo>
                <a:lnTo>
                  <a:pt x="694944" y="420624"/>
                </a:lnTo>
                <a:lnTo>
                  <a:pt x="694944" y="393192"/>
                </a:lnTo>
                <a:lnTo>
                  <a:pt x="722376" y="393192"/>
                </a:lnTo>
                <a:lnTo>
                  <a:pt x="722376" y="420624"/>
                </a:lnTo>
                <a:moveTo>
                  <a:pt x="768096" y="420624"/>
                </a:moveTo>
                <a:lnTo>
                  <a:pt x="740664" y="420624"/>
                </a:lnTo>
                <a:lnTo>
                  <a:pt x="740664" y="393192"/>
                </a:lnTo>
                <a:lnTo>
                  <a:pt x="768096" y="393192"/>
                </a:lnTo>
                <a:lnTo>
                  <a:pt x="768096" y="420624"/>
                </a:lnTo>
                <a:moveTo>
                  <a:pt x="822960" y="420624"/>
                </a:moveTo>
                <a:lnTo>
                  <a:pt x="795528" y="420624"/>
                </a:lnTo>
                <a:lnTo>
                  <a:pt x="795528" y="393192"/>
                </a:lnTo>
                <a:lnTo>
                  <a:pt x="822960" y="393192"/>
                </a:lnTo>
                <a:lnTo>
                  <a:pt x="822960" y="420624"/>
                </a:lnTo>
                <a:moveTo>
                  <a:pt x="868680" y="420624"/>
                </a:moveTo>
                <a:lnTo>
                  <a:pt x="841248" y="420624"/>
                </a:lnTo>
                <a:lnTo>
                  <a:pt x="841248" y="393192"/>
                </a:lnTo>
                <a:lnTo>
                  <a:pt x="868680" y="393192"/>
                </a:lnTo>
                <a:lnTo>
                  <a:pt x="868680" y="420624"/>
                </a:lnTo>
                <a:moveTo>
                  <a:pt x="923544" y="420624"/>
                </a:moveTo>
                <a:lnTo>
                  <a:pt x="896112" y="420624"/>
                </a:lnTo>
                <a:lnTo>
                  <a:pt x="896112" y="393192"/>
                </a:lnTo>
                <a:lnTo>
                  <a:pt x="923544" y="393192"/>
                </a:lnTo>
                <a:lnTo>
                  <a:pt x="923544" y="420624"/>
                </a:lnTo>
                <a:moveTo>
                  <a:pt x="969264" y="420624"/>
                </a:moveTo>
                <a:lnTo>
                  <a:pt x="950976" y="420624"/>
                </a:lnTo>
                <a:lnTo>
                  <a:pt x="950976" y="393192"/>
                </a:lnTo>
                <a:lnTo>
                  <a:pt x="969264" y="393192"/>
                </a:lnTo>
                <a:lnTo>
                  <a:pt x="969264" y="420624"/>
                </a:lnTo>
                <a:moveTo>
                  <a:pt x="1024128" y="420624"/>
                </a:moveTo>
                <a:lnTo>
                  <a:pt x="996696" y="420624"/>
                </a:lnTo>
                <a:lnTo>
                  <a:pt x="996696" y="393192"/>
                </a:lnTo>
                <a:lnTo>
                  <a:pt x="1024128" y="393192"/>
                </a:lnTo>
                <a:lnTo>
                  <a:pt x="1024128" y="420624"/>
                </a:lnTo>
                <a:moveTo>
                  <a:pt x="1069848" y="420624"/>
                </a:moveTo>
                <a:lnTo>
                  <a:pt x="1051560" y="420624"/>
                </a:lnTo>
                <a:lnTo>
                  <a:pt x="1051560" y="393192"/>
                </a:lnTo>
                <a:lnTo>
                  <a:pt x="1069848" y="393192"/>
                </a:lnTo>
                <a:lnTo>
                  <a:pt x="1069848" y="420624"/>
                </a:lnTo>
                <a:moveTo>
                  <a:pt x="1124712" y="420624"/>
                </a:moveTo>
                <a:lnTo>
                  <a:pt x="1097280" y="420624"/>
                </a:lnTo>
                <a:lnTo>
                  <a:pt x="1097280" y="393192"/>
                </a:lnTo>
                <a:lnTo>
                  <a:pt x="1124712" y="393192"/>
                </a:lnTo>
                <a:lnTo>
                  <a:pt x="1124712" y="420624"/>
                </a:lnTo>
                <a:moveTo>
                  <a:pt x="1170432" y="420624"/>
                </a:moveTo>
                <a:lnTo>
                  <a:pt x="1152144" y="420624"/>
                </a:lnTo>
                <a:lnTo>
                  <a:pt x="1152144" y="393192"/>
                </a:lnTo>
                <a:lnTo>
                  <a:pt x="1170432" y="393192"/>
                </a:lnTo>
                <a:lnTo>
                  <a:pt x="1170432" y="420624"/>
                </a:lnTo>
                <a:moveTo>
                  <a:pt x="1225296" y="420624"/>
                </a:moveTo>
                <a:lnTo>
                  <a:pt x="1197864" y="420624"/>
                </a:lnTo>
                <a:lnTo>
                  <a:pt x="1197864" y="393192"/>
                </a:lnTo>
                <a:lnTo>
                  <a:pt x="1225296" y="393192"/>
                </a:lnTo>
                <a:lnTo>
                  <a:pt x="1225296" y="420624"/>
                </a:lnTo>
                <a:moveTo>
                  <a:pt x="1271016" y="420624"/>
                </a:moveTo>
                <a:lnTo>
                  <a:pt x="1252728" y="420624"/>
                </a:lnTo>
                <a:lnTo>
                  <a:pt x="1252728" y="393192"/>
                </a:lnTo>
                <a:lnTo>
                  <a:pt x="1271016" y="393192"/>
                </a:lnTo>
                <a:lnTo>
                  <a:pt x="1271016" y="420624"/>
                </a:lnTo>
                <a:moveTo>
                  <a:pt x="1325880" y="420624"/>
                </a:moveTo>
                <a:lnTo>
                  <a:pt x="1298448" y="420624"/>
                </a:lnTo>
                <a:lnTo>
                  <a:pt x="1298448" y="393192"/>
                </a:lnTo>
                <a:lnTo>
                  <a:pt x="1325880" y="393192"/>
                </a:lnTo>
                <a:lnTo>
                  <a:pt x="1325880" y="420624"/>
                </a:lnTo>
                <a:moveTo>
                  <a:pt x="1371600" y="420624"/>
                </a:moveTo>
                <a:lnTo>
                  <a:pt x="1353312" y="420624"/>
                </a:lnTo>
                <a:lnTo>
                  <a:pt x="1353312" y="393192"/>
                </a:lnTo>
                <a:lnTo>
                  <a:pt x="1371600" y="393192"/>
                </a:lnTo>
                <a:lnTo>
                  <a:pt x="1371600" y="420624"/>
                </a:lnTo>
                <a:moveTo>
                  <a:pt x="1426464" y="420624"/>
                </a:moveTo>
                <a:lnTo>
                  <a:pt x="1399032" y="420624"/>
                </a:lnTo>
                <a:lnTo>
                  <a:pt x="1399032" y="393192"/>
                </a:lnTo>
                <a:lnTo>
                  <a:pt x="1426464" y="393192"/>
                </a:lnTo>
                <a:lnTo>
                  <a:pt x="1426464" y="420624"/>
                </a:lnTo>
                <a:moveTo>
                  <a:pt x="1481328" y="420624"/>
                </a:moveTo>
                <a:lnTo>
                  <a:pt x="1453896" y="420624"/>
                </a:lnTo>
                <a:lnTo>
                  <a:pt x="1453896" y="393192"/>
                </a:lnTo>
                <a:lnTo>
                  <a:pt x="1481328" y="393192"/>
                </a:lnTo>
                <a:lnTo>
                  <a:pt x="1481328" y="420624"/>
                </a:lnTo>
                <a:moveTo>
                  <a:pt x="1527048" y="420624"/>
                </a:moveTo>
                <a:lnTo>
                  <a:pt x="1499616" y="420624"/>
                </a:lnTo>
                <a:lnTo>
                  <a:pt x="1499616" y="393192"/>
                </a:lnTo>
                <a:lnTo>
                  <a:pt x="1527048" y="393192"/>
                </a:lnTo>
                <a:lnTo>
                  <a:pt x="1527048" y="420624"/>
                </a:lnTo>
                <a:moveTo>
                  <a:pt x="1581912" y="420624"/>
                </a:moveTo>
                <a:lnTo>
                  <a:pt x="1554480" y="420624"/>
                </a:lnTo>
                <a:lnTo>
                  <a:pt x="1554480" y="393192"/>
                </a:lnTo>
                <a:lnTo>
                  <a:pt x="1581912" y="393192"/>
                </a:lnTo>
                <a:lnTo>
                  <a:pt x="1581912" y="420624"/>
                </a:lnTo>
                <a:moveTo>
                  <a:pt x="1627632" y="420624"/>
                </a:moveTo>
                <a:lnTo>
                  <a:pt x="1600200" y="420624"/>
                </a:lnTo>
                <a:lnTo>
                  <a:pt x="1600200" y="393192"/>
                </a:lnTo>
                <a:lnTo>
                  <a:pt x="1627632" y="393192"/>
                </a:lnTo>
                <a:lnTo>
                  <a:pt x="1627632" y="420624"/>
                </a:lnTo>
                <a:moveTo>
                  <a:pt x="1682496" y="420624"/>
                </a:moveTo>
                <a:lnTo>
                  <a:pt x="1655064" y="420624"/>
                </a:lnTo>
                <a:lnTo>
                  <a:pt x="1655064" y="393192"/>
                </a:lnTo>
                <a:lnTo>
                  <a:pt x="1682496" y="393192"/>
                </a:lnTo>
                <a:lnTo>
                  <a:pt x="1682496" y="420624"/>
                </a:lnTo>
                <a:moveTo>
                  <a:pt x="1728216" y="420624"/>
                </a:moveTo>
                <a:lnTo>
                  <a:pt x="1700784" y="420624"/>
                </a:lnTo>
                <a:lnTo>
                  <a:pt x="1700784" y="393192"/>
                </a:lnTo>
                <a:lnTo>
                  <a:pt x="1728216" y="393192"/>
                </a:lnTo>
                <a:lnTo>
                  <a:pt x="1728216" y="420624"/>
                </a:lnTo>
                <a:moveTo>
                  <a:pt x="1783080" y="420624"/>
                </a:moveTo>
                <a:lnTo>
                  <a:pt x="1755648" y="420624"/>
                </a:lnTo>
                <a:lnTo>
                  <a:pt x="1755648" y="393192"/>
                </a:lnTo>
                <a:lnTo>
                  <a:pt x="1783080" y="393192"/>
                </a:lnTo>
                <a:lnTo>
                  <a:pt x="1783080" y="420624"/>
                </a:lnTo>
                <a:moveTo>
                  <a:pt x="1828800" y="420624"/>
                </a:moveTo>
                <a:lnTo>
                  <a:pt x="1801368" y="420624"/>
                </a:lnTo>
                <a:lnTo>
                  <a:pt x="1801368" y="393192"/>
                </a:lnTo>
                <a:lnTo>
                  <a:pt x="1828800" y="393192"/>
                </a:lnTo>
                <a:lnTo>
                  <a:pt x="1828800" y="420624"/>
                </a:lnTo>
                <a:moveTo>
                  <a:pt x="1883664" y="420624"/>
                </a:moveTo>
                <a:lnTo>
                  <a:pt x="1856232" y="420624"/>
                </a:lnTo>
                <a:lnTo>
                  <a:pt x="1856232" y="393192"/>
                </a:lnTo>
                <a:lnTo>
                  <a:pt x="1883664" y="393192"/>
                </a:lnTo>
                <a:lnTo>
                  <a:pt x="1883664" y="420624"/>
                </a:lnTo>
                <a:moveTo>
                  <a:pt x="1929384" y="420624"/>
                </a:moveTo>
                <a:lnTo>
                  <a:pt x="1901952" y="420624"/>
                </a:lnTo>
                <a:lnTo>
                  <a:pt x="1901952" y="393192"/>
                </a:lnTo>
                <a:lnTo>
                  <a:pt x="1929384" y="393192"/>
                </a:lnTo>
                <a:lnTo>
                  <a:pt x="1929384" y="420624"/>
                </a:lnTo>
                <a:moveTo>
                  <a:pt x="1984248" y="420624"/>
                </a:moveTo>
                <a:lnTo>
                  <a:pt x="1956816" y="420624"/>
                </a:lnTo>
                <a:lnTo>
                  <a:pt x="1956816" y="393192"/>
                </a:lnTo>
                <a:lnTo>
                  <a:pt x="1984248" y="393192"/>
                </a:lnTo>
                <a:lnTo>
                  <a:pt x="1984248" y="420624"/>
                </a:lnTo>
                <a:moveTo>
                  <a:pt x="2029968" y="420624"/>
                </a:moveTo>
                <a:lnTo>
                  <a:pt x="2002536" y="420624"/>
                </a:lnTo>
                <a:lnTo>
                  <a:pt x="2002536" y="393192"/>
                </a:lnTo>
                <a:lnTo>
                  <a:pt x="2029968" y="393192"/>
                </a:lnTo>
                <a:lnTo>
                  <a:pt x="2029968" y="420624"/>
                </a:lnTo>
              </a:path>
            </a:pathLst>
          </a:custGeom>
          <a:gradFill>
            <a:gsLst>
              <a:gs pos="0">
                <a:schemeClr val="accent2">
                  <a:lumMod val="20000"/>
                  <a:lumOff val="8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0800000" scaled="0"/>
          </a:gradFill>
          <a:ln w="2540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对象3"/>
          <p:cNvSpPr/>
          <p:nvPr>
            <p:custDataLst>
              <p:tags r:id="rId3"/>
            </p:custDataLst>
          </p:nvPr>
        </p:nvSpPr>
        <p:spPr>
          <a:xfrm>
            <a:off x="1280795" y="2986723"/>
            <a:ext cx="3191256" cy="3191256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对象4"/>
          <p:cNvSpPr/>
          <p:nvPr>
            <p:custDataLst>
              <p:tags r:id="rId4"/>
            </p:custDataLst>
          </p:nvPr>
        </p:nvSpPr>
        <p:spPr>
          <a:xfrm>
            <a:off x="2891790" y="4701223"/>
            <a:ext cx="2084832" cy="2020824"/>
          </a:xfrm>
          <a:custGeom>
            <a:avLst/>
            <a:gdLst/>
            <a:ahLst/>
            <a:cxnLst/>
            <a:rect l="l" t="t" r="r" b="b"/>
            <a:pathLst>
              <a:path w="2084832" h="2020824">
                <a:moveTo>
                  <a:pt x="512064" y="1984248"/>
                </a:moveTo>
                <a:cubicBezTo>
                  <a:pt x="521208" y="2011680"/>
                  <a:pt x="548640" y="2020824"/>
                  <a:pt x="576072" y="2020824"/>
                </a:cubicBezTo>
                <a:cubicBezTo>
                  <a:pt x="1005840" y="1892808"/>
                  <a:pt x="1380744" y="1636776"/>
                  <a:pt x="1655064" y="1280160"/>
                </a:cubicBezTo>
                <a:cubicBezTo>
                  <a:pt x="1920240" y="923544"/>
                  <a:pt x="2075688" y="493776"/>
                  <a:pt x="2084832" y="54864"/>
                </a:cubicBezTo>
                <a:cubicBezTo>
                  <a:pt x="2084832" y="18288"/>
                  <a:pt x="2066544" y="0"/>
                  <a:pt x="2039112" y="0"/>
                </a:cubicBezTo>
                <a:lnTo>
                  <a:pt x="54864" y="0"/>
                </a:lnTo>
                <a:cubicBezTo>
                  <a:pt x="18288" y="0"/>
                  <a:pt x="-9144" y="27432"/>
                  <a:pt x="0" y="64008"/>
                </a:cubicBezTo>
                <a:lnTo>
                  <a:pt x="512064" y="1984248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0702551" scaled="0"/>
          </a:gradFill>
          <a:ln w="25400">
            <a:solidFill>
              <a:schemeClr val="lt1"/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对象5"/>
          <p:cNvSpPr/>
          <p:nvPr>
            <p:custDataLst>
              <p:tags r:id="rId5"/>
            </p:custDataLst>
          </p:nvPr>
        </p:nvSpPr>
        <p:spPr>
          <a:xfrm>
            <a:off x="2891790" y="2479358"/>
            <a:ext cx="2286000" cy="2212848"/>
          </a:xfrm>
          <a:custGeom>
            <a:avLst/>
            <a:gdLst/>
            <a:ahLst/>
            <a:cxnLst/>
            <a:rect l="l" t="t" r="r" b="b"/>
            <a:pathLst>
              <a:path w="2286000" h="2212848">
                <a:moveTo>
                  <a:pt x="2240280" y="2212848"/>
                </a:moveTo>
                <a:cubicBezTo>
                  <a:pt x="2267712" y="2212848"/>
                  <a:pt x="2286000" y="2194560"/>
                  <a:pt x="2286000" y="2167128"/>
                </a:cubicBezTo>
                <a:cubicBezTo>
                  <a:pt x="2276856" y="1673352"/>
                  <a:pt x="2112264" y="1197864"/>
                  <a:pt x="1810512" y="813816"/>
                </a:cubicBezTo>
                <a:cubicBezTo>
                  <a:pt x="1517904" y="420624"/>
                  <a:pt x="1097280" y="137160"/>
                  <a:pt x="630936" y="0"/>
                </a:cubicBezTo>
                <a:cubicBezTo>
                  <a:pt x="603504" y="-9144"/>
                  <a:pt x="576072" y="9144"/>
                  <a:pt x="566928" y="36576"/>
                </a:cubicBezTo>
                <a:lnTo>
                  <a:pt x="0" y="2148840"/>
                </a:lnTo>
                <a:cubicBezTo>
                  <a:pt x="-9144" y="2185416"/>
                  <a:pt x="18288" y="2212848"/>
                  <a:pt x="54864" y="2212848"/>
                </a:cubicBezTo>
                <a:lnTo>
                  <a:pt x="2240280" y="2212848"/>
                </a:ln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310710" scaled="0"/>
          </a:gradFill>
          <a:ln w="25400">
            <a:solidFill>
              <a:schemeClr val="lt1"/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对象6"/>
          <p:cNvSpPr/>
          <p:nvPr>
            <p:custDataLst>
              <p:tags r:id="rId6"/>
            </p:custDataLst>
          </p:nvPr>
        </p:nvSpPr>
        <p:spPr>
          <a:xfrm>
            <a:off x="1776095" y="3603943"/>
            <a:ext cx="2185200" cy="2185200"/>
          </a:xfrm>
          <a:prstGeom prst="ellipse">
            <a:avLst/>
          </a:prstGeom>
          <a:solidFill>
            <a:srgbClr val="FFFFFF"/>
          </a:solidFill>
          <a:ln w="12700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127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公司价值</a:t>
            </a:r>
            <a:endParaRPr lang="zh-CN" altLang="en-US" sz="2400" b="1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对象7"/>
          <p:cNvSpPr/>
          <p:nvPr>
            <p:custDataLst>
              <p:tags r:id="rId7"/>
            </p:custDataLst>
          </p:nvPr>
        </p:nvSpPr>
        <p:spPr>
          <a:xfrm>
            <a:off x="1867535" y="3686493"/>
            <a:ext cx="2002536" cy="2002536"/>
          </a:xfrm>
          <a:custGeom>
            <a:avLst/>
            <a:gdLst/>
            <a:ahLst/>
            <a:cxnLst/>
            <a:rect l="l" t="t" r="r" b="b"/>
            <a:pathLst>
              <a:path w="2002536" h="2002536">
                <a:moveTo>
                  <a:pt x="987552" y="0"/>
                </a:moveTo>
                <a:cubicBezTo>
                  <a:pt x="987552" y="0"/>
                  <a:pt x="996696" y="0"/>
                  <a:pt x="1005840" y="0"/>
                </a:cubicBezTo>
                <a:cubicBezTo>
                  <a:pt x="1005840" y="0"/>
                  <a:pt x="1014984" y="0"/>
                  <a:pt x="1024128" y="0"/>
                </a:cubicBezTo>
                <a:lnTo>
                  <a:pt x="1024128" y="27432"/>
                </a:lnTo>
                <a:cubicBezTo>
                  <a:pt x="1014984" y="27432"/>
                  <a:pt x="1005840" y="27432"/>
                  <a:pt x="1005840" y="27432"/>
                </a:cubicBezTo>
                <a:cubicBezTo>
                  <a:pt x="996696" y="27432"/>
                  <a:pt x="987552" y="27432"/>
                  <a:pt x="987552" y="27432"/>
                </a:cubicBezTo>
                <a:lnTo>
                  <a:pt x="987552" y="0"/>
                </a:lnTo>
                <a:moveTo>
                  <a:pt x="905256" y="9144"/>
                </a:moveTo>
                <a:cubicBezTo>
                  <a:pt x="914400" y="0"/>
                  <a:pt x="932688" y="0"/>
                  <a:pt x="941832" y="0"/>
                </a:cubicBezTo>
                <a:lnTo>
                  <a:pt x="941832" y="27432"/>
                </a:lnTo>
                <a:cubicBezTo>
                  <a:pt x="932688" y="27432"/>
                  <a:pt x="923544" y="27432"/>
                  <a:pt x="905256" y="27432"/>
                </a:cubicBezTo>
                <a:lnTo>
                  <a:pt x="905256" y="9144"/>
                </a:lnTo>
                <a:moveTo>
                  <a:pt x="1060704" y="0"/>
                </a:moveTo>
                <a:cubicBezTo>
                  <a:pt x="1078992" y="0"/>
                  <a:pt x="1088136" y="0"/>
                  <a:pt x="1097280" y="9144"/>
                </a:cubicBezTo>
                <a:lnTo>
                  <a:pt x="1097280" y="27432"/>
                </a:lnTo>
                <a:cubicBezTo>
                  <a:pt x="1088136" y="27432"/>
                  <a:pt x="1069848" y="27432"/>
                  <a:pt x="1060704" y="27432"/>
                </a:cubicBezTo>
                <a:lnTo>
                  <a:pt x="1060704" y="0"/>
                </a:lnTo>
                <a:moveTo>
                  <a:pt x="822960" y="18288"/>
                </a:moveTo>
                <a:cubicBezTo>
                  <a:pt x="841248" y="9144"/>
                  <a:pt x="850392" y="9144"/>
                  <a:pt x="868680" y="9144"/>
                </a:cubicBezTo>
                <a:lnTo>
                  <a:pt x="868680" y="36576"/>
                </a:lnTo>
                <a:cubicBezTo>
                  <a:pt x="859536" y="36576"/>
                  <a:pt x="841248" y="36576"/>
                  <a:pt x="832104" y="36576"/>
                </a:cubicBezTo>
                <a:lnTo>
                  <a:pt x="822960" y="18288"/>
                </a:lnTo>
                <a:moveTo>
                  <a:pt x="1143000" y="9144"/>
                </a:moveTo>
                <a:cubicBezTo>
                  <a:pt x="1152144" y="9144"/>
                  <a:pt x="1170432" y="9144"/>
                  <a:pt x="1179576" y="18288"/>
                </a:cubicBezTo>
                <a:lnTo>
                  <a:pt x="1179576" y="36576"/>
                </a:lnTo>
                <a:cubicBezTo>
                  <a:pt x="1161288" y="36576"/>
                  <a:pt x="1152144" y="36576"/>
                  <a:pt x="1133856" y="36576"/>
                </a:cubicBezTo>
                <a:lnTo>
                  <a:pt x="1143000" y="9144"/>
                </a:lnTo>
                <a:moveTo>
                  <a:pt x="749808" y="36576"/>
                </a:moveTo>
                <a:cubicBezTo>
                  <a:pt x="758952" y="27432"/>
                  <a:pt x="777240" y="27432"/>
                  <a:pt x="786384" y="27432"/>
                </a:cubicBezTo>
                <a:lnTo>
                  <a:pt x="795528" y="45720"/>
                </a:lnTo>
                <a:cubicBezTo>
                  <a:pt x="777240" y="54864"/>
                  <a:pt x="768096" y="54864"/>
                  <a:pt x="758952" y="54864"/>
                </a:cubicBezTo>
                <a:lnTo>
                  <a:pt x="749808" y="36576"/>
                </a:lnTo>
                <a:moveTo>
                  <a:pt x="1216152" y="27432"/>
                </a:moveTo>
                <a:cubicBezTo>
                  <a:pt x="1234440" y="27432"/>
                  <a:pt x="1243584" y="27432"/>
                  <a:pt x="1252728" y="36576"/>
                </a:cubicBezTo>
                <a:lnTo>
                  <a:pt x="1252728" y="54864"/>
                </a:lnTo>
                <a:cubicBezTo>
                  <a:pt x="1234440" y="54864"/>
                  <a:pt x="1225296" y="54864"/>
                  <a:pt x="1216152" y="45720"/>
                </a:cubicBezTo>
                <a:lnTo>
                  <a:pt x="1216152" y="27432"/>
                </a:lnTo>
                <a:moveTo>
                  <a:pt x="676656" y="54864"/>
                </a:moveTo>
                <a:cubicBezTo>
                  <a:pt x="685800" y="54864"/>
                  <a:pt x="694944" y="45720"/>
                  <a:pt x="713232" y="45720"/>
                </a:cubicBezTo>
                <a:lnTo>
                  <a:pt x="722376" y="64008"/>
                </a:lnTo>
                <a:cubicBezTo>
                  <a:pt x="704088" y="73152"/>
                  <a:pt x="694944" y="73152"/>
                  <a:pt x="685800" y="82296"/>
                </a:cubicBezTo>
                <a:lnTo>
                  <a:pt x="676656" y="54864"/>
                </a:lnTo>
                <a:moveTo>
                  <a:pt x="1298448" y="45720"/>
                </a:moveTo>
                <a:cubicBezTo>
                  <a:pt x="1307592" y="45720"/>
                  <a:pt x="1316736" y="54864"/>
                  <a:pt x="1335024" y="54864"/>
                </a:cubicBezTo>
                <a:lnTo>
                  <a:pt x="1325880" y="82296"/>
                </a:lnTo>
                <a:cubicBezTo>
                  <a:pt x="1307592" y="73152"/>
                  <a:pt x="1298448" y="73152"/>
                  <a:pt x="1289304" y="64008"/>
                </a:cubicBezTo>
                <a:lnTo>
                  <a:pt x="1298448" y="45720"/>
                </a:lnTo>
                <a:moveTo>
                  <a:pt x="603504" y="82296"/>
                </a:moveTo>
                <a:cubicBezTo>
                  <a:pt x="612648" y="82296"/>
                  <a:pt x="621792" y="73152"/>
                  <a:pt x="640080" y="73152"/>
                </a:cubicBezTo>
                <a:lnTo>
                  <a:pt x="649224" y="91440"/>
                </a:lnTo>
                <a:cubicBezTo>
                  <a:pt x="630936" y="100584"/>
                  <a:pt x="621792" y="100584"/>
                  <a:pt x="612648" y="109728"/>
                </a:cubicBezTo>
                <a:lnTo>
                  <a:pt x="603504" y="82296"/>
                </a:lnTo>
                <a:moveTo>
                  <a:pt x="1371600" y="73152"/>
                </a:moveTo>
                <a:cubicBezTo>
                  <a:pt x="1380744" y="73152"/>
                  <a:pt x="1389888" y="82296"/>
                  <a:pt x="1408176" y="82296"/>
                </a:cubicBezTo>
                <a:lnTo>
                  <a:pt x="1399032" y="109728"/>
                </a:lnTo>
                <a:cubicBezTo>
                  <a:pt x="1380744" y="100584"/>
                  <a:pt x="1371600" y="100584"/>
                  <a:pt x="1362456" y="91440"/>
                </a:cubicBezTo>
                <a:lnTo>
                  <a:pt x="1371600" y="73152"/>
                </a:lnTo>
                <a:moveTo>
                  <a:pt x="530352" y="118872"/>
                </a:moveTo>
                <a:cubicBezTo>
                  <a:pt x="539496" y="109728"/>
                  <a:pt x="557784" y="109728"/>
                  <a:pt x="566928" y="100584"/>
                </a:cubicBezTo>
                <a:lnTo>
                  <a:pt x="576072" y="118872"/>
                </a:lnTo>
                <a:cubicBezTo>
                  <a:pt x="566928" y="128016"/>
                  <a:pt x="557784" y="137160"/>
                  <a:pt x="539496" y="137160"/>
                </a:cubicBezTo>
                <a:lnTo>
                  <a:pt x="530352" y="118872"/>
                </a:lnTo>
                <a:moveTo>
                  <a:pt x="1444752" y="100584"/>
                </a:moveTo>
                <a:cubicBezTo>
                  <a:pt x="1453896" y="109728"/>
                  <a:pt x="1463040" y="109728"/>
                  <a:pt x="1472184" y="118872"/>
                </a:cubicBezTo>
                <a:lnTo>
                  <a:pt x="1463040" y="137160"/>
                </a:lnTo>
                <a:cubicBezTo>
                  <a:pt x="1453896" y="137160"/>
                  <a:pt x="1444752" y="128016"/>
                  <a:pt x="1426464" y="118872"/>
                </a:cubicBezTo>
                <a:lnTo>
                  <a:pt x="1444752" y="100584"/>
                </a:lnTo>
                <a:moveTo>
                  <a:pt x="466344" y="155448"/>
                </a:moveTo>
                <a:cubicBezTo>
                  <a:pt x="475488" y="155448"/>
                  <a:pt x="484632" y="146304"/>
                  <a:pt x="493776" y="137160"/>
                </a:cubicBezTo>
                <a:lnTo>
                  <a:pt x="512064" y="155448"/>
                </a:lnTo>
                <a:cubicBezTo>
                  <a:pt x="493776" y="164592"/>
                  <a:pt x="484632" y="173736"/>
                  <a:pt x="475488" y="182880"/>
                </a:cubicBezTo>
                <a:lnTo>
                  <a:pt x="466344" y="155448"/>
                </a:lnTo>
                <a:moveTo>
                  <a:pt x="1508760" y="137160"/>
                </a:moveTo>
                <a:cubicBezTo>
                  <a:pt x="1517904" y="146304"/>
                  <a:pt x="1536192" y="155448"/>
                  <a:pt x="1545336" y="155448"/>
                </a:cubicBezTo>
                <a:lnTo>
                  <a:pt x="1527048" y="182880"/>
                </a:lnTo>
                <a:cubicBezTo>
                  <a:pt x="1517904" y="173736"/>
                  <a:pt x="1508760" y="164592"/>
                  <a:pt x="1499616" y="155448"/>
                </a:cubicBezTo>
                <a:lnTo>
                  <a:pt x="1508760" y="137160"/>
                </a:lnTo>
                <a:moveTo>
                  <a:pt x="1572768" y="182880"/>
                </a:moveTo>
                <a:cubicBezTo>
                  <a:pt x="1591056" y="192024"/>
                  <a:pt x="1600200" y="192024"/>
                  <a:pt x="1609344" y="201168"/>
                </a:cubicBezTo>
                <a:lnTo>
                  <a:pt x="1591056" y="219456"/>
                </a:lnTo>
                <a:cubicBezTo>
                  <a:pt x="1581912" y="219456"/>
                  <a:pt x="1572768" y="210312"/>
                  <a:pt x="1563624" y="201168"/>
                </a:cubicBezTo>
                <a:lnTo>
                  <a:pt x="1572768" y="182880"/>
                </a:lnTo>
                <a:moveTo>
                  <a:pt x="393192" y="201168"/>
                </a:moveTo>
                <a:cubicBezTo>
                  <a:pt x="411480" y="192024"/>
                  <a:pt x="420624" y="192024"/>
                  <a:pt x="429768" y="182880"/>
                </a:cubicBezTo>
                <a:lnTo>
                  <a:pt x="448056" y="201168"/>
                </a:lnTo>
                <a:cubicBezTo>
                  <a:pt x="429768" y="210312"/>
                  <a:pt x="420624" y="219456"/>
                  <a:pt x="411480" y="219456"/>
                </a:cubicBezTo>
                <a:lnTo>
                  <a:pt x="393192" y="201168"/>
                </a:lnTo>
                <a:moveTo>
                  <a:pt x="1636776" y="228600"/>
                </a:moveTo>
                <a:cubicBezTo>
                  <a:pt x="1645920" y="237744"/>
                  <a:pt x="1664208" y="246888"/>
                  <a:pt x="1673352" y="256032"/>
                </a:cubicBezTo>
                <a:lnTo>
                  <a:pt x="1655064" y="274320"/>
                </a:lnTo>
                <a:cubicBezTo>
                  <a:pt x="1645920" y="265176"/>
                  <a:pt x="1636776" y="256032"/>
                  <a:pt x="1627632" y="246888"/>
                </a:cubicBezTo>
                <a:lnTo>
                  <a:pt x="1636776" y="228600"/>
                </a:lnTo>
                <a:moveTo>
                  <a:pt x="338328" y="256032"/>
                </a:moveTo>
                <a:cubicBezTo>
                  <a:pt x="347472" y="246888"/>
                  <a:pt x="356616" y="237744"/>
                  <a:pt x="365760" y="228600"/>
                </a:cubicBezTo>
                <a:lnTo>
                  <a:pt x="384048" y="246888"/>
                </a:lnTo>
                <a:cubicBezTo>
                  <a:pt x="374904" y="256032"/>
                  <a:pt x="365760" y="265176"/>
                  <a:pt x="356616" y="274320"/>
                </a:cubicBezTo>
                <a:lnTo>
                  <a:pt x="338328" y="256032"/>
                </a:lnTo>
                <a:moveTo>
                  <a:pt x="1700784" y="283464"/>
                </a:moveTo>
                <a:cubicBezTo>
                  <a:pt x="1709928" y="292608"/>
                  <a:pt x="1719072" y="301752"/>
                  <a:pt x="1728216" y="310896"/>
                </a:cubicBezTo>
                <a:lnTo>
                  <a:pt x="1709928" y="329184"/>
                </a:lnTo>
                <a:cubicBezTo>
                  <a:pt x="1700784" y="320040"/>
                  <a:pt x="1691640" y="310896"/>
                  <a:pt x="1682496" y="301752"/>
                </a:cubicBezTo>
                <a:lnTo>
                  <a:pt x="1700784" y="283464"/>
                </a:lnTo>
                <a:moveTo>
                  <a:pt x="283464" y="310896"/>
                </a:moveTo>
                <a:cubicBezTo>
                  <a:pt x="292608" y="301752"/>
                  <a:pt x="301752" y="292608"/>
                  <a:pt x="310896" y="283464"/>
                </a:cubicBezTo>
                <a:lnTo>
                  <a:pt x="329184" y="301752"/>
                </a:lnTo>
                <a:cubicBezTo>
                  <a:pt x="320040" y="310896"/>
                  <a:pt x="310896" y="320040"/>
                  <a:pt x="301752" y="329184"/>
                </a:cubicBezTo>
                <a:lnTo>
                  <a:pt x="283464" y="310896"/>
                </a:lnTo>
                <a:moveTo>
                  <a:pt x="1755648" y="338328"/>
                </a:moveTo>
                <a:cubicBezTo>
                  <a:pt x="1764792" y="347472"/>
                  <a:pt x="1773936" y="356616"/>
                  <a:pt x="1783080" y="365760"/>
                </a:cubicBezTo>
                <a:lnTo>
                  <a:pt x="1755648" y="384048"/>
                </a:lnTo>
                <a:cubicBezTo>
                  <a:pt x="1755648" y="374904"/>
                  <a:pt x="1746504" y="365760"/>
                  <a:pt x="1737360" y="356616"/>
                </a:cubicBezTo>
                <a:lnTo>
                  <a:pt x="1755648" y="338328"/>
                </a:lnTo>
                <a:moveTo>
                  <a:pt x="228600" y="365760"/>
                </a:moveTo>
                <a:cubicBezTo>
                  <a:pt x="237744" y="356616"/>
                  <a:pt x="246888" y="347472"/>
                  <a:pt x="256032" y="338328"/>
                </a:cubicBezTo>
                <a:lnTo>
                  <a:pt x="274320" y="356616"/>
                </a:lnTo>
                <a:cubicBezTo>
                  <a:pt x="265176" y="365760"/>
                  <a:pt x="256032" y="374904"/>
                  <a:pt x="246888" y="384048"/>
                </a:cubicBezTo>
                <a:lnTo>
                  <a:pt x="228600" y="365760"/>
                </a:lnTo>
                <a:moveTo>
                  <a:pt x="1801368" y="393192"/>
                </a:moveTo>
                <a:cubicBezTo>
                  <a:pt x="1810512" y="411480"/>
                  <a:pt x="1819656" y="420624"/>
                  <a:pt x="1828800" y="429768"/>
                </a:cubicBezTo>
                <a:lnTo>
                  <a:pt x="1801368" y="448056"/>
                </a:lnTo>
                <a:cubicBezTo>
                  <a:pt x="1801368" y="429768"/>
                  <a:pt x="1792224" y="420624"/>
                  <a:pt x="1783080" y="411480"/>
                </a:cubicBezTo>
                <a:lnTo>
                  <a:pt x="1801368" y="393192"/>
                </a:lnTo>
                <a:moveTo>
                  <a:pt x="182880" y="429768"/>
                </a:moveTo>
                <a:cubicBezTo>
                  <a:pt x="192024" y="420624"/>
                  <a:pt x="192024" y="411480"/>
                  <a:pt x="201168" y="393192"/>
                </a:cubicBezTo>
                <a:lnTo>
                  <a:pt x="219456" y="411480"/>
                </a:lnTo>
                <a:cubicBezTo>
                  <a:pt x="219456" y="420624"/>
                  <a:pt x="210312" y="429768"/>
                  <a:pt x="201168" y="448056"/>
                </a:cubicBezTo>
                <a:lnTo>
                  <a:pt x="182880" y="429768"/>
                </a:lnTo>
                <a:moveTo>
                  <a:pt x="1847088" y="466344"/>
                </a:moveTo>
                <a:cubicBezTo>
                  <a:pt x="1856232" y="475488"/>
                  <a:pt x="1865376" y="484632"/>
                  <a:pt x="1865376" y="493776"/>
                </a:cubicBezTo>
                <a:lnTo>
                  <a:pt x="1847088" y="512064"/>
                </a:lnTo>
                <a:cubicBezTo>
                  <a:pt x="1837944" y="493776"/>
                  <a:pt x="1837944" y="484632"/>
                  <a:pt x="1828800" y="475488"/>
                </a:cubicBezTo>
                <a:lnTo>
                  <a:pt x="1847088" y="466344"/>
                </a:lnTo>
                <a:moveTo>
                  <a:pt x="137160" y="493776"/>
                </a:moveTo>
                <a:cubicBezTo>
                  <a:pt x="146304" y="484632"/>
                  <a:pt x="155448" y="475488"/>
                  <a:pt x="155448" y="466344"/>
                </a:cubicBezTo>
                <a:lnTo>
                  <a:pt x="182880" y="475488"/>
                </a:lnTo>
                <a:cubicBezTo>
                  <a:pt x="173736" y="484632"/>
                  <a:pt x="164592" y="493776"/>
                  <a:pt x="155448" y="512064"/>
                </a:cubicBezTo>
                <a:lnTo>
                  <a:pt x="137160" y="493776"/>
                </a:lnTo>
                <a:moveTo>
                  <a:pt x="100584" y="566928"/>
                </a:moveTo>
                <a:cubicBezTo>
                  <a:pt x="109728" y="557784"/>
                  <a:pt x="109728" y="539496"/>
                  <a:pt x="118872" y="530352"/>
                </a:cubicBezTo>
                <a:lnTo>
                  <a:pt x="137160" y="539496"/>
                </a:lnTo>
                <a:cubicBezTo>
                  <a:pt x="137160" y="557784"/>
                  <a:pt x="128016" y="566928"/>
                  <a:pt x="118872" y="576072"/>
                </a:cubicBezTo>
                <a:lnTo>
                  <a:pt x="100584" y="566928"/>
                </a:lnTo>
                <a:moveTo>
                  <a:pt x="1892808" y="530352"/>
                </a:moveTo>
                <a:cubicBezTo>
                  <a:pt x="1892808" y="539496"/>
                  <a:pt x="1901952" y="557784"/>
                  <a:pt x="1901952" y="566928"/>
                </a:cubicBezTo>
                <a:lnTo>
                  <a:pt x="1883664" y="576072"/>
                </a:lnTo>
                <a:cubicBezTo>
                  <a:pt x="1874520" y="566928"/>
                  <a:pt x="1874520" y="557784"/>
                  <a:pt x="1865376" y="539496"/>
                </a:cubicBezTo>
                <a:lnTo>
                  <a:pt x="1892808" y="530352"/>
                </a:lnTo>
                <a:moveTo>
                  <a:pt x="73152" y="640080"/>
                </a:moveTo>
                <a:cubicBezTo>
                  <a:pt x="73152" y="621792"/>
                  <a:pt x="82296" y="612648"/>
                  <a:pt x="82296" y="603504"/>
                </a:cubicBezTo>
                <a:lnTo>
                  <a:pt x="109728" y="612648"/>
                </a:lnTo>
                <a:cubicBezTo>
                  <a:pt x="100584" y="621792"/>
                  <a:pt x="100584" y="630936"/>
                  <a:pt x="91440" y="649224"/>
                </a:cubicBezTo>
                <a:lnTo>
                  <a:pt x="73152" y="640080"/>
                </a:lnTo>
                <a:moveTo>
                  <a:pt x="1920240" y="603504"/>
                </a:moveTo>
                <a:cubicBezTo>
                  <a:pt x="1929384" y="612648"/>
                  <a:pt x="1929384" y="621792"/>
                  <a:pt x="1938528" y="640080"/>
                </a:cubicBezTo>
                <a:lnTo>
                  <a:pt x="1911096" y="649224"/>
                </a:lnTo>
                <a:cubicBezTo>
                  <a:pt x="1911096" y="630936"/>
                  <a:pt x="1901952" y="621792"/>
                  <a:pt x="1901952" y="612648"/>
                </a:cubicBezTo>
                <a:lnTo>
                  <a:pt x="1920240" y="603504"/>
                </a:lnTo>
                <a:moveTo>
                  <a:pt x="45720" y="713232"/>
                </a:moveTo>
                <a:cubicBezTo>
                  <a:pt x="45720" y="694944"/>
                  <a:pt x="54864" y="685800"/>
                  <a:pt x="54864" y="676656"/>
                </a:cubicBezTo>
                <a:lnTo>
                  <a:pt x="82296" y="685800"/>
                </a:lnTo>
                <a:cubicBezTo>
                  <a:pt x="73152" y="694944"/>
                  <a:pt x="73152" y="704088"/>
                  <a:pt x="64008" y="722376"/>
                </a:cubicBezTo>
                <a:lnTo>
                  <a:pt x="45720" y="713232"/>
                </a:lnTo>
                <a:moveTo>
                  <a:pt x="1947672" y="676656"/>
                </a:moveTo>
                <a:cubicBezTo>
                  <a:pt x="1956816" y="685800"/>
                  <a:pt x="1956816" y="694944"/>
                  <a:pt x="1965960" y="713232"/>
                </a:cubicBezTo>
                <a:lnTo>
                  <a:pt x="1938528" y="722376"/>
                </a:lnTo>
                <a:cubicBezTo>
                  <a:pt x="1938528" y="704088"/>
                  <a:pt x="1929384" y="694944"/>
                  <a:pt x="1929384" y="685800"/>
                </a:cubicBezTo>
                <a:lnTo>
                  <a:pt x="1947672" y="676656"/>
                </a:lnTo>
                <a:moveTo>
                  <a:pt x="27432" y="786384"/>
                </a:moveTo>
                <a:cubicBezTo>
                  <a:pt x="27432" y="777240"/>
                  <a:pt x="27432" y="758952"/>
                  <a:pt x="36576" y="749808"/>
                </a:cubicBezTo>
                <a:lnTo>
                  <a:pt x="54864" y="758952"/>
                </a:lnTo>
                <a:cubicBezTo>
                  <a:pt x="54864" y="768096"/>
                  <a:pt x="54864" y="777240"/>
                  <a:pt x="45720" y="795528"/>
                </a:cubicBezTo>
                <a:lnTo>
                  <a:pt x="27432" y="786384"/>
                </a:lnTo>
                <a:moveTo>
                  <a:pt x="1975104" y="749808"/>
                </a:moveTo>
                <a:cubicBezTo>
                  <a:pt x="1975104" y="758952"/>
                  <a:pt x="1984248" y="777240"/>
                  <a:pt x="1984248" y="786384"/>
                </a:cubicBezTo>
                <a:lnTo>
                  <a:pt x="1956816" y="795528"/>
                </a:lnTo>
                <a:cubicBezTo>
                  <a:pt x="1956816" y="777240"/>
                  <a:pt x="1956816" y="768096"/>
                  <a:pt x="1947672" y="758952"/>
                </a:cubicBezTo>
                <a:lnTo>
                  <a:pt x="1975104" y="749808"/>
                </a:lnTo>
                <a:moveTo>
                  <a:pt x="9144" y="868680"/>
                </a:moveTo>
                <a:cubicBezTo>
                  <a:pt x="9144" y="850392"/>
                  <a:pt x="9144" y="841248"/>
                  <a:pt x="18288" y="822960"/>
                </a:cubicBezTo>
                <a:lnTo>
                  <a:pt x="36576" y="832104"/>
                </a:lnTo>
                <a:cubicBezTo>
                  <a:pt x="36576" y="841248"/>
                  <a:pt x="36576" y="859536"/>
                  <a:pt x="36576" y="868680"/>
                </a:cubicBezTo>
                <a:lnTo>
                  <a:pt x="9144" y="868680"/>
                </a:lnTo>
                <a:moveTo>
                  <a:pt x="1993392" y="822960"/>
                </a:moveTo>
                <a:cubicBezTo>
                  <a:pt x="1993392" y="841248"/>
                  <a:pt x="1993392" y="850392"/>
                  <a:pt x="1993392" y="868680"/>
                </a:cubicBezTo>
                <a:lnTo>
                  <a:pt x="1975104" y="868680"/>
                </a:lnTo>
                <a:cubicBezTo>
                  <a:pt x="1965960" y="859536"/>
                  <a:pt x="1965960" y="841248"/>
                  <a:pt x="1965960" y="832104"/>
                </a:cubicBezTo>
                <a:lnTo>
                  <a:pt x="1993392" y="822960"/>
                </a:lnTo>
                <a:moveTo>
                  <a:pt x="0" y="941832"/>
                </a:moveTo>
                <a:cubicBezTo>
                  <a:pt x="0" y="932688"/>
                  <a:pt x="0" y="914400"/>
                  <a:pt x="9144" y="905256"/>
                </a:cubicBezTo>
                <a:lnTo>
                  <a:pt x="27432" y="905256"/>
                </a:lnTo>
                <a:cubicBezTo>
                  <a:pt x="27432" y="923544"/>
                  <a:pt x="27432" y="932688"/>
                  <a:pt x="27432" y="941832"/>
                </a:cubicBezTo>
                <a:lnTo>
                  <a:pt x="0" y="941832"/>
                </a:lnTo>
                <a:moveTo>
                  <a:pt x="2002536" y="905256"/>
                </a:moveTo>
                <a:cubicBezTo>
                  <a:pt x="2002536" y="914400"/>
                  <a:pt x="2002536" y="932688"/>
                  <a:pt x="2002536" y="941832"/>
                </a:cubicBezTo>
                <a:lnTo>
                  <a:pt x="1975104" y="941832"/>
                </a:lnTo>
                <a:cubicBezTo>
                  <a:pt x="1975104" y="932688"/>
                  <a:pt x="1975104" y="923544"/>
                  <a:pt x="1975104" y="905256"/>
                </a:cubicBezTo>
                <a:lnTo>
                  <a:pt x="2002536" y="905256"/>
                </a:lnTo>
                <a:moveTo>
                  <a:pt x="0" y="1005840"/>
                </a:moveTo>
                <a:cubicBezTo>
                  <a:pt x="0" y="996696"/>
                  <a:pt x="0" y="987552"/>
                  <a:pt x="0" y="987552"/>
                </a:cubicBezTo>
                <a:lnTo>
                  <a:pt x="27432" y="987552"/>
                </a:lnTo>
                <a:cubicBezTo>
                  <a:pt x="27432" y="987552"/>
                  <a:pt x="27432" y="996696"/>
                  <a:pt x="27432" y="1005840"/>
                </a:cubicBezTo>
                <a:cubicBezTo>
                  <a:pt x="27432" y="1005840"/>
                  <a:pt x="27432" y="1014984"/>
                  <a:pt x="27432" y="1024128"/>
                </a:cubicBezTo>
                <a:lnTo>
                  <a:pt x="0" y="1024128"/>
                </a:lnTo>
                <a:cubicBezTo>
                  <a:pt x="0" y="1014984"/>
                  <a:pt x="0" y="1005840"/>
                  <a:pt x="0" y="1005840"/>
                </a:cubicBezTo>
                <a:moveTo>
                  <a:pt x="2002536" y="987552"/>
                </a:moveTo>
                <a:cubicBezTo>
                  <a:pt x="2002536" y="987552"/>
                  <a:pt x="2002536" y="996696"/>
                  <a:pt x="2002536" y="1005840"/>
                </a:cubicBezTo>
                <a:cubicBezTo>
                  <a:pt x="2002536" y="1005840"/>
                  <a:pt x="2002536" y="1014984"/>
                  <a:pt x="2002536" y="1024128"/>
                </a:cubicBezTo>
                <a:lnTo>
                  <a:pt x="1984248" y="1024128"/>
                </a:lnTo>
                <a:cubicBezTo>
                  <a:pt x="1984248" y="1014984"/>
                  <a:pt x="1984248" y="1005840"/>
                  <a:pt x="1984248" y="1005840"/>
                </a:cubicBezTo>
                <a:cubicBezTo>
                  <a:pt x="1984248" y="996696"/>
                  <a:pt x="1984248" y="987552"/>
                  <a:pt x="1984248" y="987552"/>
                </a:cubicBezTo>
                <a:lnTo>
                  <a:pt x="2002536" y="987552"/>
                </a:lnTo>
                <a:moveTo>
                  <a:pt x="9144" y="1097280"/>
                </a:moveTo>
                <a:cubicBezTo>
                  <a:pt x="0" y="1088136"/>
                  <a:pt x="0" y="1078992"/>
                  <a:pt x="0" y="1060704"/>
                </a:cubicBezTo>
                <a:lnTo>
                  <a:pt x="27432" y="1060704"/>
                </a:lnTo>
                <a:cubicBezTo>
                  <a:pt x="27432" y="1069848"/>
                  <a:pt x="27432" y="1088136"/>
                  <a:pt x="27432" y="1097280"/>
                </a:cubicBezTo>
                <a:lnTo>
                  <a:pt x="9144" y="1097280"/>
                </a:lnTo>
                <a:moveTo>
                  <a:pt x="2002536" y="1060704"/>
                </a:moveTo>
                <a:cubicBezTo>
                  <a:pt x="2002536" y="1078992"/>
                  <a:pt x="2002536" y="1088136"/>
                  <a:pt x="2002536" y="1097280"/>
                </a:cubicBezTo>
                <a:lnTo>
                  <a:pt x="1975104" y="1097280"/>
                </a:lnTo>
                <a:cubicBezTo>
                  <a:pt x="1975104" y="1088136"/>
                  <a:pt x="1975104" y="1069848"/>
                  <a:pt x="1975104" y="1060704"/>
                </a:cubicBezTo>
                <a:lnTo>
                  <a:pt x="2002536" y="1060704"/>
                </a:lnTo>
                <a:moveTo>
                  <a:pt x="18288" y="1179576"/>
                </a:moveTo>
                <a:cubicBezTo>
                  <a:pt x="9144" y="1170432"/>
                  <a:pt x="9144" y="1152144"/>
                  <a:pt x="9144" y="1143000"/>
                </a:cubicBezTo>
                <a:lnTo>
                  <a:pt x="36576" y="1133856"/>
                </a:lnTo>
                <a:cubicBezTo>
                  <a:pt x="36576" y="1152144"/>
                  <a:pt x="36576" y="1161288"/>
                  <a:pt x="36576" y="1179576"/>
                </a:cubicBezTo>
                <a:lnTo>
                  <a:pt x="18288" y="1179576"/>
                </a:lnTo>
                <a:moveTo>
                  <a:pt x="1993392" y="1143000"/>
                </a:moveTo>
                <a:cubicBezTo>
                  <a:pt x="1993392" y="1152144"/>
                  <a:pt x="1993392" y="1170432"/>
                  <a:pt x="1993392" y="1179576"/>
                </a:cubicBezTo>
                <a:lnTo>
                  <a:pt x="1965960" y="1179576"/>
                </a:lnTo>
                <a:cubicBezTo>
                  <a:pt x="1965960" y="1161288"/>
                  <a:pt x="1965960" y="1152144"/>
                  <a:pt x="1975104" y="1133856"/>
                </a:cubicBezTo>
                <a:lnTo>
                  <a:pt x="1993392" y="1143000"/>
                </a:lnTo>
                <a:moveTo>
                  <a:pt x="36576" y="1252728"/>
                </a:moveTo>
                <a:cubicBezTo>
                  <a:pt x="27432" y="1243584"/>
                  <a:pt x="27432" y="1234440"/>
                  <a:pt x="27432" y="1216152"/>
                </a:cubicBezTo>
                <a:lnTo>
                  <a:pt x="45720" y="1216152"/>
                </a:lnTo>
                <a:cubicBezTo>
                  <a:pt x="54864" y="1225296"/>
                  <a:pt x="54864" y="1234440"/>
                  <a:pt x="54864" y="1252728"/>
                </a:cubicBezTo>
                <a:lnTo>
                  <a:pt x="36576" y="1252728"/>
                </a:lnTo>
                <a:moveTo>
                  <a:pt x="1984248" y="1216152"/>
                </a:moveTo>
                <a:cubicBezTo>
                  <a:pt x="1984248" y="1234440"/>
                  <a:pt x="1975104" y="1243584"/>
                  <a:pt x="1975104" y="1252728"/>
                </a:cubicBezTo>
                <a:lnTo>
                  <a:pt x="1947672" y="1252728"/>
                </a:lnTo>
                <a:cubicBezTo>
                  <a:pt x="1956816" y="1234440"/>
                  <a:pt x="1956816" y="1225296"/>
                  <a:pt x="1956816" y="1216152"/>
                </a:cubicBezTo>
                <a:lnTo>
                  <a:pt x="1984248" y="1216152"/>
                </a:lnTo>
                <a:moveTo>
                  <a:pt x="54864" y="1335024"/>
                </a:moveTo>
                <a:cubicBezTo>
                  <a:pt x="54864" y="1316736"/>
                  <a:pt x="45720" y="1307592"/>
                  <a:pt x="45720" y="1298448"/>
                </a:cubicBezTo>
                <a:lnTo>
                  <a:pt x="64008" y="1289304"/>
                </a:lnTo>
                <a:cubicBezTo>
                  <a:pt x="73152" y="1298448"/>
                  <a:pt x="73152" y="1307592"/>
                  <a:pt x="82296" y="1325880"/>
                </a:cubicBezTo>
                <a:lnTo>
                  <a:pt x="54864" y="1335024"/>
                </a:lnTo>
                <a:moveTo>
                  <a:pt x="1965960" y="1298448"/>
                </a:moveTo>
                <a:cubicBezTo>
                  <a:pt x="1956816" y="1307592"/>
                  <a:pt x="1956816" y="1316736"/>
                  <a:pt x="1947672" y="1335024"/>
                </a:cubicBezTo>
                <a:lnTo>
                  <a:pt x="1929384" y="1325880"/>
                </a:lnTo>
                <a:cubicBezTo>
                  <a:pt x="1929384" y="1307592"/>
                  <a:pt x="1938528" y="1298448"/>
                  <a:pt x="1938528" y="1289304"/>
                </a:cubicBezTo>
                <a:lnTo>
                  <a:pt x="1965960" y="1298448"/>
                </a:lnTo>
                <a:moveTo>
                  <a:pt x="82296" y="1408176"/>
                </a:moveTo>
                <a:cubicBezTo>
                  <a:pt x="82296" y="1389888"/>
                  <a:pt x="73152" y="1380744"/>
                  <a:pt x="73152" y="1371600"/>
                </a:cubicBezTo>
                <a:lnTo>
                  <a:pt x="91440" y="1362456"/>
                </a:lnTo>
                <a:cubicBezTo>
                  <a:pt x="100584" y="1371600"/>
                  <a:pt x="100584" y="1380744"/>
                  <a:pt x="109728" y="1399032"/>
                </a:cubicBezTo>
                <a:lnTo>
                  <a:pt x="82296" y="1408176"/>
                </a:lnTo>
                <a:moveTo>
                  <a:pt x="1938528" y="1371600"/>
                </a:moveTo>
                <a:cubicBezTo>
                  <a:pt x="1929384" y="1380744"/>
                  <a:pt x="1929384" y="1389888"/>
                  <a:pt x="1920240" y="1408176"/>
                </a:cubicBezTo>
                <a:lnTo>
                  <a:pt x="1901952" y="1399032"/>
                </a:lnTo>
                <a:cubicBezTo>
                  <a:pt x="1901952" y="1380744"/>
                  <a:pt x="1911096" y="1371600"/>
                  <a:pt x="1911096" y="1362456"/>
                </a:cubicBezTo>
                <a:lnTo>
                  <a:pt x="1938528" y="1371600"/>
                </a:lnTo>
                <a:moveTo>
                  <a:pt x="118872" y="1472184"/>
                </a:moveTo>
                <a:cubicBezTo>
                  <a:pt x="109728" y="1463040"/>
                  <a:pt x="109728" y="1453896"/>
                  <a:pt x="100584" y="1444752"/>
                </a:cubicBezTo>
                <a:lnTo>
                  <a:pt x="118872" y="1426464"/>
                </a:lnTo>
                <a:cubicBezTo>
                  <a:pt x="128016" y="1444752"/>
                  <a:pt x="137160" y="1453896"/>
                  <a:pt x="137160" y="1463040"/>
                </a:cubicBezTo>
                <a:lnTo>
                  <a:pt x="118872" y="1472184"/>
                </a:lnTo>
                <a:moveTo>
                  <a:pt x="1901952" y="1444752"/>
                </a:moveTo>
                <a:cubicBezTo>
                  <a:pt x="1901952" y="1453896"/>
                  <a:pt x="1892808" y="1463040"/>
                  <a:pt x="1892808" y="1472184"/>
                </a:cubicBezTo>
                <a:lnTo>
                  <a:pt x="1865376" y="1463040"/>
                </a:lnTo>
                <a:cubicBezTo>
                  <a:pt x="1874520" y="1453896"/>
                  <a:pt x="1874520" y="1444752"/>
                  <a:pt x="1883664" y="1426464"/>
                </a:cubicBezTo>
                <a:lnTo>
                  <a:pt x="1901952" y="1444752"/>
                </a:lnTo>
                <a:moveTo>
                  <a:pt x="155448" y="1545336"/>
                </a:moveTo>
                <a:cubicBezTo>
                  <a:pt x="155448" y="1536192"/>
                  <a:pt x="146304" y="1517904"/>
                  <a:pt x="137160" y="1508760"/>
                </a:cubicBezTo>
                <a:lnTo>
                  <a:pt x="155448" y="1499616"/>
                </a:lnTo>
                <a:cubicBezTo>
                  <a:pt x="164592" y="1508760"/>
                  <a:pt x="173736" y="1517904"/>
                  <a:pt x="182880" y="1527048"/>
                </a:cubicBezTo>
                <a:lnTo>
                  <a:pt x="155448" y="1545336"/>
                </a:lnTo>
                <a:moveTo>
                  <a:pt x="1865376" y="1508760"/>
                </a:moveTo>
                <a:cubicBezTo>
                  <a:pt x="1865376" y="1517904"/>
                  <a:pt x="1856232" y="1536192"/>
                  <a:pt x="1847088" y="1545336"/>
                </a:cubicBezTo>
                <a:lnTo>
                  <a:pt x="1828800" y="1527048"/>
                </a:lnTo>
                <a:cubicBezTo>
                  <a:pt x="1837944" y="1517904"/>
                  <a:pt x="1837944" y="1508760"/>
                  <a:pt x="1847088" y="1499616"/>
                </a:cubicBezTo>
                <a:lnTo>
                  <a:pt x="1865376" y="1508760"/>
                </a:lnTo>
                <a:moveTo>
                  <a:pt x="201168" y="1609344"/>
                </a:moveTo>
                <a:cubicBezTo>
                  <a:pt x="192024" y="1600200"/>
                  <a:pt x="192024" y="1591056"/>
                  <a:pt x="182880" y="1572768"/>
                </a:cubicBezTo>
                <a:lnTo>
                  <a:pt x="201168" y="1563624"/>
                </a:lnTo>
                <a:cubicBezTo>
                  <a:pt x="210312" y="1572768"/>
                  <a:pt x="219456" y="1581912"/>
                  <a:pt x="219456" y="1591056"/>
                </a:cubicBezTo>
                <a:lnTo>
                  <a:pt x="201168" y="1609344"/>
                </a:lnTo>
                <a:moveTo>
                  <a:pt x="1828800" y="1572768"/>
                </a:moveTo>
                <a:cubicBezTo>
                  <a:pt x="1819656" y="1591056"/>
                  <a:pt x="1810512" y="1600200"/>
                  <a:pt x="1801368" y="1609344"/>
                </a:cubicBezTo>
                <a:lnTo>
                  <a:pt x="1783080" y="1591056"/>
                </a:lnTo>
                <a:cubicBezTo>
                  <a:pt x="1792224" y="1581912"/>
                  <a:pt x="1801368" y="1572768"/>
                  <a:pt x="1801368" y="1563624"/>
                </a:cubicBezTo>
                <a:lnTo>
                  <a:pt x="1828800" y="1572768"/>
                </a:lnTo>
                <a:moveTo>
                  <a:pt x="1783080" y="1636776"/>
                </a:moveTo>
                <a:cubicBezTo>
                  <a:pt x="1773936" y="1645920"/>
                  <a:pt x="1764792" y="1664208"/>
                  <a:pt x="1755648" y="1673352"/>
                </a:cubicBezTo>
                <a:lnTo>
                  <a:pt x="1737360" y="1655064"/>
                </a:lnTo>
                <a:cubicBezTo>
                  <a:pt x="1746504" y="1645920"/>
                  <a:pt x="1755648" y="1636776"/>
                  <a:pt x="1755648" y="1627632"/>
                </a:cubicBezTo>
                <a:lnTo>
                  <a:pt x="1783080" y="1636776"/>
                </a:lnTo>
                <a:moveTo>
                  <a:pt x="256032" y="1673352"/>
                </a:moveTo>
                <a:cubicBezTo>
                  <a:pt x="246888" y="1664208"/>
                  <a:pt x="237744" y="1645920"/>
                  <a:pt x="228600" y="1636776"/>
                </a:cubicBezTo>
                <a:lnTo>
                  <a:pt x="246888" y="1627632"/>
                </a:lnTo>
                <a:cubicBezTo>
                  <a:pt x="256032" y="1636776"/>
                  <a:pt x="265176" y="1645920"/>
                  <a:pt x="274320" y="1655064"/>
                </a:cubicBezTo>
                <a:lnTo>
                  <a:pt x="256032" y="1673352"/>
                </a:lnTo>
                <a:moveTo>
                  <a:pt x="1728216" y="1700784"/>
                </a:moveTo>
                <a:cubicBezTo>
                  <a:pt x="1719072" y="1709928"/>
                  <a:pt x="1709928" y="1719072"/>
                  <a:pt x="1700784" y="1728216"/>
                </a:cubicBezTo>
                <a:lnTo>
                  <a:pt x="1682496" y="1709928"/>
                </a:lnTo>
                <a:cubicBezTo>
                  <a:pt x="1691640" y="1700784"/>
                  <a:pt x="1700784" y="1691640"/>
                  <a:pt x="1709928" y="1682496"/>
                </a:cubicBezTo>
                <a:lnTo>
                  <a:pt x="1728216" y="1700784"/>
                </a:lnTo>
                <a:moveTo>
                  <a:pt x="310896" y="1728216"/>
                </a:moveTo>
                <a:cubicBezTo>
                  <a:pt x="301752" y="1719072"/>
                  <a:pt x="292608" y="1709928"/>
                  <a:pt x="283464" y="1700784"/>
                </a:cubicBezTo>
                <a:lnTo>
                  <a:pt x="301752" y="1682496"/>
                </a:lnTo>
                <a:cubicBezTo>
                  <a:pt x="310896" y="1691640"/>
                  <a:pt x="320040" y="1700784"/>
                  <a:pt x="329184" y="1709928"/>
                </a:cubicBezTo>
                <a:lnTo>
                  <a:pt x="310896" y="1728216"/>
                </a:lnTo>
                <a:moveTo>
                  <a:pt x="365760" y="1783080"/>
                </a:moveTo>
                <a:cubicBezTo>
                  <a:pt x="356616" y="1773936"/>
                  <a:pt x="347472" y="1764792"/>
                  <a:pt x="338328" y="1755648"/>
                </a:cubicBezTo>
                <a:lnTo>
                  <a:pt x="356616" y="1737360"/>
                </a:lnTo>
                <a:cubicBezTo>
                  <a:pt x="365760" y="1746504"/>
                  <a:pt x="374904" y="1755648"/>
                  <a:pt x="384048" y="1755648"/>
                </a:cubicBezTo>
                <a:lnTo>
                  <a:pt x="365760" y="1783080"/>
                </a:lnTo>
                <a:moveTo>
                  <a:pt x="1673352" y="1755648"/>
                </a:moveTo>
                <a:cubicBezTo>
                  <a:pt x="1664208" y="1764792"/>
                  <a:pt x="1645920" y="1773936"/>
                  <a:pt x="1636776" y="1783080"/>
                </a:cubicBezTo>
                <a:lnTo>
                  <a:pt x="1627632" y="1755648"/>
                </a:lnTo>
                <a:cubicBezTo>
                  <a:pt x="1636776" y="1755648"/>
                  <a:pt x="1645920" y="1746504"/>
                  <a:pt x="1655064" y="1737360"/>
                </a:cubicBezTo>
                <a:lnTo>
                  <a:pt x="1673352" y="1755648"/>
                </a:lnTo>
                <a:moveTo>
                  <a:pt x="429768" y="1828800"/>
                </a:moveTo>
                <a:cubicBezTo>
                  <a:pt x="420624" y="1819656"/>
                  <a:pt x="411480" y="1810512"/>
                  <a:pt x="393192" y="1801368"/>
                </a:cubicBezTo>
                <a:lnTo>
                  <a:pt x="411480" y="1783080"/>
                </a:lnTo>
                <a:cubicBezTo>
                  <a:pt x="420624" y="1792224"/>
                  <a:pt x="429768" y="1801368"/>
                  <a:pt x="448056" y="1801368"/>
                </a:cubicBezTo>
                <a:lnTo>
                  <a:pt x="429768" y="1828800"/>
                </a:lnTo>
                <a:moveTo>
                  <a:pt x="1609344" y="1801368"/>
                </a:moveTo>
                <a:cubicBezTo>
                  <a:pt x="1600200" y="1810512"/>
                  <a:pt x="1591056" y="1819656"/>
                  <a:pt x="1572768" y="1828800"/>
                </a:cubicBezTo>
                <a:lnTo>
                  <a:pt x="1563624" y="1801368"/>
                </a:lnTo>
                <a:cubicBezTo>
                  <a:pt x="1572768" y="1801368"/>
                  <a:pt x="1581912" y="1792224"/>
                  <a:pt x="1591056" y="1783080"/>
                </a:cubicBezTo>
                <a:lnTo>
                  <a:pt x="1609344" y="1801368"/>
                </a:lnTo>
                <a:moveTo>
                  <a:pt x="493776" y="1865376"/>
                </a:moveTo>
                <a:cubicBezTo>
                  <a:pt x="484632" y="1865376"/>
                  <a:pt x="475488" y="1856232"/>
                  <a:pt x="466344" y="1847088"/>
                </a:cubicBezTo>
                <a:lnTo>
                  <a:pt x="475488" y="1828800"/>
                </a:lnTo>
                <a:cubicBezTo>
                  <a:pt x="484632" y="1837944"/>
                  <a:pt x="493776" y="1837944"/>
                  <a:pt x="512064" y="1847088"/>
                </a:cubicBezTo>
                <a:lnTo>
                  <a:pt x="493776" y="1865376"/>
                </a:lnTo>
                <a:moveTo>
                  <a:pt x="1545336" y="1847088"/>
                </a:moveTo>
                <a:cubicBezTo>
                  <a:pt x="1536192" y="1856232"/>
                  <a:pt x="1517904" y="1865376"/>
                  <a:pt x="1508760" y="1865376"/>
                </a:cubicBezTo>
                <a:lnTo>
                  <a:pt x="1499616" y="1847088"/>
                </a:lnTo>
                <a:cubicBezTo>
                  <a:pt x="1508760" y="1837944"/>
                  <a:pt x="1517904" y="1837944"/>
                  <a:pt x="1527048" y="1828800"/>
                </a:cubicBezTo>
                <a:lnTo>
                  <a:pt x="1545336" y="1847088"/>
                </a:lnTo>
                <a:moveTo>
                  <a:pt x="566928" y="1901952"/>
                </a:moveTo>
                <a:cubicBezTo>
                  <a:pt x="557784" y="1901952"/>
                  <a:pt x="539496" y="1892808"/>
                  <a:pt x="530352" y="1892808"/>
                </a:cubicBezTo>
                <a:lnTo>
                  <a:pt x="539496" y="1865376"/>
                </a:lnTo>
                <a:cubicBezTo>
                  <a:pt x="557784" y="1874520"/>
                  <a:pt x="566928" y="1874520"/>
                  <a:pt x="576072" y="1883664"/>
                </a:cubicBezTo>
                <a:lnTo>
                  <a:pt x="566928" y="1901952"/>
                </a:lnTo>
                <a:moveTo>
                  <a:pt x="1472184" y="1892808"/>
                </a:moveTo>
                <a:cubicBezTo>
                  <a:pt x="1463040" y="1892808"/>
                  <a:pt x="1453896" y="1901952"/>
                  <a:pt x="1444752" y="1901952"/>
                </a:cubicBezTo>
                <a:lnTo>
                  <a:pt x="1426464" y="1883664"/>
                </a:lnTo>
                <a:cubicBezTo>
                  <a:pt x="1444752" y="1874520"/>
                  <a:pt x="1453896" y="1874520"/>
                  <a:pt x="1463040" y="1865376"/>
                </a:cubicBezTo>
                <a:lnTo>
                  <a:pt x="1472184" y="1892808"/>
                </a:lnTo>
                <a:moveTo>
                  <a:pt x="640080" y="1938528"/>
                </a:moveTo>
                <a:cubicBezTo>
                  <a:pt x="621792" y="1929384"/>
                  <a:pt x="612648" y="1929384"/>
                  <a:pt x="603504" y="1920240"/>
                </a:cubicBezTo>
                <a:lnTo>
                  <a:pt x="612648" y="1901952"/>
                </a:lnTo>
                <a:cubicBezTo>
                  <a:pt x="621792" y="1901952"/>
                  <a:pt x="630936" y="1911096"/>
                  <a:pt x="649224" y="1911096"/>
                </a:cubicBezTo>
                <a:lnTo>
                  <a:pt x="640080" y="1938528"/>
                </a:lnTo>
                <a:moveTo>
                  <a:pt x="1408176" y="1920240"/>
                </a:moveTo>
                <a:cubicBezTo>
                  <a:pt x="1389888" y="1929384"/>
                  <a:pt x="1380744" y="1929384"/>
                  <a:pt x="1371600" y="1938528"/>
                </a:cubicBezTo>
                <a:lnTo>
                  <a:pt x="1362456" y="1911096"/>
                </a:lnTo>
                <a:cubicBezTo>
                  <a:pt x="1371600" y="1911096"/>
                  <a:pt x="1380744" y="1901952"/>
                  <a:pt x="1399032" y="1901952"/>
                </a:cubicBezTo>
                <a:lnTo>
                  <a:pt x="1408176" y="1920240"/>
                </a:lnTo>
                <a:moveTo>
                  <a:pt x="713232" y="1965960"/>
                </a:moveTo>
                <a:cubicBezTo>
                  <a:pt x="694944" y="1956816"/>
                  <a:pt x="685800" y="1956816"/>
                  <a:pt x="676656" y="1947672"/>
                </a:cubicBezTo>
                <a:lnTo>
                  <a:pt x="685800" y="1929384"/>
                </a:lnTo>
                <a:cubicBezTo>
                  <a:pt x="694944" y="1929384"/>
                  <a:pt x="704088" y="1938528"/>
                  <a:pt x="722376" y="1938528"/>
                </a:cubicBezTo>
                <a:lnTo>
                  <a:pt x="713232" y="1965960"/>
                </a:lnTo>
                <a:moveTo>
                  <a:pt x="1335024" y="1947672"/>
                </a:moveTo>
                <a:cubicBezTo>
                  <a:pt x="1316736" y="1956816"/>
                  <a:pt x="1307592" y="1956816"/>
                  <a:pt x="1298448" y="1965960"/>
                </a:cubicBezTo>
                <a:lnTo>
                  <a:pt x="1289304" y="1938528"/>
                </a:lnTo>
                <a:cubicBezTo>
                  <a:pt x="1298448" y="1938528"/>
                  <a:pt x="1307592" y="1929384"/>
                  <a:pt x="1325880" y="1929384"/>
                </a:cubicBezTo>
                <a:lnTo>
                  <a:pt x="1335024" y="1947672"/>
                </a:lnTo>
                <a:moveTo>
                  <a:pt x="786384" y="1984248"/>
                </a:moveTo>
                <a:cubicBezTo>
                  <a:pt x="777240" y="1984248"/>
                  <a:pt x="758952" y="1975104"/>
                  <a:pt x="749808" y="1975104"/>
                </a:cubicBezTo>
                <a:lnTo>
                  <a:pt x="758952" y="1947672"/>
                </a:lnTo>
                <a:cubicBezTo>
                  <a:pt x="768096" y="1956816"/>
                  <a:pt x="777240" y="1956816"/>
                  <a:pt x="795528" y="1956816"/>
                </a:cubicBezTo>
                <a:lnTo>
                  <a:pt x="786384" y="1984248"/>
                </a:lnTo>
                <a:moveTo>
                  <a:pt x="1252728" y="1975104"/>
                </a:moveTo>
                <a:cubicBezTo>
                  <a:pt x="1243584" y="1975104"/>
                  <a:pt x="1234440" y="1984248"/>
                  <a:pt x="1216152" y="1984248"/>
                </a:cubicBezTo>
                <a:lnTo>
                  <a:pt x="1216152" y="1956816"/>
                </a:lnTo>
                <a:cubicBezTo>
                  <a:pt x="1225296" y="1956816"/>
                  <a:pt x="1234440" y="1956816"/>
                  <a:pt x="1252728" y="1947672"/>
                </a:cubicBezTo>
                <a:lnTo>
                  <a:pt x="1252728" y="1975104"/>
                </a:lnTo>
                <a:moveTo>
                  <a:pt x="868680" y="1993392"/>
                </a:moveTo>
                <a:cubicBezTo>
                  <a:pt x="850392" y="1993392"/>
                  <a:pt x="841248" y="1993392"/>
                  <a:pt x="822960" y="1993392"/>
                </a:cubicBezTo>
                <a:lnTo>
                  <a:pt x="832104" y="1965960"/>
                </a:lnTo>
                <a:cubicBezTo>
                  <a:pt x="841248" y="1965960"/>
                  <a:pt x="859536" y="1965960"/>
                  <a:pt x="868680" y="1975104"/>
                </a:cubicBezTo>
                <a:lnTo>
                  <a:pt x="868680" y="1993392"/>
                </a:lnTo>
                <a:moveTo>
                  <a:pt x="1179576" y="1993392"/>
                </a:moveTo>
                <a:cubicBezTo>
                  <a:pt x="1170432" y="1993392"/>
                  <a:pt x="1152144" y="1993392"/>
                  <a:pt x="1143000" y="1993392"/>
                </a:cubicBezTo>
                <a:lnTo>
                  <a:pt x="1133856" y="1975104"/>
                </a:lnTo>
                <a:cubicBezTo>
                  <a:pt x="1152144" y="1965960"/>
                  <a:pt x="1161288" y="1965960"/>
                  <a:pt x="1179576" y="1965960"/>
                </a:cubicBezTo>
                <a:lnTo>
                  <a:pt x="1179576" y="1993392"/>
                </a:lnTo>
                <a:moveTo>
                  <a:pt x="941832" y="2002536"/>
                </a:moveTo>
                <a:cubicBezTo>
                  <a:pt x="932688" y="2002536"/>
                  <a:pt x="914400" y="2002536"/>
                  <a:pt x="905256" y="2002536"/>
                </a:cubicBezTo>
                <a:lnTo>
                  <a:pt x="905256" y="1975104"/>
                </a:lnTo>
                <a:cubicBezTo>
                  <a:pt x="923544" y="1975104"/>
                  <a:pt x="932688" y="1975104"/>
                  <a:pt x="941832" y="1975104"/>
                </a:cubicBezTo>
                <a:lnTo>
                  <a:pt x="941832" y="2002536"/>
                </a:lnTo>
                <a:moveTo>
                  <a:pt x="1097280" y="2002536"/>
                </a:moveTo>
                <a:cubicBezTo>
                  <a:pt x="1088136" y="2002536"/>
                  <a:pt x="1078992" y="2002536"/>
                  <a:pt x="1060704" y="2002536"/>
                </a:cubicBezTo>
                <a:lnTo>
                  <a:pt x="1060704" y="1975104"/>
                </a:lnTo>
                <a:cubicBezTo>
                  <a:pt x="1069848" y="1975104"/>
                  <a:pt x="1088136" y="1975104"/>
                  <a:pt x="1097280" y="1975104"/>
                </a:cubicBezTo>
                <a:lnTo>
                  <a:pt x="1097280" y="2002536"/>
                </a:lnTo>
                <a:moveTo>
                  <a:pt x="1005840" y="2002536"/>
                </a:moveTo>
                <a:cubicBezTo>
                  <a:pt x="996696" y="2002536"/>
                  <a:pt x="987552" y="2002536"/>
                  <a:pt x="987552" y="2002536"/>
                </a:cubicBezTo>
                <a:lnTo>
                  <a:pt x="987552" y="1984248"/>
                </a:lnTo>
                <a:cubicBezTo>
                  <a:pt x="987552" y="1984248"/>
                  <a:pt x="996696" y="1984248"/>
                  <a:pt x="1005840" y="1984248"/>
                </a:cubicBezTo>
                <a:cubicBezTo>
                  <a:pt x="1005840" y="1984248"/>
                  <a:pt x="1014984" y="1984248"/>
                  <a:pt x="1024128" y="1984248"/>
                </a:cubicBezTo>
                <a:lnTo>
                  <a:pt x="1024128" y="2002536"/>
                </a:lnTo>
                <a:cubicBezTo>
                  <a:pt x="1014984" y="2002536"/>
                  <a:pt x="1005840" y="2002536"/>
                  <a:pt x="1005840" y="2002536"/>
                </a:cubicBezTo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407150" y="3675063"/>
            <a:ext cx="4504944" cy="1026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与股利成正比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6412230" y="4929823"/>
            <a:ext cx="4500098" cy="4206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accent2"/>
                </a:solidFill>
                <a:latin typeface="+mn-ea"/>
                <a:cs typeface="+mn-ea"/>
              </a:rPr>
              <a:t>02</a:t>
            </a:r>
            <a:endParaRPr lang="en-US" altLang="zh-CN" b="1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412230" y="3119438"/>
            <a:ext cx="4500098" cy="4206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en-US" altLang="zh-CN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6407150" y="5468303"/>
            <a:ext cx="4504944" cy="10266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与增长率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成正比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623310" y="1118235"/>
                <a:ext cx="4629150" cy="120523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ctr"/>
                <a:r>
                  <a:rPr lang="zh-CN" altLang="en-US" sz="3600">
                    <a:latin typeface="Cambria Math" panose="02040503050406030204" charset="0"/>
                    <a:cs typeface="Cambria Math" panose="02040503050406030204" charset="0"/>
                  </a:rPr>
                  <a:t>股价</a:t>
                </a:r>
                <a:r>
                  <a:rPr lang="en-US" altLang="zh-CN" sz="3600" i="1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f>
                      <m:fPr>
                        <m:ctrlP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zh-CN" alt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股利</m:t>
                        </m:r>
                      </m:num>
                      <m:den>
                        <m:r>
                          <a:rPr lang="zh-CN" alt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贴现率</m:t>
                        </m:r>
                        <m:r>
                          <a:rPr lang="en-US" altLang="zh-CN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zh-CN" altLang="en-US" sz="3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增长率</m:t>
                        </m:r>
                      </m:den>
                    </m:f>
                  </m:oMath>
                </a14:m>
                <a:endParaRPr lang="en-US" altLang="zh-CN" sz="3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310" y="1118235"/>
                <a:ext cx="4629150" cy="120523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8"/>
    </mc:Choice>
    <mc:Fallback>
      <p:transition spd="slow" advTm="137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如何选出优质股票？</a:t>
            </a:r>
            <a:endParaRPr lang="zh-CN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4" name="任意多边形: 形状 43"/>
          <p:cNvSpPr/>
          <p:nvPr>
            <p:custDataLst>
              <p:tags r:id="rId1"/>
            </p:custDataLst>
          </p:nvPr>
        </p:nvSpPr>
        <p:spPr>
          <a:xfrm>
            <a:off x="999490" y="3636328"/>
            <a:ext cx="4905661" cy="1817716"/>
          </a:xfrm>
          <a:custGeom>
            <a:avLst/>
            <a:gdLst>
              <a:gd name="connsiteX0" fmla="*/ 302959 w 4905661"/>
              <a:gd name="connsiteY0" fmla="*/ 0 h 1817716"/>
              <a:gd name="connsiteX1" fmla="*/ 4602702 w 4905661"/>
              <a:gd name="connsiteY1" fmla="*/ 0 h 1817716"/>
              <a:gd name="connsiteX2" fmla="*/ 4905661 w 4905661"/>
              <a:gd name="connsiteY2" fmla="*/ 302959 h 1817716"/>
              <a:gd name="connsiteX3" fmla="*/ 4905661 w 4905661"/>
              <a:gd name="connsiteY3" fmla="*/ 1514757 h 1817716"/>
              <a:gd name="connsiteX4" fmla="*/ 4602702 w 4905661"/>
              <a:gd name="connsiteY4" fmla="*/ 1817716 h 1817716"/>
              <a:gd name="connsiteX5" fmla="*/ 302959 w 4905661"/>
              <a:gd name="connsiteY5" fmla="*/ 1817716 h 1817716"/>
              <a:gd name="connsiteX6" fmla="*/ 0 w 4905661"/>
              <a:gd name="connsiteY6" fmla="*/ 1514757 h 1817716"/>
              <a:gd name="connsiteX7" fmla="*/ 0 w 4905661"/>
              <a:gd name="connsiteY7" fmla="*/ 1297457 h 1817716"/>
              <a:gd name="connsiteX8" fmla="*/ 19588 w 4905661"/>
              <a:gd name="connsiteY8" fmla="*/ 1299432 h 1817716"/>
              <a:gd name="connsiteX9" fmla="*/ 410162 w 4905661"/>
              <a:gd name="connsiteY9" fmla="*/ 908858 h 1817716"/>
              <a:gd name="connsiteX10" fmla="*/ 19588 w 4905661"/>
              <a:gd name="connsiteY10" fmla="*/ 518284 h 1817716"/>
              <a:gd name="connsiteX11" fmla="*/ 0 w 4905661"/>
              <a:gd name="connsiteY11" fmla="*/ 520259 h 1817716"/>
              <a:gd name="connsiteX12" fmla="*/ 0 w 4905661"/>
              <a:gd name="connsiteY12" fmla="*/ 302959 h 1817716"/>
              <a:gd name="connsiteX13" fmla="*/ 302959 w 4905661"/>
              <a:gd name="connsiteY13" fmla="*/ 0 h 181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05661" h="1817716">
                <a:moveTo>
                  <a:pt x="302959" y="0"/>
                </a:moveTo>
                <a:lnTo>
                  <a:pt x="4602702" y="0"/>
                </a:lnTo>
                <a:cubicBezTo>
                  <a:pt x="4770022" y="0"/>
                  <a:pt x="4905661" y="135639"/>
                  <a:pt x="4905661" y="302959"/>
                </a:cubicBezTo>
                <a:lnTo>
                  <a:pt x="4905661" y="1514757"/>
                </a:lnTo>
                <a:cubicBezTo>
                  <a:pt x="4905661" y="1682077"/>
                  <a:pt x="4770022" y="1817716"/>
                  <a:pt x="4602702" y="1817716"/>
                </a:cubicBezTo>
                <a:lnTo>
                  <a:pt x="302959" y="1817716"/>
                </a:lnTo>
                <a:cubicBezTo>
                  <a:pt x="135639" y="1817716"/>
                  <a:pt x="0" y="1682077"/>
                  <a:pt x="0" y="1514757"/>
                </a:cubicBezTo>
                <a:lnTo>
                  <a:pt x="0" y="1297457"/>
                </a:lnTo>
                <a:lnTo>
                  <a:pt x="19588" y="1299432"/>
                </a:lnTo>
                <a:cubicBezTo>
                  <a:pt x="235296" y="1299432"/>
                  <a:pt x="410162" y="1124566"/>
                  <a:pt x="410162" y="908858"/>
                </a:cubicBezTo>
                <a:cubicBezTo>
                  <a:pt x="410162" y="693150"/>
                  <a:pt x="235296" y="518284"/>
                  <a:pt x="19588" y="518284"/>
                </a:cubicBezTo>
                <a:lnTo>
                  <a:pt x="0" y="520259"/>
                </a:lnTo>
                <a:lnTo>
                  <a:pt x="0" y="302959"/>
                </a:lnTo>
                <a:cubicBezTo>
                  <a:pt x="0" y="135639"/>
                  <a:pt x="135639" y="0"/>
                  <a:pt x="30295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22638" tIns="0" rIns="407716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增长</a:t>
            </a:r>
            <a:endParaRPr lang="zh-CN" altLang="zh-CN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营业利润增长率&gt;20%</a:t>
            </a:r>
            <a:endParaRPr lang="zh-CN" altLang="zh-CN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6" name="任意多边形: 形状 35"/>
          <p:cNvSpPr/>
          <p:nvPr>
            <p:custDataLst>
              <p:tags r:id="rId2"/>
            </p:custDataLst>
          </p:nvPr>
        </p:nvSpPr>
        <p:spPr>
          <a:xfrm>
            <a:off x="999490" y="1405573"/>
            <a:ext cx="4905661" cy="1817716"/>
          </a:xfrm>
          <a:custGeom>
            <a:avLst/>
            <a:gdLst>
              <a:gd name="connsiteX0" fmla="*/ 302959 w 4905661"/>
              <a:gd name="connsiteY0" fmla="*/ 0 h 1817716"/>
              <a:gd name="connsiteX1" fmla="*/ 4602702 w 4905661"/>
              <a:gd name="connsiteY1" fmla="*/ 0 h 1817716"/>
              <a:gd name="connsiteX2" fmla="*/ 4905661 w 4905661"/>
              <a:gd name="connsiteY2" fmla="*/ 302959 h 1817716"/>
              <a:gd name="connsiteX3" fmla="*/ 4905661 w 4905661"/>
              <a:gd name="connsiteY3" fmla="*/ 1514757 h 1817716"/>
              <a:gd name="connsiteX4" fmla="*/ 4602702 w 4905661"/>
              <a:gd name="connsiteY4" fmla="*/ 1817716 h 1817716"/>
              <a:gd name="connsiteX5" fmla="*/ 302959 w 4905661"/>
              <a:gd name="connsiteY5" fmla="*/ 1817716 h 1817716"/>
              <a:gd name="connsiteX6" fmla="*/ 0 w 4905661"/>
              <a:gd name="connsiteY6" fmla="*/ 1514757 h 1817716"/>
              <a:gd name="connsiteX7" fmla="*/ 0 w 4905661"/>
              <a:gd name="connsiteY7" fmla="*/ 1297457 h 1817716"/>
              <a:gd name="connsiteX8" fmla="*/ 19588 w 4905661"/>
              <a:gd name="connsiteY8" fmla="*/ 1299432 h 1817716"/>
              <a:gd name="connsiteX9" fmla="*/ 410162 w 4905661"/>
              <a:gd name="connsiteY9" fmla="*/ 908858 h 1817716"/>
              <a:gd name="connsiteX10" fmla="*/ 19588 w 4905661"/>
              <a:gd name="connsiteY10" fmla="*/ 518284 h 1817716"/>
              <a:gd name="connsiteX11" fmla="*/ 0 w 4905661"/>
              <a:gd name="connsiteY11" fmla="*/ 520259 h 1817716"/>
              <a:gd name="connsiteX12" fmla="*/ 0 w 4905661"/>
              <a:gd name="connsiteY12" fmla="*/ 302959 h 1817716"/>
              <a:gd name="connsiteX13" fmla="*/ 302959 w 4905661"/>
              <a:gd name="connsiteY13" fmla="*/ 0 h 181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05661" h="1817716">
                <a:moveTo>
                  <a:pt x="302959" y="0"/>
                </a:moveTo>
                <a:lnTo>
                  <a:pt x="4602702" y="0"/>
                </a:lnTo>
                <a:cubicBezTo>
                  <a:pt x="4770022" y="0"/>
                  <a:pt x="4905661" y="135639"/>
                  <a:pt x="4905661" y="302959"/>
                </a:cubicBezTo>
                <a:lnTo>
                  <a:pt x="4905661" y="1514757"/>
                </a:lnTo>
                <a:cubicBezTo>
                  <a:pt x="4905661" y="1682077"/>
                  <a:pt x="4770022" y="1817716"/>
                  <a:pt x="4602702" y="1817716"/>
                </a:cubicBezTo>
                <a:lnTo>
                  <a:pt x="302959" y="1817716"/>
                </a:lnTo>
                <a:cubicBezTo>
                  <a:pt x="135639" y="1817716"/>
                  <a:pt x="0" y="1682077"/>
                  <a:pt x="0" y="1514757"/>
                </a:cubicBezTo>
                <a:lnTo>
                  <a:pt x="0" y="1297457"/>
                </a:lnTo>
                <a:lnTo>
                  <a:pt x="19588" y="1299432"/>
                </a:lnTo>
                <a:cubicBezTo>
                  <a:pt x="235296" y="1299432"/>
                  <a:pt x="410162" y="1124566"/>
                  <a:pt x="410162" y="908858"/>
                </a:cubicBezTo>
                <a:cubicBezTo>
                  <a:pt x="410162" y="693150"/>
                  <a:pt x="235296" y="518284"/>
                  <a:pt x="19588" y="518284"/>
                </a:cubicBezTo>
                <a:lnTo>
                  <a:pt x="0" y="520259"/>
                </a:lnTo>
                <a:lnTo>
                  <a:pt x="0" y="302959"/>
                </a:lnTo>
                <a:cubicBezTo>
                  <a:pt x="0" y="135639"/>
                  <a:pt x="135639" y="0"/>
                  <a:pt x="30295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22638" tIns="0" rIns="407716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现金流</a:t>
            </a:r>
            <a:endParaRPr lang="zh-CN" altLang="zh-CN" sz="24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现金流量/总资产 &gt;10%</a:t>
            </a:r>
            <a:endParaRPr lang="zh-CN" altLang="zh-CN" sz="24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1" name="任意多边形: 形状 40"/>
          <p:cNvSpPr/>
          <p:nvPr>
            <p:custDataLst>
              <p:tags r:id="rId3"/>
            </p:custDataLst>
          </p:nvPr>
        </p:nvSpPr>
        <p:spPr>
          <a:xfrm>
            <a:off x="6591300" y="1405573"/>
            <a:ext cx="5478780" cy="1817716"/>
          </a:xfrm>
          <a:custGeom>
            <a:avLst/>
            <a:gdLst>
              <a:gd name="connsiteX0" fmla="*/ 302959 w 4905661"/>
              <a:gd name="connsiteY0" fmla="*/ 0 h 1817716"/>
              <a:gd name="connsiteX1" fmla="*/ 4602702 w 4905661"/>
              <a:gd name="connsiteY1" fmla="*/ 0 h 1817716"/>
              <a:gd name="connsiteX2" fmla="*/ 4905661 w 4905661"/>
              <a:gd name="connsiteY2" fmla="*/ 302959 h 1817716"/>
              <a:gd name="connsiteX3" fmla="*/ 4905661 w 4905661"/>
              <a:gd name="connsiteY3" fmla="*/ 1514757 h 1817716"/>
              <a:gd name="connsiteX4" fmla="*/ 4602702 w 4905661"/>
              <a:gd name="connsiteY4" fmla="*/ 1817716 h 1817716"/>
              <a:gd name="connsiteX5" fmla="*/ 302959 w 4905661"/>
              <a:gd name="connsiteY5" fmla="*/ 1817716 h 1817716"/>
              <a:gd name="connsiteX6" fmla="*/ 0 w 4905661"/>
              <a:gd name="connsiteY6" fmla="*/ 1514757 h 1817716"/>
              <a:gd name="connsiteX7" fmla="*/ 0 w 4905661"/>
              <a:gd name="connsiteY7" fmla="*/ 1297457 h 1817716"/>
              <a:gd name="connsiteX8" fmla="*/ 19588 w 4905661"/>
              <a:gd name="connsiteY8" fmla="*/ 1299432 h 1817716"/>
              <a:gd name="connsiteX9" fmla="*/ 410162 w 4905661"/>
              <a:gd name="connsiteY9" fmla="*/ 908858 h 1817716"/>
              <a:gd name="connsiteX10" fmla="*/ 19588 w 4905661"/>
              <a:gd name="connsiteY10" fmla="*/ 518284 h 1817716"/>
              <a:gd name="connsiteX11" fmla="*/ 0 w 4905661"/>
              <a:gd name="connsiteY11" fmla="*/ 520259 h 1817716"/>
              <a:gd name="connsiteX12" fmla="*/ 0 w 4905661"/>
              <a:gd name="connsiteY12" fmla="*/ 302959 h 1817716"/>
              <a:gd name="connsiteX13" fmla="*/ 302959 w 4905661"/>
              <a:gd name="connsiteY13" fmla="*/ 0 h 181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05661" h="1817716">
                <a:moveTo>
                  <a:pt x="302959" y="0"/>
                </a:moveTo>
                <a:lnTo>
                  <a:pt x="4602702" y="0"/>
                </a:lnTo>
                <a:cubicBezTo>
                  <a:pt x="4770022" y="0"/>
                  <a:pt x="4905661" y="135639"/>
                  <a:pt x="4905661" y="302959"/>
                </a:cubicBezTo>
                <a:lnTo>
                  <a:pt x="4905661" y="1514757"/>
                </a:lnTo>
                <a:cubicBezTo>
                  <a:pt x="4905661" y="1682077"/>
                  <a:pt x="4770022" y="1817716"/>
                  <a:pt x="4602702" y="1817716"/>
                </a:cubicBezTo>
                <a:lnTo>
                  <a:pt x="302959" y="1817716"/>
                </a:lnTo>
                <a:cubicBezTo>
                  <a:pt x="135639" y="1817716"/>
                  <a:pt x="0" y="1682077"/>
                  <a:pt x="0" y="1514757"/>
                </a:cubicBezTo>
                <a:lnTo>
                  <a:pt x="0" y="1297457"/>
                </a:lnTo>
                <a:lnTo>
                  <a:pt x="19588" y="1299432"/>
                </a:lnTo>
                <a:cubicBezTo>
                  <a:pt x="235296" y="1299432"/>
                  <a:pt x="410162" y="1124566"/>
                  <a:pt x="410162" y="908858"/>
                </a:cubicBezTo>
                <a:cubicBezTo>
                  <a:pt x="410162" y="693150"/>
                  <a:pt x="235296" y="518284"/>
                  <a:pt x="19588" y="518284"/>
                </a:cubicBezTo>
                <a:lnTo>
                  <a:pt x="0" y="520259"/>
                </a:lnTo>
                <a:lnTo>
                  <a:pt x="0" y="302959"/>
                </a:lnTo>
                <a:cubicBezTo>
                  <a:pt x="0" y="135639"/>
                  <a:pt x="135639" y="0"/>
                  <a:pt x="30295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22638" tIns="0" rIns="407716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盈利</a:t>
            </a:r>
            <a:endParaRPr lang="zh-CN" altLang="zh-CN" sz="24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股东</a:t>
            </a:r>
            <a:r>
              <a:rPr lang="zh-CN" altLang="zh-CN" sz="2400" dirty="0" smtClean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权益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回报率（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ROE</a:t>
            </a:r>
            <a:r>
              <a:rPr lang="zh-CN" altLang="zh-CN" sz="2400" dirty="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） &gt;15%</a:t>
            </a:r>
            <a:endParaRPr lang="zh-CN" altLang="zh-CN" sz="2400" dirty="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5" name="椭圆 44"/>
          <p:cNvSpPr/>
          <p:nvPr>
            <p:custDataLst>
              <p:tags r:id="rId4"/>
            </p:custDataLst>
          </p:nvPr>
        </p:nvSpPr>
        <p:spPr>
          <a:xfrm>
            <a:off x="696595" y="4221163"/>
            <a:ext cx="648108" cy="648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b="1" dirty="0">
              <a:solidFill>
                <a:schemeClr val="l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7" name="椭圆 36"/>
          <p:cNvSpPr/>
          <p:nvPr>
            <p:custDataLst>
              <p:tags r:id="rId5"/>
            </p:custDataLst>
          </p:nvPr>
        </p:nvSpPr>
        <p:spPr>
          <a:xfrm>
            <a:off x="696595" y="1989773"/>
            <a:ext cx="648108" cy="64810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b="1">
              <a:solidFill>
                <a:schemeClr val="l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2" name="椭圆 41"/>
          <p:cNvSpPr/>
          <p:nvPr>
            <p:custDataLst>
              <p:tags r:id="rId6"/>
            </p:custDataLst>
          </p:nvPr>
        </p:nvSpPr>
        <p:spPr>
          <a:xfrm>
            <a:off x="6287770" y="1989773"/>
            <a:ext cx="648108" cy="6481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b="1" dirty="0">
              <a:solidFill>
                <a:schemeClr val="l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7" name="任意多边形: 形状 46"/>
          <p:cNvSpPr/>
          <p:nvPr>
            <p:custDataLst>
              <p:tags r:id="rId7"/>
            </p:custDataLst>
          </p:nvPr>
        </p:nvSpPr>
        <p:spPr>
          <a:xfrm>
            <a:off x="6591300" y="3636328"/>
            <a:ext cx="4905661" cy="1817716"/>
          </a:xfrm>
          <a:custGeom>
            <a:avLst/>
            <a:gdLst>
              <a:gd name="connsiteX0" fmla="*/ 302959 w 4905661"/>
              <a:gd name="connsiteY0" fmla="*/ 0 h 1817716"/>
              <a:gd name="connsiteX1" fmla="*/ 4602702 w 4905661"/>
              <a:gd name="connsiteY1" fmla="*/ 0 h 1817716"/>
              <a:gd name="connsiteX2" fmla="*/ 4905661 w 4905661"/>
              <a:gd name="connsiteY2" fmla="*/ 302959 h 1817716"/>
              <a:gd name="connsiteX3" fmla="*/ 4905661 w 4905661"/>
              <a:gd name="connsiteY3" fmla="*/ 1514757 h 1817716"/>
              <a:gd name="connsiteX4" fmla="*/ 4602702 w 4905661"/>
              <a:gd name="connsiteY4" fmla="*/ 1817716 h 1817716"/>
              <a:gd name="connsiteX5" fmla="*/ 302959 w 4905661"/>
              <a:gd name="connsiteY5" fmla="*/ 1817716 h 1817716"/>
              <a:gd name="connsiteX6" fmla="*/ 0 w 4905661"/>
              <a:gd name="connsiteY6" fmla="*/ 1514757 h 1817716"/>
              <a:gd name="connsiteX7" fmla="*/ 0 w 4905661"/>
              <a:gd name="connsiteY7" fmla="*/ 1297457 h 1817716"/>
              <a:gd name="connsiteX8" fmla="*/ 19588 w 4905661"/>
              <a:gd name="connsiteY8" fmla="*/ 1299432 h 1817716"/>
              <a:gd name="connsiteX9" fmla="*/ 410162 w 4905661"/>
              <a:gd name="connsiteY9" fmla="*/ 908858 h 1817716"/>
              <a:gd name="connsiteX10" fmla="*/ 19588 w 4905661"/>
              <a:gd name="connsiteY10" fmla="*/ 518284 h 1817716"/>
              <a:gd name="connsiteX11" fmla="*/ 0 w 4905661"/>
              <a:gd name="connsiteY11" fmla="*/ 520259 h 1817716"/>
              <a:gd name="connsiteX12" fmla="*/ 0 w 4905661"/>
              <a:gd name="connsiteY12" fmla="*/ 302959 h 1817716"/>
              <a:gd name="connsiteX13" fmla="*/ 302959 w 4905661"/>
              <a:gd name="connsiteY13" fmla="*/ 0 h 181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05661" h="1817716">
                <a:moveTo>
                  <a:pt x="302959" y="0"/>
                </a:moveTo>
                <a:lnTo>
                  <a:pt x="4602702" y="0"/>
                </a:lnTo>
                <a:cubicBezTo>
                  <a:pt x="4770022" y="0"/>
                  <a:pt x="4905661" y="135639"/>
                  <a:pt x="4905661" y="302959"/>
                </a:cubicBezTo>
                <a:lnTo>
                  <a:pt x="4905661" y="1514757"/>
                </a:lnTo>
                <a:cubicBezTo>
                  <a:pt x="4905661" y="1682077"/>
                  <a:pt x="4770022" y="1817716"/>
                  <a:pt x="4602702" y="1817716"/>
                </a:cubicBezTo>
                <a:lnTo>
                  <a:pt x="302959" y="1817716"/>
                </a:lnTo>
                <a:cubicBezTo>
                  <a:pt x="135639" y="1817716"/>
                  <a:pt x="0" y="1682077"/>
                  <a:pt x="0" y="1514757"/>
                </a:cubicBezTo>
                <a:lnTo>
                  <a:pt x="0" y="1297457"/>
                </a:lnTo>
                <a:lnTo>
                  <a:pt x="19588" y="1299432"/>
                </a:lnTo>
                <a:cubicBezTo>
                  <a:pt x="235296" y="1299432"/>
                  <a:pt x="410162" y="1124566"/>
                  <a:pt x="410162" y="908858"/>
                </a:cubicBezTo>
                <a:cubicBezTo>
                  <a:pt x="410162" y="693150"/>
                  <a:pt x="235296" y="518284"/>
                  <a:pt x="19588" y="518284"/>
                </a:cubicBezTo>
                <a:lnTo>
                  <a:pt x="0" y="520259"/>
                </a:lnTo>
                <a:lnTo>
                  <a:pt x="0" y="302959"/>
                </a:lnTo>
                <a:cubicBezTo>
                  <a:pt x="0" y="135639"/>
                  <a:pt x="135639" y="0"/>
                  <a:pt x="302959" y="0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  <a:alpha val="15000"/>
            </a:schemeClr>
          </a:solidFill>
          <a:ln w="6350">
            <a:solidFill>
              <a:schemeClr val="lt1">
                <a:lumMod val="10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22638" tIns="0" rIns="407716" b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估值</a:t>
            </a:r>
            <a:endParaRPr lang="zh-CN" altLang="zh-CN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市盈率&lt;20</a:t>
            </a:r>
            <a:endParaRPr lang="zh-CN" altLang="zh-CN" sz="2400">
              <a:solidFill>
                <a:schemeClr val="tx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8" name="椭圆 47"/>
          <p:cNvSpPr/>
          <p:nvPr>
            <p:custDataLst>
              <p:tags r:id="rId8"/>
            </p:custDataLst>
          </p:nvPr>
        </p:nvSpPr>
        <p:spPr>
          <a:xfrm>
            <a:off x="6287770" y="4221163"/>
            <a:ext cx="648108" cy="6481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b="1">
                <a:solidFill>
                  <a:schemeClr val="lt1"/>
                </a:solidFill>
                <a:latin typeface="+mn-ea"/>
                <a:cs typeface="+mn-ea"/>
                <a:sym typeface="+mn-ea"/>
              </a:rPr>
              <a:t>04</a:t>
            </a:r>
            <a:endParaRPr lang="en-US" altLang="zh-CN" b="1" dirty="0">
              <a:solidFill>
                <a:schemeClr val="l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6"/>
    </mc:Choice>
    <mc:Fallback>
      <p:transition spd="slow" advTm="1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优质股票的数量</a:t>
            </a:r>
            <a:endParaRPr lang="zh-CN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23" name="图片 23" descr="图片10"/>
          <p:cNvPicPr>
            <a:picLocks noGrp="1" noChangeAspect="1"/>
          </p:cNvPicPr>
          <p:nvPr>
            <p:ph idx="1"/>
          </p:nvPr>
        </p:nvPicPr>
        <p:blipFill>
          <a:blip r:embed="rId1" cstate="print">
            <a:lum contrast="24000"/>
          </a:blip>
          <a:stretch>
            <a:fillRect/>
          </a:stretch>
        </p:blipFill>
        <p:spPr>
          <a:xfrm>
            <a:off x="1859280" y="1098550"/>
            <a:ext cx="9330690" cy="5380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"/>
    </mc:Choice>
    <mc:Fallback>
      <p:transition spd="slow" advTm="1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>
                <a:sym typeface="+mn-ea"/>
              </a:rPr>
              <a:t>优质股票组合的投资表现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z="120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200"/>
              <a:t>为何要坚持理性投资？</a:t>
            </a:r>
            <a:endParaRPr lang="zh-CN" altLang="en-US" sz="1200"/>
          </a:p>
        </p:txBody>
      </p:sp>
      <p:pic>
        <p:nvPicPr>
          <p:cNvPr id="10" name="图片 9" descr="图片11"/>
          <p:cNvPicPr>
            <a:picLocks noChangeAspect="1"/>
          </p:cNvPicPr>
          <p:nvPr/>
        </p:nvPicPr>
        <p:blipFill>
          <a:blip r:embed="rId1" cstate="print">
            <a:lum contrast="6000"/>
          </a:blip>
          <a:stretch>
            <a:fillRect/>
          </a:stretch>
        </p:blipFill>
        <p:spPr>
          <a:xfrm>
            <a:off x="2039666" y="1189482"/>
            <a:ext cx="8101244" cy="492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8"/>
    </mc:Choice>
    <mc:Fallback>
      <p:transition spd="slow" advTm="248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COMMONDATA" val="eyJoZGlkIjoiYWMzOThhNzg5YTI5OWE0NjVlYjAxY2ViYWMzZmUzNTEifQ=="/>
  <p:tag name="RESOURCE_RECORD_KEY" val="{&quot;70&quot;:[3327011,3319434,3321971,3330514,3314058,3319344,3323860]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4431_1*l_h_i*1_1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gradient&quot;:[{&quot;brightness&quot;:0,&quot;colorType&quot;:1,&quot;foreColorIndex&quot;:5,&quot;pos&quot;:0.44999998807907104,&quot;transparency&quot;:0},{&quot;brightness&quot;:0,&quot;colorType&quot;:1,&quot;foreColorIndex&quot;:5,&quot;pos&quot;:0,&quot;transparency&quot;:1}],&quot;type&quot;:3},&quot;glow&quot;:{&quot;colorType&quot;:0},&quot;line&quot;:{&quot;gradient&quot;:[{&quot;brightness&quot;:-0.25,&quot;colorType&quot;:1,&quot;foreColorIndex&quot;:5,&quot;pos&quot;:0.4699999988079071,&quot;transparency&quot;:0},{&quot;brightness&quot;:0,&quot;colorType&quot;:1,&quot;foreColorIndex&quot;:14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4431_1*l_h_i*1_2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gradient&quot;:[{&quot;brightness&quot;:0,&quot;colorType&quot;:1,&quot;foreColorIndex&quot;:5,&quot;pos&quot;:0.5600000023841858,&quot;transparency&quot;:0},{&quot;brightness&quot;:-0.05000000074505806,&quot;colorType&quot;:1,&quot;foreColorIndex&quot;:5,&quot;pos&quot;:1,&quot;transparency&quot;:1}],&quot;type&quot;:3},&quot;glow&quot;:{&quot;colorType&quot;:0},&quot;line&quot;:{&quot;gradient&quot;:[{&quot;brightness&quot;:-0.25,&quot;colorType&quot;:1,&quot;foreColorIndex&quot;:5,&quot;pos&quot;:0.5699999928474426,&quot;transparency&quot;:0},{&quot;brightness&quot;:0,&quot;colorType&quot;:1,&quot;foreColorIndex&quot;:14,&quot;pos&quot;:0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4431_1*l_i*1_1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4431_1*l_i*1_2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1,&quot;foreColorIndex&quot;:5,&quot;transparency&quot;:0.2000000029802322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26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431_1*l_h_f*1_1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请&#10;言简意赅的阐述观点"/>
  <p:tag name="KSO_WM_UNIT_TEXT_TYPE" val="1"/>
  <p:tag name="KSO_WM_DIAGRAM_USE_COLOR_VALUE" val="{&quot;color_scheme&quot;:1,&quot;color_type&quot;:1,&quot;theme_color_indexes&quot;:[5,6,5,6,5,6]}"/>
</p:tagLst>
</file>

<file path=ppt/tags/tag27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4431_1*l_h_f*1_2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请&#10;言简意赅的阐述观点"/>
  <p:tag name="KSO_WM_UNIT_TEXT_TYPE" val="1"/>
  <p:tag name="KSO_WM_DIAGRAM_USE_COLOR_VALUE" val="{&quot;color_scheme&quot;:1,&quot;color_type&quot;:1,&quot;theme_color_indexes&quot;:[5,6,5,6,5,6]}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5"/>
  <p:tag name="KSO_WM_UNIT_ID" val="diagram20234431_1*l_i*1_5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VIRTUALLY_FRAME" val="{&quot;height&quot;:220.99322509765625,&quot;left&quot;:78.71952329140012,&quot;top&quot;:159.5663795771561,&quot;width&quot;:802.6701660156249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4"/>
  <p:tag name="KSO_WM_UNIT_ID" val="diagram20234431_1*l_i*1_4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3"/>
  <p:tag name="KSO_WM_UNIT_ID" val="diagram20234431_1*l_i*1_3"/>
  <p:tag name="KSO_WM_TEMPLATE_CATEGORY" val="diagram"/>
  <p:tag name="KSO_WM_TEMPLATE_INDEX" val="20234431"/>
  <p:tag name="KSO_WM_UNIT_LAYERLEVEL" val="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4431_1*l_h_i*1_1_2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4431_1*l_h_i*1_2_2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33.xml><?xml version="1.0" encoding="utf-8"?>
<p:tagLst xmlns:p="http://schemas.openxmlformats.org/presentationml/2006/main">
  <p:tag name="KSO_WM_UNIT_VALUE" val="87*8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4431_1*l_h_x*1_1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34.xml><?xml version="1.0" encoding="utf-8"?>
<p:tagLst xmlns:p="http://schemas.openxmlformats.org/presentationml/2006/main">
  <p:tag name="KSO_WM_UNIT_VALUE" val="87*8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4431_1*l_h_x*1_2_1"/>
  <p:tag name="KSO_WM_TEMPLATE_CATEGORY" val="diagram"/>
  <p:tag name="KSO_WM_TEMPLATE_INDEX" val="20234431"/>
  <p:tag name="KSO_WM_UNIT_LAYERLEVEL" val="1_1_1"/>
  <p:tag name="KSO_WM_TAG_VERSION" val="3.0"/>
  <p:tag name="KSO_WM_BEAUTIFY_FLAG" val="#wm#"/>
  <p:tag name="KSO_WM_UNIT_DIAGRAM_CONTRAST_TITLE_CNT" val="0"/>
  <p:tag name="KSO_WM_UNIT_DIAGRAM_DIMENSION_TITLE_CNT" val="0"/>
  <p:tag name="KSO_WM_DIAGRAM_VERSION" val="3"/>
  <p:tag name="KSO_WM_DIAGRAM_COLOR_TRICK" val="1"/>
  <p:tag name="KSO_WM_DIAGRAM_COLOR_TEXT_CAN_REMOVE" val="n"/>
  <p:tag name="KSO_WM_DIAGRAM_MAX_ITEMCNT" val="2"/>
  <p:tag name="KSO_WM_DIAGRAM_MIN_ITEMCNT" val="2"/>
  <p:tag name="KSO_WM_DIAGRAM_VIRTUALLY_FRAME" val="{&quot;height&quot;:220.99322509765625,&quot;left&quot;:78.71952329140012,&quot;top&quot;:159.5663795771561,&quot;width&quot;:802.670166015624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19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4987_1*l_h_f*1_1_1"/>
  <p:tag name="KSO_WM_TEMPLATE_CATEGORY" val="diagram"/>
  <p:tag name="KSO_WM_TEMPLATE_INDEX" val="202349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0,&quot;transparency&quot;:0.9700000286102295},{&quot;brightness&quot;:0,&quot;colorType&quot;:1,&quot;foreColorIndex&quot;:5,&quot;pos&quot;:1,&quot;transparency&quot;:0.8500000238418579}],&quot;type&quot;:3},&quot;glow&quot;:{&quot;colorType&quot;:0},&quot;line&quot;:{&quot;gradient&quot;:[{&quot;brightness&quot;:0,&quot;colorType&quot;:1,&quot;foreColorIndex&quot;:5,&quot;pos&quot;:1,&quot;transparency&quot;:0.8500000238418579},{&quot;brightness&quot;:0,&quot;colorType&quot;:1,&quot;foreColorIndex&quot;:5,&quot;pos&quot;:0,&quot;transparency&quot;:0.4000000059604645}],&quot;type&quot;:2},&quot;shadow&quot;:{&quot;brightness&quot;:0,&quot;colorType&quot;:2,&quot;rgb&quot;:&quot;#000000&quot;,&quot;transparency&quot;:0.9300000071525574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4987_1*l_h_i*1_1_1"/>
  <p:tag name="KSO_WM_TEMPLATE_CATEGORY" val="diagram"/>
  <p:tag name="KSO_WM_TEMPLATE_INDEX" val="20234987"/>
  <p:tag name="KSO_WM_UNIT_LAYERLEVEL" val="1_1_1"/>
  <p:tag name="KSO_WM_TAG_VERSION" val="3.0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BEAUTIFY_FLAG" val="#wm#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5,6,5,6,5,6]}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987_1*l_h_a*1_1_1"/>
  <p:tag name="KSO_WM_TEMPLATE_CATEGORY" val="diagram"/>
  <p:tag name="KSO_WM_TEMPLATE_INDEX" val="20234987"/>
  <p:tag name="KSO_WM_UNIT_LAYERLEVEL" val="1_1_1"/>
  <p:tag name="KSO_WM_TAG_VERSION" val="3.0"/>
  <p:tag name="KSO_WM_DIAGRAM_GROUP_CODE" val="l1-1"/>
  <p:tag name="KSO_WM_DIAGRAM_MAX_ITEMCNT" val="3"/>
  <p:tag name="KSO_WM_DIAGRAM_MIN_ITEMCNT" val="1"/>
  <p:tag name="KSO_WM_DIAGRAM_VIRTUALLY_FRAME" val="{&quot;height&quot;:114.6,&quot;left&quot;:54.3,&quot;top&quot;:212.75,&quot;width&quot;:851.5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TEXT_FILL_TYPE" val="1"/>
  <p:tag name="KSO_WM_UNIT_VALUE" val="11"/>
  <p:tag name="KSO_WM_BEAUTIFY_FLAG" val="#wm#"/>
  <p:tag name="KSO_WM_UNIT_PRESET_TEXT" val="此处添加标题"/>
  <p:tag name="KSO_WM_UNIT_FILL_TYPE" val="3"/>
  <p:tag name="KSO_WM_DIAGRAM_USE_COLOR_VALUE" val="{&quot;color_scheme&quot;:1,&quot;color_type&quot;:1,&quot;theme_color_indexes&quot;:[5,6,5,6,5,6]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231701_1*n_h_h_i*1_2_1_1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gradient&quot;:[{&quot;brightness&quot;:0.800000011920929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1"/>
  <p:tag name="KSO_WM_UNIT_ID" val="diagram20231701_1*n_h_h_i*1_2_2_1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gradient&quot;:[{&quot;brightness&quot;:0.800000011920929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701_1*n_h_i*1_1_1"/>
  <p:tag name="KSO_WM_TEMPLATE_CATEGORY" val="diagram"/>
  <p:tag name="KSO_WM_TEMPLATE_INDEX" val="20231701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solid&quot;:{&quot;brightness&quot;:0.800000011920929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DIAGRAM_USE_COLOR_VALUE" val="{&quot;color_scheme&quot;:1,&quot;color_type&quot;:1,&quot;theme_color_indexes&quot;:[5,6,5,6,5,6]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2_2"/>
  <p:tag name="KSO_WM_UNIT_ID" val="diagram20231701_1*n_h_h_i*1_2_2_2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solidLine&quot;:{&quot;brightness&quot;:0,&quot;colorType&quot;:1,&quot;foreColorIndex&quot;:2,&quot;transparency&quot;:0},&quot;type&quot;:1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2"/>
  <p:tag name="KSO_WM_DIAGRAM_USE_COLOR_VALUE" val="{&quot;color_scheme&quot;:1,&quot;color_type&quot;:1,&quot;theme_color_indexes&quot;:[5,6,5,6,5,6]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2"/>
  <p:tag name="KSO_WM_UNIT_ID" val="diagram20231701_1*n_h_h_i*1_2_1_2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gradient&quot;:[{&quot;brightness&quot;:0,&quot;colorType&quot;:1,&quot;foreColorIndex&quot;:7,&quot;pos&quot;:0,&quot;transparency&quot;:0},{&quot;brightness&quot;:0,&quot;colorType&quot;:1,&quot;foreColorIndex&quot;:6,&quot;pos&quot;:1,&quot;transparency&quot;:0}],&quot;type&quot;:3},&quot;glow&quot;:{&quot;colorType&quot;:0},&quot;line&quot;:{&quot;solidLine&quot;:{&quot;brightness&quot;:0,&quot;colorType&quot;:1,&quot;foreColorIndex&quot;:2,&quot;transparency&quot;:0},&quot;type&quot;:1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2"/>
  <p:tag name="KSO_WM_DIAGRAM_USE_COLOR_VALUE" val="{&quot;color_scheme&quot;:1,&quot;color_type&quot;:1,&quot;theme_color_indexes&quot;:[5,6,5,6,5,6]}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a"/>
  <p:tag name="KSO_WM_UNIT_INDEX" val="1_1_1"/>
  <p:tag name="KSO_WM_UNIT_ID" val="diagram20231701_1*n_h_a*1_1_1"/>
  <p:tag name="KSO_WM_TEMPLATE_CATEGORY" val="diagram"/>
  <p:tag name="KSO_WM_TEMPLATE_INDEX" val="20231701"/>
  <p:tag name="KSO_WM_UNIT_LAYERLEVEL" val="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UNIT_TEXT_FILL_TYPE" val="1"/>
  <p:tag name="KSO_WM_UNIT_TEXT_TYPE" val="1"/>
  <p:tag name="KSO_WM_UNIT_PRESET_TEXT" val="单击此处&#10;添加标题"/>
  <p:tag name="KSO_WM_DIAGRAM_USE_COLOR_VALUE" val="{&quot;color_scheme&quot;:1,&quot;color_type&quot;:1,&quot;theme_color_indexes&quot;:[5,6,5,6,5,6]}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2"/>
  <p:tag name="KSO_WM_UNIT_ID" val="diagram20231701_1*n_h_i*1_1_2"/>
  <p:tag name="KSO_WM_TEMPLATE_CATEGORY" val="diagram"/>
  <p:tag name="KSO_WM_TEMPLATE_INDEX" val="20231701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1_1"/>
  <p:tag name="KSO_WM_UNIT_ID" val="diagram20231701_1*n_h_h_f*1_2_1_1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增减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2_3"/>
  <p:tag name="KSO_WM_UNIT_ID" val="diagram20231701_1*n_h_h_i*1_2_2_3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UNIT_INDEX" val="1_2_1_3"/>
  <p:tag name="KSO_WM_UNIT_ID" val="diagram20231701_1*n_h_h_i*1_2_1_3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2_1"/>
  <p:tag name="KSO_WM_UNIT_ID" val="diagram20231701_1*n_h_h_f*1_2_2_1"/>
  <p:tag name="KSO_WM_TEMPLATE_CATEGORY" val="diagram"/>
  <p:tag name="KSO_WM_TEMPLATE_INDEX" val="20231701"/>
  <p:tag name="KSO_WM_UNIT_LAYERLEVEL" val="1_1_1_1"/>
  <p:tag name="KSO_WM_TAG_VERSION" val="3.0"/>
  <p:tag name="KSO_WM_BEAUTIFY_FLAG" val="#wm#"/>
  <p:tag name="KSO_WM_DIAGRAM_GROUP_CODE" val="n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3.17731872558596,&quot;left&quot;:54.12560297928458,&quot;top&quot;:86.11772064449278,&quot;width&quot;:851.837219238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文本具体内容，简明扼要地阐述您的观点。根据需要可增减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4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308_3*l_h_f*1_3_1"/>
  <p:tag name="KSO_WM_TEMPLATE_CATEGORY" val="diagram"/>
  <p:tag name="KSO_WM_TEMPLATE_INDEX" val="2023130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308_3*l_h_f*1_1_1"/>
  <p:tag name="KSO_WM_TEMPLATE_CATEGORY" val="diagram"/>
  <p:tag name="KSO_WM_TEMPLATE_INDEX" val="2023130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308_3*l_h_f*1_2_1"/>
  <p:tag name="KSO_WM_TEMPLATE_CATEGORY" val="diagram"/>
  <p:tag name="KSO_WM_TEMPLATE_INDEX" val="2023130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308_3*l_h_i*1_3_1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308_3*l_h_i*1_1_1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308_3*l_h_i*1_2_1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ID" val="diagram20231308_3*l_h_f*1_4_1"/>
  <p:tag name="KSO_WM_TEMPLATE_CATEGORY" val="diagram"/>
  <p:tag name="KSO_WM_TEMPLATE_INDEX" val="20231308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,&quot;colorType&quot;:1,&quot;foreColorIndex&quot;:2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输入你的项正文，文字是您思想的提炼，请尽量言简意赅的阐述观点。单击此处输入你的项正文。"/>
  <p:tag name="KSO_WM_UNIT_FILL_TYPE" val="1"/>
  <p:tag name="KSO_WM_UNIT_FILL_FORE_SCHEMECOLOR_INDEX" val="13"/>
  <p:tag name="KSO_WM_UNIT_FILL_FORE_SCHEMECOLOR_INDEX_BRIGHTNESS" val="0.6"/>
  <p:tag name="KSO_WM_UNIT_LINE_FORE_SCHEMECOLOR_INDEX" val="2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308_3*l_h_i*1_4_1"/>
  <p:tag name="KSO_WM_TEMPLATE_CATEGORY" val="diagram"/>
  <p:tag name="KSO_WM_TEMPLATE_INDEX" val="20231308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54998779296875,&quot;left&quot;:54.58817634642592,&quot;top&quot;:84.7886675208385,&quot;width&quot;:850.946166992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7.xml><?xml version="1.0" encoding="utf-8"?>
<p:tagLst xmlns:p="http://schemas.openxmlformats.org/presentationml/2006/main">
  <p:tag name="TIMING" val="|0.2|0.3|0.6|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3B48"/>
      </a:accent1>
      <a:accent2>
        <a:srgbClr val="3F3F3F"/>
      </a:accent2>
      <a:accent3>
        <a:srgbClr val="F23B48"/>
      </a:accent3>
      <a:accent4>
        <a:srgbClr val="3F3F3F"/>
      </a:accent4>
      <a:accent5>
        <a:srgbClr val="F23B48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</Template>
  <TotalTime>0</TotalTime>
  <Words>1174</Words>
  <Application>WPS 演示</Application>
  <PresentationFormat>宽屏</PresentationFormat>
  <Paragraphs>289</Paragraphs>
  <Slides>27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Arial</vt:lpstr>
      <vt:lpstr>宋体</vt:lpstr>
      <vt:lpstr>Wingdings</vt:lpstr>
      <vt:lpstr>Lato</vt:lpstr>
      <vt:lpstr>Calibri</vt:lpstr>
      <vt:lpstr>Wingdings</vt:lpstr>
      <vt:lpstr>微软雅黑</vt:lpstr>
      <vt:lpstr>Raleway</vt:lpstr>
      <vt:lpstr>Segoe Print</vt:lpstr>
      <vt:lpstr>Arial</vt:lpstr>
      <vt:lpstr>+中文正文</vt:lpstr>
      <vt:lpstr>Arial Unicode MS</vt:lpstr>
      <vt:lpstr>Lato Light</vt:lpstr>
      <vt:lpstr>MS PGothic</vt:lpstr>
      <vt:lpstr>Cambria Math</vt:lpstr>
      <vt:lpstr>1_Office Theme</vt:lpstr>
      <vt:lpstr>2_Office Theme</vt:lpstr>
      <vt:lpstr>3_Office Theme</vt:lpstr>
      <vt:lpstr>2_Office Theme</vt:lpstr>
      <vt:lpstr>4_Office Theme</vt:lpstr>
      <vt:lpstr>2_Office Theme</vt:lpstr>
      <vt:lpstr>5_Office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Windows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Key</dc:creator>
  <cp:lastModifiedBy>肖刚</cp:lastModifiedBy>
  <cp:revision>118</cp:revision>
  <dcterms:created xsi:type="dcterms:W3CDTF">2017-10-04T12:20:00Z</dcterms:created>
  <dcterms:modified xsi:type="dcterms:W3CDTF">2025-04-15T09:10:24Z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1AD70249600E4463B1A710B70F5173D7_13</vt:lpwstr>
  </property>
</Properties>
</file>