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3" r:id="rId6"/>
    <p:sldId id="260" r:id="rId7"/>
    <p:sldId id="261" r:id="rId8"/>
  </p:sldIdLst>
  <p:sldSz cx="18288000" cy="10287000"/>
  <p:notesSz cx="6858000" cy="9144000"/>
  <p:embeddedFontLst>
    <p:embeddedFont>
      <p:font typeface="Algerian" panose="04020705040A02060702" pitchFamily="82" charset="0"/>
      <p:regular r:id="rId10"/>
    </p:embeddedFont>
    <p:embeddedFont>
      <p:font typeface="Open Sauce Heavy" panose="020B0604020202020204" charset="0"/>
      <p:regular r:id="rId11"/>
    </p:embeddedFont>
    <p:embeddedFont>
      <p:font typeface="Poppins Light" panose="00000400000000000000" pitchFamily="2"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45" d="100"/>
          <a:sy n="45" d="100"/>
        </p:scale>
        <p:origin x="644"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EA1F5-E633-42CD-95F1-C3E6D2774625}"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54AE4550-B6FB-4CA8-9334-E607DC3F7A50}">
      <dgm:prSet phldrT="[Text]" custT="1"/>
      <dgm:spPr/>
      <dgm:t>
        <a:bodyPr/>
        <a:lstStyle/>
        <a:p>
          <a:r>
            <a:rPr lang="en-US" sz="3600" dirty="0" err="1">
              <a:latin typeface="Algerian" panose="04020705040A02060702" pitchFamily="82" charset="0"/>
            </a:rPr>
            <a:t>doclock</a:t>
          </a:r>
          <a:endParaRPr lang="en-US" sz="3600" dirty="0"/>
        </a:p>
      </dgm:t>
    </dgm:pt>
    <dgm:pt modelId="{C93327F1-4FAC-4F4A-8340-8BEA17AF0680}" type="parTrans" cxnId="{2219B886-B2B2-494C-83A1-9C11001DB131}">
      <dgm:prSet/>
      <dgm:spPr/>
      <dgm:t>
        <a:bodyPr/>
        <a:lstStyle/>
        <a:p>
          <a:endParaRPr lang="en-US"/>
        </a:p>
      </dgm:t>
    </dgm:pt>
    <dgm:pt modelId="{B3731875-B640-4A75-B48A-852802981504}" type="sibTrans" cxnId="{2219B886-B2B2-494C-83A1-9C11001DB131}">
      <dgm:prSet/>
      <dgm:spPr/>
      <dgm:t>
        <a:bodyPr/>
        <a:lstStyle/>
        <a:p>
          <a:endParaRPr lang="en-US"/>
        </a:p>
      </dgm:t>
    </dgm:pt>
    <dgm:pt modelId="{50179D78-3AEE-45D0-BC0A-9E94C601DFA8}">
      <dgm:prSet phldrT="[Text]"/>
      <dgm:spPr/>
      <dgm:t>
        <a:bodyPr/>
        <a:lstStyle/>
        <a:p>
          <a:r>
            <a:rPr lang="en-US" dirty="0"/>
            <a:t>LOGIN to the website</a:t>
          </a:r>
        </a:p>
      </dgm:t>
    </dgm:pt>
    <dgm:pt modelId="{FA62696F-A48E-45DE-A9DC-8206479030E2}" type="parTrans" cxnId="{B938AA61-B212-4EC8-9CB4-20C814559C65}">
      <dgm:prSet/>
      <dgm:spPr/>
      <dgm:t>
        <a:bodyPr/>
        <a:lstStyle/>
        <a:p>
          <a:endParaRPr lang="en-US"/>
        </a:p>
      </dgm:t>
    </dgm:pt>
    <dgm:pt modelId="{373C29E7-C593-412D-BE00-4BB5E0340601}" type="sibTrans" cxnId="{B938AA61-B212-4EC8-9CB4-20C814559C65}">
      <dgm:prSet/>
      <dgm:spPr/>
      <dgm:t>
        <a:bodyPr/>
        <a:lstStyle/>
        <a:p>
          <a:endParaRPr lang="en-US"/>
        </a:p>
      </dgm:t>
    </dgm:pt>
    <dgm:pt modelId="{423DB962-95A5-4047-848B-F20CB82E2939}">
      <dgm:prSet phldrT="[Text]"/>
      <dgm:spPr/>
      <dgm:t>
        <a:bodyPr/>
        <a:lstStyle/>
        <a:p>
          <a:r>
            <a:rPr lang="en-US" dirty="0"/>
            <a:t>UPLOAD your documents</a:t>
          </a:r>
        </a:p>
      </dgm:t>
    </dgm:pt>
    <dgm:pt modelId="{636212CC-5E67-4729-B7E8-D80D2111A74A}" type="parTrans" cxnId="{C3C1AA1F-D7C9-4A94-9910-40D3BC387E67}">
      <dgm:prSet/>
      <dgm:spPr/>
      <dgm:t>
        <a:bodyPr/>
        <a:lstStyle/>
        <a:p>
          <a:endParaRPr lang="en-US"/>
        </a:p>
      </dgm:t>
    </dgm:pt>
    <dgm:pt modelId="{5563B1CA-E247-4F2E-BB5E-5CDBD508A770}" type="sibTrans" cxnId="{C3C1AA1F-D7C9-4A94-9910-40D3BC387E67}">
      <dgm:prSet/>
      <dgm:spPr/>
      <dgm:t>
        <a:bodyPr/>
        <a:lstStyle/>
        <a:p>
          <a:endParaRPr lang="en-US"/>
        </a:p>
      </dgm:t>
    </dgm:pt>
    <dgm:pt modelId="{90538382-68F0-4BB7-9A82-532FAC05C17C}">
      <dgm:prSet phldrT="[Text]"/>
      <dgm:spPr/>
      <dgm:t>
        <a:bodyPr/>
        <a:lstStyle/>
        <a:p>
          <a:r>
            <a:rPr lang="en-US" dirty="0"/>
            <a:t>Give the MAIL ID of the higher authority</a:t>
          </a:r>
        </a:p>
      </dgm:t>
    </dgm:pt>
    <dgm:pt modelId="{EA07F112-2426-4869-92AD-0840AA5BAFA9}" type="parTrans" cxnId="{131EA623-A860-40EF-BD5A-0B69D5B9A672}">
      <dgm:prSet/>
      <dgm:spPr/>
      <dgm:t>
        <a:bodyPr/>
        <a:lstStyle/>
        <a:p>
          <a:endParaRPr lang="en-US"/>
        </a:p>
      </dgm:t>
    </dgm:pt>
    <dgm:pt modelId="{7EB53546-2DF0-4B5C-91C4-1E8D85722841}" type="sibTrans" cxnId="{131EA623-A860-40EF-BD5A-0B69D5B9A672}">
      <dgm:prSet/>
      <dgm:spPr/>
      <dgm:t>
        <a:bodyPr/>
        <a:lstStyle/>
        <a:p>
          <a:endParaRPr lang="en-US"/>
        </a:p>
      </dgm:t>
    </dgm:pt>
    <dgm:pt modelId="{3F32B0FF-1A97-40B1-BE49-F5DA4FEF7AF2}">
      <dgm:prSet phldrT="[Text]"/>
      <dgm:spPr/>
      <dgm:t>
        <a:bodyPr/>
        <a:lstStyle/>
        <a:p>
          <a:r>
            <a:rPr lang="en-US" dirty="0"/>
            <a:t>EMAIL AUTOMATION PROGRAM is triggered</a:t>
          </a:r>
        </a:p>
      </dgm:t>
    </dgm:pt>
    <dgm:pt modelId="{F50C9D72-DDF2-4D29-B320-B94197E79354}" type="parTrans" cxnId="{DC2F5E44-EC6A-4C50-93F2-BBE5BC51272E}">
      <dgm:prSet/>
      <dgm:spPr/>
      <dgm:t>
        <a:bodyPr/>
        <a:lstStyle/>
        <a:p>
          <a:endParaRPr lang="en-US"/>
        </a:p>
      </dgm:t>
    </dgm:pt>
    <dgm:pt modelId="{8B57DB7D-D41C-44CD-A6E2-58C05120F024}" type="sibTrans" cxnId="{DC2F5E44-EC6A-4C50-93F2-BBE5BC51272E}">
      <dgm:prSet/>
      <dgm:spPr/>
      <dgm:t>
        <a:bodyPr/>
        <a:lstStyle/>
        <a:p>
          <a:endParaRPr lang="en-US"/>
        </a:p>
      </dgm:t>
    </dgm:pt>
    <dgm:pt modelId="{FBF4A5D3-5265-48DD-8F1E-7A51A47CA8EA}">
      <dgm:prSet phldrT="[Text]"/>
      <dgm:spPr/>
      <dgm:t>
        <a:bodyPr/>
        <a:lstStyle/>
        <a:p>
          <a:r>
            <a:rPr lang="en-US" dirty="0"/>
            <a:t>Authority can view and VERIFY them</a:t>
          </a:r>
        </a:p>
      </dgm:t>
    </dgm:pt>
    <dgm:pt modelId="{5772ADA3-0B6C-4576-9157-8A5DDC01B95C}" type="parTrans" cxnId="{A2D1530E-75DF-4C7B-9C15-66D90D27444F}">
      <dgm:prSet/>
      <dgm:spPr/>
      <dgm:t>
        <a:bodyPr/>
        <a:lstStyle/>
        <a:p>
          <a:endParaRPr lang="en-US"/>
        </a:p>
      </dgm:t>
    </dgm:pt>
    <dgm:pt modelId="{8807A42E-F889-4C0C-AA80-EA0580E91089}" type="sibTrans" cxnId="{A2D1530E-75DF-4C7B-9C15-66D90D27444F}">
      <dgm:prSet/>
      <dgm:spPr/>
      <dgm:t>
        <a:bodyPr/>
        <a:lstStyle/>
        <a:p>
          <a:endParaRPr lang="en-US"/>
        </a:p>
      </dgm:t>
    </dgm:pt>
    <dgm:pt modelId="{1DC9ECAF-198F-4C12-A132-E5A0FDA14A24}">
      <dgm:prSet phldrT="[Text]"/>
      <dgm:spPr/>
      <dgm:t>
        <a:bodyPr/>
        <a:lstStyle/>
        <a:p>
          <a:r>
            <a:rPr lang="en-US" dirty="0"/>
            <a:t>The response will be sent to the sender automatically</a:t>
          </a:r>
        </a:p>
      </dgm:t>
    </dgm:pt>
    <dgm:pt modelId="{943BCCD6-F5AC-4AB1-B997-8F937171A64E}" type="parTrans" cxnId="{A8F5128F-C4DA-43E9-93A3-252EF91B32DC}">
      <dgm:prSet/>
      <dgm:spPr/>
      <dgm:t>
        <a:bodyPr/>
        <a:lstStyle/>
        <a:p>
          <a:endParaRPr lang="en-US"/>
        </a:p>
      </dgm:t>
    </dgm:pt>
    <dgm:pt modelId="{CE7FD822-0DD3-476A-AF94-2CFF7C4343B5}" type="sibTrans" cxnId="{A8F5128F-C4DA-43E9-93A3-252EF91B32DC}">
      <dgm:prSet/>
      <dgm:spPr/>
      <dgm:t>
        <a:bodyPr/>
        <a:lstStyle/>
        <a:p>
          <a:endParaRPr lang="en-US"/>
        </a:p>
      </dgm:t>
    </dgm:pt>
    <dgm:pt modelId="{A11052B6-88D9-40F7-A450-5F280AF38251}" type="pres">
      <dgm:prSet presAssocID="{22CEA1F5-E633-42CD-95F1-C3E6D2774625}" presName="Name0" presStyleCnt="0">
        <dgm:presLayoutVars>
          <dgm:chMax val="1"/>
          <dgm:chPref val="1"/>
          <dgm:dir/>
          <dgm:animOne val="branch"/>
          <dgm:animLvl val="lvl"/>
        </dgm:presLayoutVars>
      </dgm:prSet>
      <dgm:spPr/>
    </dgm:pt>
    <dgm:pt modelId="{E8C53A79-E8E1-4A3D-AD95-0C24A3983E37}" type="pres">
      <dgm:prSet presAssocID="{54AE4550-B6FB-4CA8-9334-E607DC3F7A50}" presName="Parent" presStyleLbl="node0" presStyleIdx="0" presStyleCnt="1">
        <dgm:presLayoutVars>
          <dgm:chMax val="6"/>
          <dgm:chPref val="6"/>
        </dgm:presLayoutVars>
      </dgm:prSet>
      <dgm:spPr/>
    </dgm:pt>
    <dgm:pt modelId="{C719BBB4-9564-45EB-8DB7-1E0CD3C2D858}" type="pres">
      <dgm:prSet presAssocID="{50179D78-3AEE-45D0-BC0A-9E94C601DFA8}" presName="Accent1" presStyleCnt="0"/>
      <dgm:spPr/>
    </dgm:pt>
    <dgm:pt modelId="{21675508-24B1-435A-A1E2-D0A4DEF71751}" type="pres">
      <dgm:prSet presAssocID="{50179D78-3AEE-45D0-BC0A-9E94C601DFA8}" presName="Accent" presStyleLbl="bgShp" presStyleIdx="0" presStyleCnt="6"/>
      <dgm:spPr/>
    </dgm:pt>
    <dgm:pt modelId="{241E67EF-9819-46B8-AB64-896CC0FBD2A6}" type="pres">
      <dgm:prSet presAssocID="{50179D78-3AEE-45D0-BC0A-9E94C601DFA8}" presName="Child1" presStyleLbl="node1" presStyleIdx="0" presStyleCnt="6">
        <dgm:presLayoutVars>
          <dgm:chMax val="0"/>
          <dgm:chPref val="0"/>
          <dgm:bulletEnabled val="1"/>
        </dgm:presLayoutVars>
      </dgm:prSet>
      <dgm:spPr/>
    </dgm:pt>
    <dgm:pt modelId="{688D439F-65BE-47D0-824E-4E1BE722A9DD}" type="pres">
      <dgm:prSet presAssocID="{423DB962-95A5-4047-848B-F20CB82E2939}" presName="Accent2" presStyleCnt="0"/>
      <dgm:spPr/>
    </dgm:pt>
    <dgm:pt modelId="{3937C356-C3AD-4285-B332-6C39133E833F}" type="pres">
      <dgm:prSet presAssocID="{423DB962-95A5-4047-848B-F20CB82E2939}" presName="Accent" presStyleLbl="bgShp" presStyleIdx="1" presStyleCnt="6"/>
      <dgm:spPr/>
    </dgm:pt>
    <dgm:pt modelId="{37123BF4-4577-451B-B858-BE4DDC6707CE}" type="pres">
      <dgm:prSet presAssocID="{423DB962-95A5-4047-848B-F20CB82E2939}" presName="Child2" presStyleLbl="node1" presStyleIdx="1" presStyleCnt="6">
        <dgm:presLayoutVars>
          <dgm:chMax val="0"/>
          <dgm:chPref val="0"/>
          <dgm:bulletEnabled val="1"/>
        </dgm:presLayoutVars>
      </dgm:prSet>
      <dgm:spPr/>
    </dgm:pt>
    <dgm:pt modelId="{505ADE67-4B41-4F3B-8693-C89C2D978322}" type="pres">
      <dgm:prSet presAssocID="{90538382-68F0-4BB7-9A82-532FAC05C17C}" presName="Accent3" presStyleCnt="0"/>
      <dgm:spPr/>
    </dgm:pt>
    <dgm:pt modelId="{21AFC5A7-9395-488F-B02B-DC0F41C97F95}" type="pres">
      <dgm:prSet presAssocID="{90538382-68F0-4BB7-9A82-532FAC05C17C}" presName="Accent" presStyleLbl="bgShp" presStyleIdx="2" presStyleCnt="6"/>
      <dgm:spPr/>
    </dgm:pt>
    <dgm:pt modelId="{ED2E9BB9-D22B-46AE-B428-55605664F86A}" type="pres">
      <dgm:prSet presAssocID="{90538382-68F0-4BB7-9A82-532FAC05C17C}" presName="Child3" presStyleLbl="node1" presStyleIdx="2" presStyleCnt="6">
        <dgm:presLayoutVars>
          <dgm:chMax val="0"/>
          <dgm:chPref val="0"/>
          <dgm:bulletEnabled val="1"/>
        </dgm:presLayoutVars>
      </dgm:prSet>
      <dgm:spPr/>
    </dgm:pt>
    <dgm:pt modelId="{CB60F520-B244-42D1-A123-B88DB0F3B84E}" type="pres">
      <dgm:prSet presAssocID="{3F32B0FF-1A97-40B1-BE49-F5DA4FEF7AF2}" presName="Accent4" presStyleCnt="0"/>
      <dgm:spPr/>
    </dgm:pt>
    <dgm:pt modelId="{5E774E4D-64C1-4252-8478-C9387E4EF498}" type="pres">
      <dgm:prSet presAssocID="{3F32B0FF-1A97-40B1-BE49-F5DA4FEF7AF2}" presName="Accent" presStyleLbl="bgShp" presStyleIdx="3" presStyleCnt="6"/>
      <dgm:spPr/>
    </dgm:pt>
    <dgm:pt modelId="{30E4BE50-1642-4C9D-8863-AAEE6660CAA4}" type="pres">
      <dgm:prSet presAssocID="{3F32B0FF-1A97-40B1-BE49-F5DA4FEF7AF2}" presName="Child4" presStyleLbl="node1" presStyleIdx="3" presStyleCnt="6">
        <dgm:presLayoutVars>
          <dgm:chMax val="0"/>
          <dgm:chPref val="0"/>
          <dgm:bulletEnabled val="1"/>
        </dgm:presLayoutVars>
      </dgm:prSet>
      <dgm:spPr/>
    </dgm:pt>
    <dgm:pt modelId="{31C91331-474E-4595-9602-43B55C440990}" type="pres">
      <dgm:prSet presAssocID="{FBF4A5D3-5265-48DD-8F1E-7A51A47CA8EA}" presName="Accent5" presStyleCnt="0"/>
      <dgm:spPr/>
    </dgm:pt>
    <dgm:pt modelId="{D0D49471-9BC7-41A7-9920-E9EBD49823C6}" type="pres">
      <dgm:prSet presAssocID="{FBF4A5D3-5265-48DD-8F1E-7A51A47CA8EA}" presName="Accent" presStyleLbl="bgShp" presStyleIdx="4" presStyleCnt="6"/>
      <dgm:spPr/>
    </dgm:pt>
    <dgm:pt modelId="{1227C790-815F-4569-B17B-C34883D0FA16}" type="pres">
      <dgm:prSet presAssocID="{FBF4A5D3-5265-48DD-8F1E-7A51A47CA8EA}" presName="Child5" presStyleLbl="node1" presStyleIdx="4" presStyleCnt="6">
        <dgm:presLayoutVars>
          <dgm:chMax val="0"/>
          <dgm:chPref val="0"/>
          <dgm:bulletEnabled val="1"/>
        </dgm:presLayoutVars>
      </dgm:prSet>
      <dgm:spPr/>
    </dgm:pt>
    <dgm:pt modelId="{AE24111A-0EF7-4D55-B829-56876B8489FA}" type="pres">
      <dgm:prSet presAssocID="{1DC9ECAF-198F-4C12-A132-E5A0FDA14A24}" presName="Accent6" presStyleCnt="0"/>
      <dgm:spPr/>
    </dgm:pt>
    <dgm:pt modelId="{C5F33752-9E2F-4B25-81E0-056E32636789}" type="pres">
      <dgm:prSet presAssocID="{1DC9ECAF-198F-4C12-A132-E5A0FDA14A24}" presName="Accent" presStyleLbl="bgShp" presStyleIdx="5" presStyleCnt="6"/>
      <dgm:spPr/>
    </dgm:pt>
    <dgm:pt modelId="{34093AE8-16E3-4D35-B7AC-F303D2B8C931}" type="pres">
      <dgm:prSet presAssocID="{1DC9ECAF-198F-4C12-A132-E5A0FDA14A24}" presName="Child6" presStyleLbl="node1" presStyleIdx="5" presStyleCnt="6">
        <dgm:presLayoutVars>
          <dgm:chMax val="0"/>
          <dgm:chPref val="0"/>
          <dgm:bulletEnabled val="1"/>
        </dgm:presLayoutVars>
      </dgm:prSet>
      <dgm:spPr/>
    </dgm:pt>
  </dgm:ptLst>
  <dgm:cxnLst>
    <dgm:cxn modelId="{C953BE0A-7AA6-4751-84F7-0F92B4211B99}" type="presOf" srcId="{90538382-68F0-4BB7-9A82-532FAC05C17C}" destId="{ED2E9BB9-D22B-46AE-B428-55605664F86A}" srcOrd="0" destOrd="0" presId="urn:microsoft.com/office/officeart/2011/layout/HexagonRadial"/>
    <dgm:cxn modelId="{14550D0E-BE11-431B-BF0E-0785EC089CA1}" type="presOf" srcId="{3F32B0FF-1A97-40B1-BE49-F5DA4FEF7AF2}" destId="{30E4BE50-1642-4C9D-8863-AAEE6660CAA4}" srcOrd="0" destOrd="0" presId="urn:microsoft.com/office/officeart/2011/layout/HexagonRadial"/>
    <dgm:cxn modelId="{A2D1530E-75DF-4C7B-9C15-66D90D27444F}" srcId="{54AE4550-B6FB-4CA8-9334-E607DC3F7A50}" destId="{FBF4A5D3-5265-48DD-8F1E-7A51A47CA8EA}" srcOrd="4" destOrd="0" parTransId="{5772ADA3-0B6C-4576-9157-8A5DDC01B95C}" sibTransId="{8807A42E-F889-4C0C-AA80-EA0580E91089}"/>
    <dgm:cxn modelId="{942B3D11-FA89-47AB-BBE9-84BEF1B70107}" type="presOf" srcId="{1DC9ECAF-198F-4C12-A132-E5A0FDA14A24}" destId="{34093AE8-16E3-4D35-B7AC-F303D2B8C931}" srcOrd="0" destOrd="0" presId="urn:microsoft.com/office/officeart/2011/layout/HexagonRadial"/>
    <dgm:cxn modelId="{C3C1AA1F-D7C9-4A94-9910-40D3BC387E67}" srcId="{54AE4550-B6FB-4CA8-9334-E607DC3F7A50}" destId="{423DB962-95A5-4047-848B-F20CB82E2939}" srcOrd="1" destOrd="0" parTransId="{636212CC-5E67-4729-B7E8-D80D2111A74A}" sibTransId="{5563B1CA-E247-4F2E-BB5E-5CDBD508A770}"/>
    <dgm:cxn modelId="{131EA623-A860-40EF-BD5A-0B69D5B9A672}" srcId="{54AE4550-B6FB-4CA8-9334-E607DC3F7A50}" destId="{90538382-68F0-4BB7-9A82-532FAC05C17C}" srcOrd="2" destOrd="0" parTransId="{EA07F112-2426-4869-92AD-0840AA5BAFA9}" sibTransId="{7EB53546-2DF0-4B5C-91C4-1E8D85722841}"/>
    <dgm:cxn modelId="{235C8F27-CCA3-4E25-8C9B-C5CBA4CD84F7}" type="presOf" srcId="{50179D78-3AEE-45D0-BC0A-9E94C601DFA8}" destId="{241E67EF-9819-46B8-AB64-896CC0FBD2A6}" srcOrd="0" destOrd="0" presId="urn:microsoft.com/office/officeart/2011/layout/HexagonRadial"/>
    <dgm:cxn modelId="{B938AA61-B212-4EC8-9CB4-20C814559C65}" srcId="{54AE4550-B6FB-4CA8-9334-E607DC3F7A50}" destId="{50179D78-3AEE-45D0-BC0A-9E94C601DFA8}" srcOrd="0" destOrd="0" parTransId="{FA62696F-A48E-45DE-A9DC-8206479030E2}" sibTransId="{373C29E7-C593-412D-BE00-4BB5E0340601}"/>
    <dgm:cxn modelId="{DC2F5E44-EC6A-4C50-93F2-BBE5BC51272E}" srcId="{54AE4550-B6FB-4CA8-9334-E607DC3F7A50}" destId="{3F32B0FF-1A97-40B1-BE49-F5DA4FEF7AF2}" srcOrd="3" destOrd="0" parTransId="{F50C9D72-DDF2-4D29-B320-B94197E79354}" sibTransId="{8B57DB7D-D41C-44CD-A6E2-58C05120F024}"/>
    <dgm:cxn modelId="{D6749D73-3380-4F55-BCD3-A156B2E1003F}" type="presOf" srcId="{54AE4550-B6FB-4CA8-9334-E607DC3F7A50}" destId="{E8C53A79-E8E1-4A3D-AD95-0C24A3983E37}" srcOrd="0" destOrd="0" presId="urn:microsoft.com/office/officeart/2011/layout/HexagonRadial"/>
    <dgm:cxn modelId="{AF6A467C-30F7-4F94-980A-48184360B392}" type="presOf" srcId="{423DB962-95A5-4047-848B-F20CB82E2939}" destId="{37123BF4-4577-451B-B858-BE4DDC6707CE}" srcOrd="0" destOrd="0" presId="urn:microsoft.com/office/officeart/2011/layout/HexagonRadial"/>
    <dgm:cxn modelId="{2219B886-B2B2-494C-83A1-9C11001DB131}" srcId="{22CEA1F5-E633-42CD-95F1-C3E6D2774625}" destId="{54AE4550-B6FB-4CA8-9334-E607DC3F7A50}" srcOrd="0" destOrd="0" parTransId="{C93327F1-4FAC-4F4A-8340-8BEA17AF0680}" sibTransId="{B3731875-B640-4A75-B48A-852802981504}"/>
    <dgm:cxn modelId="{A8F5128F-C4DA-43E9-93A3-252EF91B32DC}" srcId="{54AE4550-B6FB-4CA8-9334-E607DC3F7A50}" destId="{1DC9ECAF-198F-4C12-A132-E5A0FDA14A24}" srcOrd="5" destOrd="0" parTransId="{943BCCD6-F5AC-4AB1-B997-8F937171A64E}" sibTransId="{CE7FD822-0DD3-476A-AF94-2CFF7C4343B5}"/>
    <dgm:cxn modelId="{A270129C-450B-42CD-A1E3-7F6DDEBFC684}" type="presOf" srcId="{22CEA1F5-E633-42CD-95F1-C3E6D2774625}" destId="{A11052B6-88D9-40F7-A450-5F280AF38251}" srcOrd="0" destOrd="0" presId="urn:microsoft.com/office/officeart/2011/layout/HexagonRadial"/>
    <dgm:cxn modelId="{A40496A2-286D-4A42-AB5A-1B3E5F9D25C9}" type="presOf" srcId="{FBF4A5D3-5265-48DD-8F1E-7A51A47CA8EA}" destId="{1227C790-815F-4569-B17B-C34883D0FA16}" srcOrd="0" destOrd="0" presId="urn:microsoft.com/office/officeart/2011/layout/HexagonRadial"/>
    <dgm:cxn modelId="{25BF2B9F-F7A5-4A87-8B9A-966BA4054CA0}" type="presParOf" srcId="{A11052B6-88D9-40F7-A450-5F280AF38251}" destId="{E8C53A79-E8E1-4A3D-AD95-0C24A3983E37}" srcOrd="0" destOrd="0" presId="urn:microsoft.com/office/officeart/2011/layout/HexagonRadial"/>
    <dgm:cxn modelId="{25A7F292-8217-4DF6-A149-13E9CEA2AD2C}" type="presParOf" srcId="{A11052B6-88D9-40F7-A450-5F280AF38251}" destId="{C719BBB4-9564-45EB-8DB7-1E0CD3C2D858}" srcOrd="1" destOrd="0" presId="urn:microsoft.com/office/officeart/2011/layout/HexagonRadial"/>
    <dgm:cxn modelId="{A618B6E8-9BFD-46E7-B3CB-94524ADDFBB4}" type="presParOf" srcId="{C719BBB4-9564-45EB-8DB7-1E0CD3C2D858}" destId="{21675508-24B1-435A-A1E2-D0A4DEF71751}" srcOrd="0" destOrd="0" presId="urn:microsoft.com/office/officeart/2011/layout/HexagonRadial"/>
    <dgm:cxn modelId="{E2A0E24C-F0C5-4C49-9820-110C8922F0D0}" type="presParOf" srcId="{A11052B6-88D9-40F7-A450-5F280AF38251}" destId="{241E67EF-9819-46B8-AB64-896CC0FBD2A6}" srcOrd="2" destOrd="0" presId="urn:microsoft.com/office/officeart/2011/layout/HexagonRadial"/>
    <dgm:cxn modelId="{EF1087C4-AFCC-4569-9F42-D3194A562083}" type="presParOf" srcId="{A11052B6-88D9-40F7-A450-5F280AF38251}" destId="{688D439F-65BE-47D0-824E-4E1BE722A9DD}" srcOrd="3" destOrd="0" presId="urn:microsoft.com/office/officeart/2011/layout/HexagonRadial"/>
    <dgm:cxn modelId="{9535F57E-B6BA-49A5-A6CA-BDE0455946BA}" type="presParOf" srcId="{688D439F-65BE-47D0-824E-4E1BE722A9DD}" destId="{3937C356-C3AD-4285-B332-6C39133E833F}" srcOrd="0" destOrd="0" presId="urn:microsoft.com/office/officeart/2011/layout/HexagonRadial"/>
    <dgm:cxn modelId="{EE6B3B1A-D892-4CC7-94D9-55075EAFE767}" type="presParOf" srcId="{A11052B6-88D9-40F7-A450-5F280AF38251}" destId="{37123BF4-4577-451B-B858-BE4DDC6707CE}" srcOrd="4" destOrd="0" presId="urn:microsoft.com/office/officeart/2011/layout/HexagonRadial"/>
    <dgm:cxn modelId="{1AE32ADF-A40C-44E3-B42D-0066FE352B85}" type="presParOf" srcId="{A11052B6-88D9-40F7-A450-5F280AF38251}" destId="{505ADE67-4B41-4F3B-8693-C89C2D978322}" srcOrd="5" destOrd="0" presId="urn:microsoft.com/office/officeart/2011/layout/HexagonRadial"/>
    <dgm:cxn modelId="{A3C2B7F0-79E5-4D1E-8587-B2F2E8E311C4}" type="presParOf" srcId="{505ADE67-4B41-4F3B-8693-C89C2D978322}" destId="{21AFC5A7-9395-488F-B02B-DC0F41C97F95}" srcOrd="0" destOrd="0" presId="urn:microsoft.com/office/officeart/2011/layout/HexagonRadial"/>
    <dgm:cxn modelId="{7B9D127B-BF82-478C-A683-AA1BF88EFA5D}" type="presParOf" srcId="{A11052B6-88D9-40F7-A450-5F280AF38251}" destId="{ED2E9BB9-D22B-46AE-B428-55605664F86A}" srcOrd="6" destOrd="0" presId="urn:microsoft.com/office/officeart/2011/layout/HexagonRadial"/>
    <dgm:cxn modelId="{E1FEC5EC-1515-486A-87ED-347DB3DF804E}" type="presParOf" srcId="{A11052B6-88D9-40F7-A450-5F280AF38251}" destId="{CB60F520-B244-42D1-A123-B88DB0F3B84E}" srcOrd="7" destOrd="0" presId="urn:microsoft.com/office/officeart/2011/layout/HexagonRadial"/>
    <dgm:cxn modelId="{3626B414-FA2E-419A-9671-5501C93BA269}" type="presParOf" srcId="{CB60F520-B244-42D1-A123-B88DB0F3B84E}" destId="{5E774E4D-64C1-4252-8478-C9387E4EF498}" srcOrd="0" destOrd="0" presId="urn:microsoft.com/office/officeart/2011/layout/HexagonRadial"/>
    <dgm:cxn modelId="{CD85A831-2B03-4F44-9CF7-A7211B24AE81}" type="presParOf" srcId="{A11052B6-88D9-40F7-A450-5F280AF38251}" destId="{30E4BE50-1642-4C9D-8863-AAEE6660CAA4}" srcOrd="8" destOrd="0" presId="urn:microsoft.com/office/officeart/2011/layout/HexagonRadial"/>
    <dgm:cxn modelId="{3074E195-95A2-456E-8A82-30145BDAAA24}" type="presParOf" srcId="{A11052B6-88D9-40F7-A450-5F280AF38251}" destId="{31C91331-474E-4595-9602-43B55C440990}" srcOrd="9" destOrd="0" presId="urn:microsoft.com/office/officeart/2011/layout/HexagonRadial"/>
    <dgm:cxn modelId="{8371F9C1-0C64-4083-B977-AB2034D8164A}" type="presParOf" srcId="{31C91331-474E-4595-9602-43B55C440990}" destId="{D0D49471-9BC7-41A7-9920-E9EBD49823C6}" srcOrd="0" destOrd="0" presId="urn:microsoft.com/office/officeart/2011/layout/HexagonRadial"/>
    <dgm:cxn modelId="{E5756BA9-0DA7-49D9-951E-AEA25A904A0C}" type="presParOf" srcId="{A11052B6-88D9-40F7-A450-5F280AF38251}" destId="{1227C790-815F-4569-B17B-C34883D0FA16}" srcOrd="10" destOrd="0" presId="urn:microsoft.com/office/officeart/2011/layout/HexagonRadial"/>
    <dgm:cxn modelId="{6DEAA7F4-79FD-4406-8F72-52FCB276A450}" type="presParOf" srcId="{A11052B6-88D9-40F7-A450-5F280AF38251}" destId="{AE24111A-0EF7-4D55-B829-56876B8489FA}" srcOrd="11" destOrd="0" presId="urn:microsoft.com/office/officeart/2011/layout/HexagonRadial"/>
    <dgm:cxn modelId="{0154B483-0042-4C7C-9819-56B3FBA0F51F}" type="presParOf" srcId="{AE24111A-0EF7-4D55-B829-56876B8489FA}" destId="{C5F33752-9E2F-4B25-81E0-056E32636789}" srcOrd="0" destOrd="0" presId="urn:microsoft.com/office/officeart/2011/layout/HexagonRadial"/>
    <dgm:cxn modelId="{7F551C00-3801-4552-AF8E-DED2CE77BE9F}" type="presParOf" srcId="{A11052B6-88D9-40F7-A450-5F280AF38251}" destId="{34093AE8-16E3-4D35-B7AC-F303D2B8C931}"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53A79-E8E1-4A3D-AD95-0C24A3983E37}">
      <dsp:nvSpPr>
        <dsp:cNvPr id="0" name=""/>
        <dsp:cNvSpPr/>
      </dsp:nvSpPr>
      <dsp:spPr>
        <a:xfrm>
          <a:off x="4429215" y="2622092"/>
          <a:ext cx="3332793" cy="2883001"/>
        </a:xfrm>
        <a:prstGeom prst="hexagon">
          <a:avLst>
            <a:gd name="adj" fmla="val 28570"/>
            <a:gd name="vf" fmla="val 1154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err="1">
              <a:latin typeface="Algerian" panose="04020705040A02060702" pitchFamily="82" charset="0"/>
            </a:rPr>
            <a:t>doclock</a:t>
          </a:r>
          <a:endParaRPr lang="en-US" sz="3600" kern="1200" dirty="0"/>
        </a:p>
      </dsp:txBody>
      <dsp:txXfrm>
        <a:off x="4981506" y="3099846"/>
        <a:ext cx="2228211" cy="1927493"/>
      </dsp:txXfrm>
    </dsp:sp>
    <dsp:sp modelId="{3937C356-C3AD-4285-B332-6C39133E833F}">
      <dsp:nvSpPr>
        <dsp:cNvPr id="0" name=""/>
        <dsp:cNvSpPr/>
      </dsp:nvSpPr>
      <dsp:spPr>
        <a:xfrm>
          <a:off x="6516184" y="1242771"/>
          <a:ext cx="1257453" cy="1083462"/>
        </a:xfrm>
        <a:prstGeom prst="hexagon">
          <a:avLst>
            <a:gd name="adj" fmla="val 28900"/>
            <a:gd name="vf" fmla="val 11547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41E67EF-9819-46B8-AB64-896CC0FBD2A6}">
      <dsp:nvSpPr>
        <dsp:cNvPr id="0" name=""/>
        <dsp:cNvSpPr/>
      </dsp:nvSpPr>
      <dsp:spPr>
        <a:xfrm>
          <a:off x="4736213" y="0"/>
          <a:ext cx="2731200" cy="2362809"/>
        </a:xfrm>
        <a:prstGeom prst="hexagon">
          <a:avLst>
            <a:gd name="adj" fmla="val 28570"/>
            <a:gd name="vf" fmla="val 1154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LOGIN to the website</a:t>
          </a:r>
        </a:p>
      </dsp:txBody>
      <dsp:txXfrm>
        <a:off x="5188831" y="391568"/>
        <a:ext cx="1825964" cy="1579673"/>
      </dsp:txXfrm>
    </dsp:sp>
    <dsp:sp modelId="{21AFC5A7-9395-488F-B02B-DC0F41C97F95}">
      <dsp:nvSpPr>
        <dsp:cNvPr id="0" name=""/>
        <dsp:cNvSpPr/>
      </dsp:nvSpPr>
      <dsp:spPr>
        <a:xfrm>
          <a:off x="7983730" y="3268268"/>
          <a:ext cx="1257453" cy="1083462"/>
        </a:xfrm>
        <a:prstGeom prst="hexagon">
          <a:avLst>
            <a:gd name="adj" fmla="val 28900"/>
            <a:gd name="vf" fmla="val 11547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123BF4-4577-451B-B858-BE4DDC6707CE}">
      <dsp:nvSpPr>
        <dsp:cNvPr id="0" name=""/>
        <dsp:cNvSpPr/>
      </dsp:nvSpPr>
      <dsp:spPr>
        <a:xfrm>
          <a:off x="7241042" y="1453286"/>
          <a:ext cx="2731200" cy="2362809"/>
        </a:xfrm>
        <a:prstGeom prst="hexagon">
          <a:avLst>
            <a:gd name="adj" fmla="val 28570"/>
            <a:gd name="vf" fmla="val 11547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UPLOAD your documents</a:t>
          </a:r>
        </a:p>
      </dsp:txBody>
      <dsp:txXfrm>
        <a:off x="7693660" y="1844854"/>
        <a:ext cx="1825964" cy="1579673"/>
      </dsp:txXfrm>
    </dsp:sp>
    <dsp:sp modelId="{5E774E4D-64C1-4252-8478-C9387E4EF498}">
      <dsp:nvSpPr>
        <dsp:cNvPr id="0" name=""/>
        <dsp:cNvSpPr/>
      </dsp:nvSpPr>
      <dsp:spPr>
        <a:xfrm>
          <a:off x="6964278" y="5554675"/>
          <a:ext cx="1257453" cy="1083462"/>
        </a:xfrm>
        <a:prstGeom prst="hexagon">
          <a:avLst>
            <a:gd name="adj" fmla="val 28900"/>
            <a:gd name="vf" fmla="val 11547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D2E9BB9-D22B-46AE-B428-55605664F86A}">
      <dsp:nvSpPr>
        <dsp:cNvPr id="0" name=""/>
        <dsp:cNvSpPr/>
      </dsp:nvSpPr>
      <dsp:spPr>
        <a:xfrm>
          <a:off x="7241042" y="4310278"/>
          <a:ext cx="2731200" cy="2362809"/>
        </a:xfrm>
        <a:prstGeom prst="hexagon">
          <a:avLst>
            <a:gd name="adj" fmla="val 28570"/>
            <a:gd name="vf" fmla="val 11547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Give the MAIL ID of the higher authority</a:t>
          </a:r>
        </a:p>
      </dsp:txBody>
      <dsp:txXfrm>
        <a:off x="7693660" y="4701846"/>
        <a:ext cx="1825964" cy="1579673"/>
      </dsp:txXfrm>
    </dsp:sp>
    <dsp:sp modelId="{D0D49471-9BC7-41A7-9920-E9EBD49823C6}">
      <dsp:nvSpPr>
        <dsp:cNvPr id="0" name=""/>
        <dsp:cNvSpPr/>
      </dsp:nvSpPr>
      <dsp:spPr>
        <a:xfrm>
          <a:off x="4435417" y="5792012"/>
          <a:ext cx="1257453" cy="1083462"/>
        </a:xfrm>
        <a:prstGeom prst="hexagon">
          <a:avLst>
            <a:gd name="adj" fmla="val 28900"/>
            <a:gd name="vf" fmla="val 11547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0E4BE50-1642-4C9D-8863-AAEE6660CAA4}">
      <dsp:nvSpPr>
        <dsp:cNvPr id="0" name=""/>
        <dsp:cNvSpPr/>
      </dsp:nvSpPr>
      <dsp:spPr>
        <a:xfrm>
          <a:off x="4736213" y="5765190"/>
          <a:ext cx="2731200" cy="2362809"/>
        </a:xfrm>
        <a:prstGeom prst="hexagon">
          <a:avLst>
            <a:gd name="adj" fmla="val 28570"/>
            <a:gd name="vf" fmla="val 11547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EMAIL AUTOMATION PROGRAM is triggered</a:t>
          </a:r>
        </a:p>
      </dsp:txBody>
      <dsp:txXfrm>
        <a:off x="5188831" y="6156758"/>
        <a:ext cx="1825964" cy="1579673"/>
      </dsp:txXfrm>
    </dsp:sp>
    <dsp:sp modelId="{C5F33752-9E2F-4B25-81E0-056E32636789}">
      <dsp:nvSpPr>
        <dsp:cNvPr id="0" name=""/>
        <dsp:cNvSpPr/>
      </dsp:nvSpPr>
      <dsp:spPr>
        <a:xfrm>
          <a:off x="2943839" y="3767328"/>
          <a:ext cx="1257453" cy="1083462"/>
        </a:xfrm>
        <a:prstGeom prst="hexagon">
          <a:avLst>
            <a:gd name="adj" fmla="val 28900"/>
            <a:gd name="vf" fmla="val 11547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227C790-815F-4569-B17B-C34883D0FA16}">
      <dsp:nvSpPr>
        <dsp:cNvPr id="0" name=""/>
        <dsp:cNvSpPr/>
      </dsp:nvSpPr>
      <dsp:spPr>
        <a:xfrm>
          <a:off x="2219756" y="4311904"/>
          <a:ext cx="2731200" cy="2362809"/>
        </a:xfrm>
        <a:prstGeom prst="hexagon">
          <a:avLst>
            <a:gd name="adj" fmla="val 28570"/>
            <a:gd name="vf" fmla="val 11547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Authority can view and VERIFY them</a:t>
          </a:r>
        </a:p>
      </dsp:txBody>
      <dsp:txXfrm>
        <a:off x="2672374" y="4703472"/>
        <a:ext cx="1825964" cy="1579673"/>
      </dsp:txXfrm>
    </dsp:sp>
    <dsp:sp modelId="{34093AE8-16E3-4D35-B7AC-F303D2B8C931}">
      <dsp:nvSpPr>
        <dsp:cNvPr id="0" name=""/>
        <dsp:cNvSpPr/>
      </dsp:nvSpPr>
      <dsp:spPr>
        <a:xfrm>
          <a:off x="2219756" y="1450035"/>
          <a:ext cx="2731200" cy="2362809"/>
        </a:xfrm>
        <a:prstGeom prst="hexagon">
          <a:avLst>
            <a:gd name="adj" fmla="val 28570"/>
            <a:gd name="vf" fmla="val 1154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The response will be sent to the sender automatically</a:t>
          </a:r>
        </a:p>
      </dsp:txBody>
      <dsp:txXfrm>
        <a:off x="2672374" y="1841603"/>
        <a:ext cx="1825964" cy="157967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sp>
      <p:sp>
        <p:nvSpPr>
          <p:cNvPr id="3" name="AutoShape 3"/>
          <p:cNvSpPr/>
          <p:nvPr/>
        </p:nvSpPr>
        <p:spPr>
          <a:xfrm rot="-5400000">
            <a:off x="-3974100" y="5147024"/>
            <a:ext cx="10853325" cy="9525"/>
          </a:xfrm>
          <a:prstGeom prst="rect">
            <a:avLst/>
          </a:prstGeom>
          <a:solidFill>
            <a:srgbClr val="FFFFFF"/>
          </a:solidFill>
        </p:spPr>
      </p:sp>
      <p:sp>
        <p:nvSpPr>
          <p:cNvPr id="4" name="AutoShape 4"/>
          <p:cNvSpPr/>
          <p:nvPr/>
        </p:nvSpPr>
        <p:spPr>
          <a:xfrm rot="-5400000">
            <a:off x="-463662" y="7328887"/>
            <a:ext cx="2422566" cy="9525"/>
          </a:xfrm>
          <a:prstGeom prst="rect">
            <a:avLst/>
          </a:prstGeom>
          <a:solidFill>
            <a:srgbClr val="FFFFFF"/>
          </a:solidFill>
        </p:spPr>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1" name="TextBox 11"/>
          <p:cNvSpPr txBox="1"/>
          <p:nvPr/>
        </p:nvSpPr>
        <p:spPr>
          <a:xfrm>
            <a:off x="2570872" y="4956693"/>
            <a:ext cx="14726528" cy="2500685"/>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a:t>
            </a:r>
            <a:r>
              <a:rPr lang="en-US" sz="4800" dirty="0">
                <a:solidFill>
                  <a:srgbClr val="F9B632"/>
                </a:solidFill>
                <a:latin typeface="Open Sauce Heavy"/>
              </a:rPr>
              <a:t>T014</a:t>
            </a:r>
          </a:p>
          <a:p>
            <a:pPr algn="just">
              <a:lnSpc>
                <a:spcPts val="6486"/>
              </a:lnSpc>
            </a:pPr>
            <a:r>
              <a:rPr lang="en-US" sz="6828" dirty="0">
                <a:solidFill>
                  <a:srgbClr val="FFFFFF"/>
                </a:solidFill>
                <a:latin typeface="Open Sauce Heavy"/>
              </a:rPr>
              <a:t>Team Name: </a:t>
            </a:r>
            <a:r>
              <a:rPr lang="en-US" sz="6828" dirty="0">
                <a:solidFill>
                  <a:srgbClr val="F9B632"/>
                </a:solidFill>
                <a:latin typeface="Open Sauce Heavy"/>
              </a:rPr>
              <a:t>BEST IN THE GAME</a:t>
            </a:r>
          </a:p>
        </p:txBody>
      </p:sp>
      <p:pic>
        <p:nvPicPr>
          <p:cNvPr id="13" name="Picture 12">
            <a:extLst>
              <a:ext uri="{FF2B5EF4-FFF2-40B4-BE49-F238E27FC236}">
                <a16:creationId xmlns:a16="http://schemas.microsoft.com/office/drawing/2014/main"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a16="http://schemas.microsoft.com/office/drawing/2014/main" id="{33DA242E-727E-25A4-589D-F71EA51C14E0}"/>
              </a:ext>
            </a:extLst>
          </p:cNvPr>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4059825" y="5147024"/>
            <a:ext cx="10853325" cy="9525"/>
          </a:xfrm>
          <a:prstGeom prst="rect">
            <a:avLst/>
          </a:prstGeom>
          <a:solidFill>
            <a:srgbClr val="FFFFFF"/>
          </a:solidFill>
        </p:spPr>
      </p:sp>
      <p:sp>
        <p:nvSpPr>
          <p:cNvPr id="3" name="TextBox 3"/>
          <p:cNvSpPr txBox="1"/>
          <p:nvPr/>
        </p:nvSpPr>
        <p:spPr>
          <a:xfrm>
            <a:off x="2418473" y="1443540"/>
            <a:ext cx="17241127" cy="1687898"/>
          </a:xfrm>
          <a:prstGeom prst="rect">
            <a:avLst/>
          </a:prstGeom>
        </p:spPr>
        <p:txBody>
          <a:bodyPr wrap="square" lIns="0" tIns="0" rIns="0" bIns="0" rtlCol="0" anchor="t">
            <a:spAutoFit/>
          </a:bodyPr>
          <a:lstStyle/>
          <a:p>
            <a:pPr>
              <a:lnSpc>
                <a:spcPct val="150000"/>
              </a:lnSpc>
            </a:pPr>
            <a:r>
              <a:rPr lang="en-US" sz="4000" u="sng" dirty="0">
                <a:solidFill>
                  <a:srgbClr val="F6B032"/>
                </a:solidFill>
                <a:latin typeface="Open Sauce Heavy"/>
              </a:rPr>
              <a:t>Problem Statement</a:t>
            </a:r>
          </a:p>
          <a:p>
            <a:pPr>
              <a:lnSpc>
                <a:spcPts val="6608"/>
              </a:lnSpc>
            </a:pPr>
            <a:r>
              <a:rPr lang="en-US" sz="4400" dirty="0">
                <a:solidFill>
                  <a:srgbClr val="F6B032"/>
                </a:solidFill>
                <a:latin typeface="Open Sauce Heavy"/>
              </a:rPr>
              <a:t>   </a:t>
            </a:r>
            <a:r>
              <a:rPr lang="en-US" sz="2800" dirty="0">
                <a:solidFill>
                  <a:schemeClr val="bg1"/>
                </a:solidFill>
                <a:latin typeface="Times New Roman" panose="02020603050405020304" pitchFamily="18" charset="0"/>
                <a:cs typeface="Times New Roman" panose="02020603050405020304" pitchFamily="18" charset="0"/>
              </a:rPr>
              <a:t>Unified Document Verification Platform for Hierarchical Administration Levels</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2418473" y="659158"/>
            <a:ext cx="7553600" cy="784382"/>
          </a:xfrm>
          <a:prstGeom prst="rect">
            <a:avLst/>
          </a:prstGeom>
        </p:spPr>
        <p:txBody>
          <a:bodyPr lIns="0" tIns="0" rIns="0" bIns="0" rtlCol="0" anchor="t">
            <a:spAutoFit/>
          </a:bodyPr>
          <a:lstStyle/>
          <a:p>
            <a:pPr>
              <a:lnSpc>
                <a:spcPts val="6460"/>
              </a:lnSpc>
            </a:pPr>
            <a:r>
              <a:rPr lang="en-US" sz="4400" dirty="0">
                <a:solidFill>
                  <a:srgbClr val="FFFFFF"/>
                </a:solidFill>
                <a:latin typeface="Open Sauce Heavy"/>
              </a:rPr>
              <a:t>PS Code: PY138</a:t>
            </a: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02</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Freeform 7"/>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8" name="AutoShape 8"/>
          <p:cNvSpPr/>
          <p:nvPr/>
        </p:nvSpPr>
        <p:spPr>
          <a:xfrm rot="-5400000">
            <a:off x="-463662" y="7328887"/>
            <a:ext cx="2422566" cy="9525"/>
          </a:xfrm>
          <a:prstGeom prst="rect">
            <a:avLst/>
          </a:prstGeom>
          <a:solidFill>
            <a:srgbClr val="FFFFFF"/>
          </a:solidFill>
        </p:spPr>
      </p:sp>
      <p:sp>
        <p:nvSpPr>
          <p:cNvPr id="9" name="TextBox 8">
            <a:extLst>
              <a:ext uri="{FF2B5EF4-FFF2-40B4-BE49-F238E27FC236}">
                <a16:creationId xmlns:a16="http://schemas.microsoft.com/office/drawing/2014/main" id="{C720FAC1-92EE-C170-65EE-5360D546F92E}"/>
              </a:ext>
            </a:extLst>
          </p:cNvPr>
          <p:cNvSpPr txBox="1"/>
          <p:nvPr/>
        </p:nvSpPr>
        <p:spPr>
          <a:xfrm>
            <a:off x="2418473" y="2867229"/>
            <a:ext cx="13888327" cy="6186309"/>
          </a:xfrm>
          <a:prstGeom prst="rect">
            <a:avLst/>
          </a:prstGeom>
          <a:noFill/>
        </p:spPr>
        <p:txBody>
          <a:bodyPr wrap="square" rtlCol="0">
            <a:spAutoFit/>
          </a:bodyPr>
          <a:lstStyle/>
          <a:p>
            <a:r>
              <a:rPr lang="en-US" sz="4800" b="1" dirty="0">
                <a:solidFill>
                  <a:schemeClr val="bg1">
                    <a:lumMod val="95000"/>
                  </a:schemeClr>
                </a:solidFill>
                <a:latin typeface="Times New Roman" panose="02020603050405020304" pitchFamily="18" charset="0"/>
                <a:cs typeface="Times New Roman" panose="02020603050405020304" pitchFamily="18" charset="0"/>
              </a:rPr>
              <a:t>       </a:t>
            </a:r>
          </a:p>
          <a:p>
            <a:r>
              <a:rPr lang="en-US" sz="4400" b="1" u="sng" dirty="0">
                <a:solidFill>
                  <a:srgbClr val="FFC000"/>
                </a:solidFill>
                <a:latin typeface="Times New Roman" panose="02020603050405020304" pitchFamily="18" charset="0"/>
                <a:cs typeface="Times New Roman" panose="02020603050405020304" pitchFamily="18" charset="0"/>
              </a:rPr>
              <a:t>DESCRIPTION</a:t>
            </a:r>
            <a:endParaRPr lang="en-US" sz="4400" b="1" dirty="0">
              <a:solidFill>
                <a:schemeClr val="bg1">
                  <a:lumMod val="95000"/>
                </a:schemeClr>
              </a:solidFill>
              <a:latin typeface="Times New Roman" panose="02020603050405020304" pitchFamily="18" charset="0"/>
              <a:cs typeface="Times New Roman" panose="02020603050405020304" pitchFamily="18" charset="0"/>
            </a:endParaRPr>
          </a:p>
          <a:p>
            <a:r>
              <a:rPr lang="en-US" sz="4800" b="1" dirty="0">
                <a:solidFill>
                  <a:schemeClr val="bg1">
                    <a:lumMod val="95000"/>
                  </a:schemeClr>
                </a:solidFill>
                <a:latin typeface="Times New Roman" panose="02020603050405020304" pitchFamily="18" charset="0"/>
                <a:cs typeface="Times New Roman" panose="02020603050405020304" pitchFamily="18" charset="0"/>
              </a:rPr>
              <a:t>   </a:t>
            </a:r>
            <a:r>
              <a:rPr lang="en-US" sz="3200" dirty="0">
                <a:solidFill>
                  <a:schemeClr val="bg1">
                    <a:lumMod val="95000"/>
                  </a:schemeClr>
                </a:solidFill>
                <a:latin typeface="Times New Roman" panose="02020603050405020304" pitchFamily="18" charset="0"/>
                <a:cs typeface="Times New Roman" panose="02020603050405020304" pitchFamily="18" charset="0"/>
              </a:rPr>
              <a:t>The challenge is to develop a unified platform for verifying documents across different hierarchical administration levels. This platform will streamline the process of document approval by consolidating all data approval procedures into a single centralized system. The objective is to create a solution that allows administrators at various levels of the hierarchy to efficiently verify and approve documents while maintaining data integrity and security. By providing a centralized platform for document verification, this solution aims to enhance administrative efficiency, reduce redundancy, and ensure consistency in the approval process across different administrative levels.</a:t>
            </a:r>
            <a:endParaRPr lang="en-US" sz="4800"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4373550" y="5421900"/>
            <a:ext cx="10853325" cy="9525"/>
          </a:xfrm>
          <a:prstGeom prst="rect">
            <a:avLst/>
          </a:prstGeom>
          <a:solidFill>
            <a:srgbClr val="FFFFFF"/>
          </a:solidFill>
        </p:spPr>
      </p:sp>
      <p:sp>
        <p:nvSpPr>
          <p:cNvPr id="4" name="TextBox 4"/>
          <p:cNvSpPr txBox="1"/>
          <p:nvPr/>
        </p:nvSpPr>
        <p:spPr>
          <a:xfrm>
            <a:off x="16306800" y="8767625"/>
            <a:ext cx="2180439" cy="1012393"/>
          </a:xfrm>
          <a:prstGeom prst="rect">
            <a:avLst/>
          </a:prstGeom>
        </p:spPr>
        <p:txBody>
          <a:bodyPr lIns="0" tIns="0" rIns="0" bIns="0" rtlCol="0" anchor="t">
            <a:spAutoFit/>
          </a:bodyPr>
          <a:lstStyle/>
          <a:p>
            <a:pPr algn="just">
              <a:lnSpc>
                <a:spcPts val="9310"/>
              </a:lnSpc>
            </a:pPr>
            <a:r>
              <a:rPr lang="en-US" sz="3200" dirty="0">
                <a:solidFill>
                  <a:srgbClr val="F6B032"/>
                </a:solidFill>
                <a:latin typeface="Open Sauce Heavy"/>
              </a:rPr>
              <a:t>03</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190813"/>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7" name="TextBox 7"/>
          <p:cNvSpPr txBox="1"/>
          <p:nvPr/>
        </p:nvSpPr>
        <p:spPr>
          <a:xfrm>
            <a:off x="1211338" y="190500"/>
            <a:ext cx="16596152" cy="10897535"/>
          </a:xfrm>
          <a:prstGeom prst="rect">
            <a:avLst/>
          </a:prstGeom>
        </p:spPr>
        <p:txBody>
          <a:bodyPr wrap="square" lIns="0" tIns="0" rIns="0" bIns="0" rtlCol="0" anchor="t">
            <a:spAutoFit/>
          </a:bodyPr>
          <a:lstStyle/>
          <a:p>
            <a:pPr>
              <a:lnSpc>
                <a:spcPts val="6608"/>
              </a:lnSpc>
            </a:pPr>
            <a:r>
              <a:rPr lang="en-US" sz="3600" dirty="0">
                <a:solidFill>
                  <a:schemeClr val="accent6">
                    <a:lumMod val="75000"/>
                  </a:schemeClr>
                </a:solidFill>
                <a:latin typeface="Open Sauce Heavy"/>
              </a:rPr>
              <a:t>Solution:</a:t>
            </a:r>
          </a:p>
          <a:p>
            <a:pPr>
              <a:lnSpc>
                <a:spcPts val="6608"/>
              </a:lnSpc>
            </a:pPr>
            <a:r>
              <a:rPr lang="en-US" sz="2800" spc="-5" dirty="0">
                <a:solidFill>
                  <a:schemeClr val="bg1"/>
                </a:solidFill>
                <a:effectLst/>
                <a:latin typeface="Times New Roman" panose="02020603050405020304" pitchFamily="18" charset="0"/>
                <a:ea typeface="Times New Roman" panose="02020603050405020304" pitchFamily="18" charset="0"/>
              </a:rPr>
              <a:t>The problem unified document verifying platform for verifying document using email automation can be done by using the programming language python. A web page is created using HTML and CSS for styling and to layout the web page and also to use image or a video as the background image in the webpage. We are using this web page to get approval from the higher level officers in various industries and also in various Hierarchical  Levels.</a:t>
            </a:r>
            <a:endParaRPr lang="en-US" sz="2800" dirty="0">
              <a:solidFill>
                <a:schemeClr val="bg1"/>
              </a:solidFill>
              <a:effectLst/>
              <a:latin typeface="Times New Roman" panose="02020603050405020304" pitchFamily="18" charset="0"/>
              <a:ea typeface="Times New Roman" panose="02020603050405020304" pitchFamily="18" charset="0"/>
            </a:endParaRPr>
          </a:p>
          <a:p>
            <a:pPr>
              <a:lnSpc>
                <a:spcPts val="6608"/>
              </a:lnSpc>
            </a:pPr>
            <a:r>
              <a:rPr lang="en-US" sz="2800" spc="-5" dirty="0" err="1">
                <a:solidFill>
                  <a:schemeClr val="bg1"/>
                </a:solidFill>
                <a:effectLst/>
                <a:latin typeface="Times New Roman" panose="02020603050405020304" pitchFamily="18" charset="0"/>
                <a:ea typeface="Times New Roman" panose="02020603050405020304" pitchFamily="18" charset="0"/>
              </a:rPr>
              <a:t>Doclock</a:t>
            </a:r>
            <a:r>
              <a:rPr lang="en-US" sz="2800" spc="-5" dirty="0">
                <a:solidFill>
                  <a:schemeClr val="bg1"/>
                </a:solidFill>
                <a:effectLst/>
                <a:latin typeface="Times New Roman" panose="02020603050405020304" pitchFamily="18" charset="0"/>
                <a:ea typeface="Times New Roman" panose="02020603050405020304" pitchFamily="18" charset="0"/>
              </a:rPr>
              <a:t> is a website which is used to send the documents uploaded by the users to the respective higher authorities through email automation such that they will be able to verify the data from it. The first step is to login to the </a:t>
            </a:r>
            <a:r>
              <a:rPr lang="en-US" sz="2800" spc="-5" dirty="0">
                <a:solidFill>
                  <a:schemeClr val="bg1"/>
                </a:solidFill>
                <a:latin typeface="Times New Roman" panose="02020603050405020304" pitchFamily="18" charset="0"/>
                <a:ea typeface="Times New Roman" panose="02020603050405020304" pitchFamily="18" charset="0"/>
              </a:rPr>
              <a:t>website. </a:t>
            </a:r>
            <a:r>
              <a:rPr lang="en-US" sz="2800" spc="-5" dirty="0">
                <a:solidFill>
                  <a:schemeClr val="bg1"/>
                </a:solidFill>
                <a:effectLst/>
                <a:latin typeface="Times New Roman" panose="02020603050405020304" pitchFamily="18" charset="0"/>
                <a:ea typeface="Times New Roman" panose="02020603050405020304" pitchFamily="18" charset="0"/>
              </a:rPr>
              <a:t>The mail automation is done by uploading the document and the respective mail ids in it which will work like a trigger in it. Here to let the receiver know the details of the sender, we upload our name, email id, class such that they won’t ignore it because sometimes we will consider messages as spam as there is no relevant knowledge about it so, we are trying to implement it in our website.</a:t>
            </a:r>
            <a:r>
              <a:rPr lang="en-US" sz="2800" spc="-5" dirty="0">
                <a:solidFill>
                  <a:schemeClr val="bg1"/>
                </a:solidFill>
                <a:latin typeface="Times New Roman" panose="02020603050405020304" pitchFamily="18" charset="0"/>
                <a:ea typeface="Times New Roman" panose="02020603050405020304" pitchFamily="18" charset="0"/>
              </a:rPr>
              <a:t> It increases the time efficiency </a:t>
            </a:r>
            <a:r>
              <a:rPr lang="en-US" sz="2800" spc="-5" dirty="0">
                <a:solidFill>
                  <a:schemeClr val="bg1"/>
                </a:solidFill>
                <a:effectLst/>
                <a:latin typeface="Times New Roman" panose="02020603050405020304" pitchFamily="18" charset="0"/>
                <a:ea typeface="Times New Roman" panose="02020603050405020304" pitchFamily="18" charset="0"/>
              </a:rPr>
              <a:t> and decreases manual work</a:t>
            </a:r>
            <a:endParaRPr lang="en-US" sz="2800" dirty="0">
              <a:solidFill>
                <a:schemeClr val="bg1"/>
              </a:solidFill>
              <a:effectLst/>
              <a:latin typeface="Times New Roman" panose="02020603050405020304" pitchFamily="18" charset="0"/>
              <a:ea typeface="Times New Roman" panose="02020603050405020304" pitchFamily="18" charset="0"/>
            </a:endParaRPr>
          </a:p>
          <a:p>
            <a:pPr>
              <a:lnSpc>
                <a:spcPts val="6608"/>
              </a:lnSpc>
            </a:pPr>
            <a:endParaRPr lang="en-US" sz="3600" dirty="0">
              <a:solidFill>
                <a:schemeClr val="accent6">
                  <a:lumMod val="75000"/>
                </a:schemeClr>
              </a:solidFill>
              <a:latin typeface="Open Sauce Heavy"/>
            </a:endParaRPr>
          </a:p>
          <a:p>
            <a:pPr>
              <a:lnSpc>
                <a:spcPts val="6608"/>
              </a:lnSpc>
            </a:pPr>
            <a:r>
              <a:rPr lang="en-US" sz="3600" dirty="0">
                <a:solidFill>
                  <a:schemeClr val="accent6">
                    <a:lumMod val="75000"/>
                  </a:schemeClr>
                </a:solidFill>
                <a:latin typeface="Open Sauce Heavy"/>
              </a:rPr>
              <a:t>   </a:t>
            </a:r>
          </a:p>
        </p:txBody>
      </p:sp>
      <p:sp>
        <p:nvSpPr>
          <p:cNvPr id="10" name="AutoShape 10"/>
          <p:cNvSpPr/>
          <p:nvPr/>
        </p:nvSpPr>
        <p:spPr>
          <a:xfrm rot="-5400000">
            <a:off x="-520720" y="7338414"/>
            <a:ext cx="2422566" cy="9525"/>
          </a:xfrm>
          <a:prstGeom prst="rect">
            <a:avLst/>
          </a:prstGeom>
          <a:solidFill>
            <a:srgbClr val="FFFFFF"/>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4488151" y="5138737"/>
            <a:ext cx="10853325" cy="9525"/>
          </a:xfrm>
          <a:prstGeom prst="rect">
            <a:avLst/>
          </a:prstGeom>
          <a:solidFill>
            <a:srgbClr val="FFFFFF"/>
          </a:solidFill>
        </p:spPr>
      </p:sp>
      <p:sp>
        <p:nvSpPr>
          <p:cNvPr id="3" name="TextBox 3"/>
          <p:cNvSpPr txBox="1"/>
          <p:nvPr/>
        </p:nvSpPr>
        <p:spPr>
          <a:xfrm>
            <a:off x="16107561" y="8767625"/>
            <a:ext cx="2180439" cy="1053686"/>
          </a:xfrm>
          <a:prstGeom prst="rect">
            <a:avLst/>
          </a:prstGeom>
        </p:spPr>
        <p:txBody>
          <a:bodyPr lIns="0" tIns="0" rIns="0" bIns="0" rtlCol="0" anchor="t">
            <a:spAutoFit/>
          </a:bodyPr>
          <a:lstStyle/>
          <a:p>
            <a:pPr algn="just">
              <a:lnSpc>
                <a:spcPts val="9310"/>
              </a:lnSpc>
            </a:pPr>
            <a:r>
              <a:rPr lang="en-US" sz="5400" dirty="0">
                <a:solidFill>
                  <a:srgbClr val="F6B032"/>
                </a:solidFill>
                <a:latin typeface="Open Sauce Heavy"/>
              </a:rPr>
              <a:t>04</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AutoShape 6"/>
          <p:cNvSpPr/>
          <p:nvPr/>
        </p:nvSpPr>
        <p:spPr>
          <a:xfrm rot="-5400000">
            <a:off x="-424686" y="7228667"/>
            <a:ext cx="2422566" cy="9525"/>
          </a:xfrm>
          <a:prstGeom prst="rect">
            <a:avLst/>
          </a:prstGeom>
          <a:solidFill>
            <a:srgbClr val="FFFFFF"/>
          </a:solidFill>
        </p:spPr>
      </p:sp>
      <p:sp>
        <p:nvSpPr>
          <p:cNvPr id="7" name="TextBox 6">
            <a:extLst>
              <a:ext uri="{FF2B5EF4-FFF2-40B4-BE49-F238E27FC236}">
                <a16:creationId xmlns:a16="http://schemas.microsoft.com/office/drawing/2014/main" id="{42C04A74-96BC-826E-BE94-765023C26FF7}"/>
              </a:ext>
            </a:extLst>
          </p:cNvPr>
          <p:cNvSpPr txBox="1"/>
          <p:nvPr/>
        </p:nvSpPr>
        <p:spPr>
          <a:xfrm>
            <a:off x="1190625" y="1009095"/>
            <a:ext cx="16286966" cy="8217634"/>
          </a:xfrm>
          <a:prstGeom prst="rect">
            <a:avLst/>
          </a:prstGeom>
          <a:noFill/>
        </p:spPr>
        <p:txBody>
          <a:bodyPr wrap="square">
            <a:spAutoFit/>
          </a:bodyPr>
          <a:lstStyle/>
          <a:p>
            <a:r>
              <a:rPr lang="en-US" sz="3200" u="sng" dirty="0">
                <a:solidFill>
                  <a:schemeClr val="accent6">
                    <a:lumMod val="75000"/>
                  </a:schemeClr>
                </a:solidFill>
                <a:latin typeface="Open Sauce Heavy"/>
              </a:rPr>
              <a:t>Technology Stack:</a:t>
            </a:r>
          </a:p>
          <a:p>
            <a:endParaRPr lang="en-US" sz="2400" u="sng" dirty="0">
              <a:solidFill>
                <a:schemeClr val="accent6">
                  <a:lumMod val="75000"/>
                </a:schemeClr>
              </a:solidFill>
              <a:latin typeface="Open Sauce Heavy"/>
            </a:endParaRPr>
          </a:p>
          <a:p>
            <a:pPr marL="457200" marR="0" indent="-457200" algn="just" fontAlgn="base">
              <a:spcBef>
                <a:spcPts val="0"/>
              </a:spcBef>
              <a:spcAft>
                <a:spcPts val="0"/>
              </a:spcAft>
              <a:buFont typeface="Wingdings" panose="05000000000000000000" pitchFamily="2" charset="2"/>
              <a:buChar char="Ø"/>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Python is a versatile programming language that is commonly used in email automation for its simplicity, readability, and extensive libraries. Python libraries such as </a:t>
            </a:r>
            <a:r>
              <a:rPr lang="en-US" sz="2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smtplib</a:t>
            </a: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imaplib</a:t>
            </a: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provide functionalities for sending and receiving emails, allowing developers to automate email-related tasks.</a:t>
            </a:r>
          </a:p>
          <a:p>
            <a:pPr marL="457200" marR="0" indent="-457200" algn="just" fontAlgn="base">
              <a:spcBef>
                <a:spcPts val="0"/>
              </a:spcBef>
              <a:spcAft>
                <a:spcPts val="0"/>
              </a:spcAft>
              <a:buFont typeface="Wingdings" panose="05000000000000000000" pitchFamily="2" charset="2"/>
              <a:buChar char="Ø"/>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Python's flexibility and ease of integration with other technologies make it a popular choice for integrating email automation with other systems like our website </a:t>
            </a:r>
            <a:r>
              <a:rPr lang="en-US" sz="2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doclock</a:t>
            </a: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 document verification.</a:t>
            </a:r>
          </a:p>
          <a:p>
            <a:pPr marL="457200" marR="0" indent="-457200" algn="just" fontAlgn="base">
              <a:buFont typeface="Wingdings" panose="05000000000000000000" pitchFamily="2" charset="2"/>
              <a:buChar char="Ø"/>
            </a:pP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fontAlgn="base">
              <a:buFont typeface="Wingdings" panose="05000000000000000000" pitchFamily="2" charset="2"/>
              <a:buChar char="Ø"/>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HTML (Hypertext Markup Language) is used to structure the content and layout of email templates, defining elements such as text, images, links, and formatting.</a:t>
            </a:r>
          </a:p>
          <a:p>
            <a:pPr marL="457200" marR="0" indent="-457200" algn="just" fontAlgn="base">
              <a:buFont typeface="Wingdings" panose="05000000000000000000" pitchFamily="2" charset="2"/>
              <a:buChar char="Ø"/>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HTML tags and attributes are used to style and format in the website like adjusting the content, including fonts, colors, alignment, and spacing.</a:t>
            </a:r>
          </a:p>
          <a:p>
            <a:pPr marL="457200" marR="0" indent="-457200" algn="just" fontAlgn="base">
              <a:buFont typeface="Wingdings" panose="05000000000000000000" pitchFamily="2" charset="2"/>
              <a:buChar char="Ø"/>
            </a:pP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fontAlgn="base">
              <a:buFont typeface="Wingdings" panose="05000000000000000000" pitchFamily="2" charset="2"/>
              <a:buChar char="Ø"/>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CSS (Cascading Style Sheets) is used to style and format the visual appearance of HTML email templates, including fonts, colors, layout, and spacing.CSS properties such as font-family, color, background-color, padding, margin, and border can be used to customize the look and feel of email content.</a:t>
            </a:r>
          </a:p>
          <a:p>
            <a:pPr marL="457200" marR="0" indent="-457200" algn="just" fontAlgn="base">
              <a:buFont typeface="Wingdings" panose="05000000000000000000" pitchFamily="2" charset="2"/>
              <a:buChar char="Ø"/>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has features that can be used to create responsive email designs that adapt to different screen sizes and devices, ensuring optimal readability and usability.</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95852" y="5138737"/>
            <a:ext cx="10853325" cy="9525"/>
          </a:xfrm>
          <a:prstGeom prst="rect">
            <a:avLst/>
          </a:prstGeom>
          <a:solidFill>
            <a:srgbClr val="FFFFFF"/>
          </a:solidFill>
        </p:spPr>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a:extLst>
              <a:ext uri="{FF2B5EF4-FFF2-40B4-BE49-F238E27FC236}">
                <a16:creationId xmlns:a16="http://schemas.microsoft.com/office/drawing/2014/main" id="{9D166974-EE46-A762-85CC-2911225BBAFA}"/>
              </a:ext>
            </a:extLst>
          </p:cNvPr>
          <p:cNvSpPr/>
          <p:nvPr/>
        </p:nvSpPr>
        <p:spPr>
          <a:xfrm rot="-5400000">
            <a:off x="-463662" y="7328887"/>
            <a:ext cx="2422566" cy="9525"/>
          </a:xfrm>
          <a:prstGeom prst="rect">
            <a:avLst/>
          </a:prstGeom>
          <a:solidFill>
            <a:srgbClr val="FFFFFF"/>
          </a:solidFill>
        </p:spPr>
      </p:sp>
      <p:graphicFrame>
        <p:nvGraphicFramePr>
          <p:cNvPr id="8" name="Diagram 7">
            <a:extLst>
              <a:ext uri="{FF2B5EF4-FFF2-40B4-BE49-F238E27FC236}">
                <a16:creationId xmlns:a16="http://schemas.microsoft.com/office/drawing/2014/main" id="{A225825F-1219-B393-EE57-4D0CA436E127}"/>
              </a:ext>
            </a:extLst>
          </p:cNvPr>
          <p:cNvGraphicFramePr/>
          <p:nvPr>
            <p:extLst>
              <p:ext uri="{D42A27DB-BD31-4B8C-83A1-F6EECF244321}">
                <p14:modId xmlns:p14="http://schemas.microsoft.com/office/powerpoint/2010/main" val="3065958540"/>
              </p:ext>
            </p:extLst>
          </p:nvPr>
        </p:nvGraphicFramePr>
        <p:xfrm>
          <a:off x="3048000" y="1079500"/>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7B2B238-244C-EC9A-99B1-FA280F05639F}"/>
              </a:ext>
            </a:extLst>
          </p:cNvPr>
          <p:cNvSpPr txBox="1"/>
          <p:nvPr/>
        </p:nvSpPr>
        <p:spPr>
          <a:xfrm>
            <a:off x="2012832" y="526831"/>
            <a:ext cx="5257800" cy="1046440"/>
          </a:xfrm>
          <a:prstGeom prst="rect">
            <a:avLst/>
          </a:prstGeom>
          <a:noFill/>
        </p:spPr>
        <p:txBody>
          <a:bodyPr wrap="square" rtlCol="0">
            <a:spAutoFit/>
          </a:bodyPr>
          <a:lstStyle/>
          <a:p>
            <a:r>
              <a:rPr lang="en-US" sz="4400" b="1" dirty="0">
                <a:solidFill>
                  <a:schemeClr val="accent6">
                    <a:lumMod val="75000"/>
                  </a:schemeClr>
                </a:solidFill>
                <a:latin typeface="Times New Roman" panose="02020603050405020304" pitchFamily="18" charset="0"/>
                <a:cs typeface="Times New Roman" panose="02020603050405020304" pitchFamily="18" charset="0"/>
              </a:rPr>
              <a:t>Flowchart:</a:t>
            </a: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607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4190742" y="5138737"/>
            <a:ext cx="10853325" cy="9525"/>
          </a:xfrm>
          <a:prstGeom prst="rect">
            <a:avLst/>
          </a:prstGeom>
          <a:solidFill>
            <a:srgbClr val="FFFFFF"/>
          </a:solidFill>
        </p:spPr>
      </p:sp>
      <p:sp>
        <p:nvSpPr>
          <p:cNvPr id="3" name="TextBox 3"/>
          <p:cNvSpPr txBox="1"/>
          <p:nvPr/>
        </p:nvSpPr>
        <p:spPr>
          <a:xfrm>
            <a:off x="1953739" y="602488"/>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Team Member Details:</a:t>
            </a:r>
          </a:p>
        </p:txBody>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05</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7" name="AutoShape 7"/>
          <p:cNvSpPr/>
          <p:nvPr/>
        </p:nvSpPr>
        <p:spPr>
          <a:xfrm rot="-5400000">
            <a:off x="-463662" y="7328887"/>
            <a:ext cx="2422566" cy="9525"/>
          </a:xfrm>
          <a:prstGeom prst="rect">
            <a:avLst/>
          </a:prstGeom>
          <a:solidFill>
            <a:srgbClr val="FFFFFF"/>
          </a:solidFill>
        </p:spPr>
      </p:sp>
      <p:sp>
        <p:nvSpPr>
          <p:cNvPr id="8" name="TextBox 7">
            <a:extLst>
              <a:ext uri="{FF2B5EF4-FFF2-40B4-BE49-F238E27FC236}">
                <a16:creationId xmlns:a16="http://schemas.microsoft.com/office/drawing/2014/main" id="{9D9CE73A-1A01-D40A-6566-DAA9DC1CC626}"/>
              </a:ext>
            </a:extLst>
          </p:cNvPr>
          <p:cNvSpPr txBox="1"/>
          <p:nvPr/>
        </p:nvSpPr>
        <p:spPr>
          <a:xfrm>
            <a:off x="2133599" y="2420183"/>
            <a:ext cx="15087601" cy="3785652"/>
          </a:xfrm>
          <a:prstGeom prst="rect">
            <a:avLst/>
          </a:prstGeom>
          <a:noFill/>
        </p:spPr>
        <p:txBody>
          <a:bodyPr wrap="square" rtlCol="0">
            <a:spAutoFit/>
          </a:bodyPr>
          <a:lstStyle/>
          <a:p>
            <a:r>
              <a:rPr lang="en-US" sz="4800" dirty="0">
                <a:solidFill>
                  <a:schemeClr val="accent6">
                    <a:lumMod val="75000"/>
                  </a:schemeClr>
                </a:solidFill>
              </a:rPr>
              <a:t>TEAM LEADER</a:t>
            </a:r>
            <a:r>
              <a:rPr lang="en-US" sz="4800" dirty="0">
                <a:solidFill>
                  <a:schemeClr val="bg1"/>
                </a:solidFill>
              </a:rPr>
              <a:t>     : KARTHIKA V                            </a:t>
            </a:r>
            <a:r>
              <a:rPr lang="en-US" sz="4800" dirty="0" err="1">
                <a:solidFill>
                  <a:schemeClr val="bg1"/>
                </a:solidFill>
              </a:rPr>
              <a:t>Btech</a:t>
            </a:r>
            <a:r>
              <a:rPr lang="en-US" sz="4800" dirty="0">
                <a:solidFill>
                  <a:schemeClr val="bg1"/>
                </a:solidFill>
              </a:rPr>
              <a:t> AI&amp;DS</a:t>
            </a:r>
          </a:p>
          <a:p>
            <a:r>
              <a:rPr lang="en-US" sz="4800" dirty="0">
                <a:solidFill>
                  <a:schemeClr val="accent6">
                    <a:lumMod val="75000"/>
                  </a:schemeClr>
                </a:solidFill>
              </a:rPr>
              <a:t>TEAM MEMBER1</a:t>
            </a:r>
            <a:r>
              <a:rPr lang="en-US" sz="4800" dirty="0">
                <a:solidFill>
                  <a:schemeClr val="bg1"/>
                </a:solidFill>
              </a:rPr>
              <a:t>: ADITHYA J                               </a:t>
            </a:r>
            <a:r>
              <a:rPr lang="en-US" sz="4800" dirty="0" err="1">
                <a:solidFill>
                  <a:schemeClr val="bg1"/>
                </a:solidFill>
              </a:rPr>
              <a:t>Btech</a:t>
            </a:r>
            <a:r>
              <a:rPr lang="en-US" sz="4800" dirty="0">
                <a:solidFill>
                  <a:schemeClr val="bg1"/>
                </a:solidFill>
              </a:rPr>
              <a:t> AI&amp;DS</a:t>
            </a:r>
          </a:p>
          <a:p>
            <a:r>
              <a:rPr lang="en-US" sz="4800" dirty="0">
                <a:solidFill>
                  <a:schemeClr val="accent6">
                    <a:lumMod val="75000"/>
                  </a:schemeClr>
                </a:solidFill>
              </a:rPr>
              <a:t>TEAM MEMBER2</a:t>
            </a:r>
            <a:r>
              <a:rPr lang="en-US" sz="4800" dirty="0">
                <a:solidFill>
                  <a:schemeClr val="bg1"/>
                </a:solidFill>
              </a:rPr>
              <a:t>: ASWANTH KRISHNAN H R    </a:t>
            </a:r>
            <a:r>
              <a:rPr lang="en-US" sz="4800" dirty="0" err="1">
                <a:solidFill>
                  <a:schemeClr val="bg1"/>
                </a:solidFill>
              </a:rPr>
              <a:t>Btech</a:t>
            </a:r>
            <a:r>
              <a:rPr lang="en-US" sz="4800" dirty="0">
                <a:solidFill>
                  <a:schemeClr val="bg1"/>
                </a:solidFill>
              </a:rPr>
              <a:t> AI&amp;DS</a:t>
            </a:r>
          </a:p>
          <a:p>
            <a:r>
              <a:rPr lang="en-US" sz="4800" dirty="0">
                <a:solidFill>
                  <a:schemeClr val="accent6">
                    <a:lumMod val="75000"/>
                  </a:schemeClr>
                </a:solidFill>
              </a:rPr>
              <a:t>TEAM MEMBER3</a:t>
            </a:r>
            <a:r>
              <a:rPr lang="en-US" sz="4800" dirty="0">
                <a:solidFill>
                  <a:schemeClr val="bg1"/>
                </a:solidFill>
              </a:rPr>
              <a:t>: DHANVANTH KUMAR V U    </a:t>
            </a:r>
            <a:r>
              <a:rPr lang="en-US" sz="4800" dirty="0" err="1">
                <a:solidFill>
                  <a:schemeClr val="bg1"/>
                </a:solidFill>
              </a:rPr>
              <a:t>Btech</a:t>
            </a:r>
            <a:r>
              <a:rPr lang="en-US" sz="4800" dirty="0">
                <a:solidFill>
                  <a:schemeClr val="bg1"/>
                </a:solidFill>
              </a:rPr>
              <a:t> AI&amp;DS</a:t>
            </a:r>
          </a:p>
          <a:p>
            <a:r>
              <a:rPr lang="en-US" sz="4800" dirty="0">
                <a:solidFill>
                  <a:schemeClr val="accent6">
                    <a:lumMod val="75000"/>
                  </a:schemeClr>
                </a:solidFill>
              </a:rPr>
              <a:t>TEAM MEMBER4</a:t>
            </a:r>
            <a:r>
              <a:rPr lang="en-US" sz="4800" dirty="0">
                <a:solidFill>
                  <a:schemeClr val="bg1"/>
                </a:solidFill>
              </a:rPr>
              <a:t>: HARINANDHAN K P                </a:t>
            </a:r>
            <a:r>
              <a:rPr lang="en-US" sz="4800" dirty="0" err="1">
                <a:solidFill>
                  <a:schemeClr val="bg1"/>
                </a:solidFill>
              </a:rPr>
              <a:t>Btech</a:t>
            </a:r>
            <a:r>
              <a:rPr lang="en-US" sz="4800" dirty="0">
                <a:solidFill>
                  <a:schemeClr val="bg1"/>
                </a:solidFill>
              </a:rPr>
              <a:t> AI&amp;DS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95852" y="5138737"/>
            <a:ext cx="10853325" cy="9525"/>
          </a:xfrm>
          <a:prstGeom prst="rect">
            <a:avLst/>
          </a:prstGeom>
          <a:solidFill>
            <a:srgbClr val="FFFFFF"/>
          </a:solidFill>
        </p:spPr>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6" dirty="0">
                <a:solidFill>
                  <a:srgbClr val="FFFFFF"/>
                </a:solidFill>
                <a:latin typeface="Open Sauce Heavy"/>
              </a:rPr>
              <a:t>Thank You</a:t>
            </a:r>
          </a:p>
        </p:txBody>
      </p:sp>
      <p:sp>
        <p:nvSpPr>
          <p:cNvPr id="4" name="TextBox 4"/>
          <p:cNvSpPr txBox="1"/>
          <p:nvPr/>
        </p:nvSpPr>
        <p:spPr>
          <a:xfrm>
            <a:off x="2009294" y="7422064"/>
            <a:ext cx="8358305" cy="1158088"/>
          </a:xfrm>
          <a:prstGeom prst="rect">
            <a:avLst/>
          </a:prstGeom>
        </p:spPr>
        <p:txBody>
          <a:bodyPr lIns="0" tIns="0" rIns="0" bIns="0" rtlCol="0" anchor="t">
            <a:spAutoFit/>
          </a:bodyPr>
          <a:lstStyle/>
          <a:p>
            <a:pPr>
              <a:lnSpc>
                <a:spcPts val="8838"/>
              </a:lnSpc>
            </a:pPr>
            <a:r>
              <a:rPr lang="en-US" sz="9303">
                <a:solidFill>
                  <a:srgbClr val="F6B032"/>
                </a:solidFill>
                <a:latin typeface="Open Sauce Heavy"/>
              </a:rPr>
              <a:t>Any Queries?</a:t>
            </a:r>
          </a:p>
        </p:txBody>
      </p:sp>
      <p:sp>
        <p:nvSpPr>
          <p:cNvPr id="5"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a:extLst>
              <a:ext uri="{FF2B5EF4-FFF2-40B4-BE49-F238E27FC236}">
                <a16:creationId xmlns:a16="http://schemas.microsoft.com/office/drawing/2014/main" id="{9D166974-EE46-A762-85CC-2911225BBAFA}"/>
              </a:ext>
            </a:extLst>
          </p:cNvPr>
          <p:cNvSpPr/>
          <p:nvPr/>
        </p:nvSpPr>
        <p:spPr>
          <a:xfrm rot="-5400000">
            <a:off x="-463662" y="7328887"/>
            <a:ext cx="2422566" cy="9525"/>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691</Words>
  <Application>Microsoft Office PowerPoint</Application>
  <PresentationFormat>Custom</PresentationFormat>
  <Paragraphs>54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Wingdings</vt:lpstr>
      <vt:lpstr>Arial</vt:lpstr>
      <vt:lpstr>Poppins Light</vt:lpstr>
      <vt:lpstr>Calibri</vt:lpstr>
      <vt:lpstr>Times New Roman</vt:lpstr>
      <vt:lpstr>Algerian</vt:lpstr>
      <vt:lpstr>Open Sauce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kenny ken</dc:creator>
  <cp:lastModifiedBy>kenny ken</cp:lastModifiedBy>
  <cp:revision>13</cp:revision>
  <dcterms:created xsi:type="dcterms:W3CDTF">2006-08-16T00:00:00Z</dcterms:created>
  <dcterms:modified xsi:type="dcterms:W3CDTF">2024-03-14T10:01:08Z</dcterms:modified>
  <dc:identifier>DAF3tCRVsYs</dc:identifier>
</cp:coreProperties>
</file>