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uce Heavy" panose="020B0604020202020204" charset="0"/>
      <p:regular r:id="rId13"/>
    </p:embeddedFont>
    <p:embeddedFont>
      <p:font typeface="Poppins Light" panose="020B0604020202020204" charset="0"/>
      <p:regular r:id="rId14"/>
    </p:embeddedFont>
    <p:embeddedFont>
      <p:font typeface="宋体" panose="02010600030101010101" pitchFamily="2" charset="-122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22" autoAdjust="0"/>
  </p:normalViewPr>
  <p:slideViewPr>
    <p:cSldViewPr>
      <p:cViewPr varScale="1">
        <p:scale>
          <a:sx n="49" d="100"/>
          <a:sy n="49" d="100"/>
        </p:scale>
        <p:origin x="4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104868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67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6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585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586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587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6"/>
          <p:cNvGrpSpPr/>
          <p:nvPr/>
        </p:nvGrpSpPr>
        <p:grpSpPr>
          <a:xfrm>
            <a:off x="2281284" y="1271587"/>
            <a:ext cx="7897117" cy="3298996"/>
            <a:chOff x="0" y="323850"/>
            <a:chExt cx="10529489" cy="4398662"/>
          </a:xfrm>
        </p:grpSpPr>
        <p:sp>
          <p:nvSpPr>
            <p:cNvPr id="1048588" name="TextBox 7"/>
            <p:cNvSpPr txBox="1"/>
            <p:nvPr/>
          </p:nvSpPr>
          <p:spPr>
            <a:xfrm>
              <a:off x="0" y="2578751"/>
              <a:ext cx="6978365" cy="214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1048589" name="TextBox 8"/>
            <p:cNvSpPr txBox="1"/>
            <p:nvPr/>
          </p:nvSpPr>
          <p:spPr>
            <a:xfrm>
              <a:off x="0" y="323850"/>
              <a:ext cx="10529489" cy="214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1048590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48591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048592" name="TextBox 11"/>
          <p:cNvSpPr txBox="1"/>
          <p:nvPr/>
        </p:nvSpPr>
        <p:spPr>
          <a:xfrm>
            <a:off x="2570872" y="4956693"/>
            <a:ext cx="11486311" cy="251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</a:t>
            </a:r>
            <a:r>
              <a:rPr lang="en-US" sz="6828" dirty="0" smtClean="0">
                <a:solidFill>
                  <a:srgbClr val="FFFFFF"/>
                </a:solidFill>
                <a:latin typeface="Open Sauce Heavy"/>
              </a:rPr>
              <a:t>: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 </a:t>
            </a:r>
            <a:r>
              <a:rPr lang="en-US" sz="6828" dirty="0" smtClean="0">
                <a:solidFill>
                  <a:srgbClr val="F9B632"/>
                </a:solidFill>
                <a:latin typeface="Open Sauce Heavy"/>
              </a:rPr>
              <a:t>T115</a:t>
            </a:r>
            <a:endParaRPr lang="zh-CN" altLang="en-US" dirty="0" smtClean="0"/>
          </a:p>
          <a:p>
            <a:pPr algn="just">
              <a:lnSpc>
                <a:spcPts val="6486"/>
              </a:lnSpc>
            </a:pPr>
            <a:r>
              <a:rPr lang="en-US" sz="6828" dirty="0" smtClean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 smtClean="0">
                <a:solidFill>
                  <a:srgbClr val="F9B632"/>
                </a:solidFill>
                <a:latin typeface="Open Sauce Heavy"/>
              </a:rPr>
              <a:t>Bug Bashers</a:t>
            </a:r>
            <a:endParaRPr lang="zh-CN" altLang="en-US" dirty="0"/>
          </a:p>
        </p:txBody>
      </p:sp>
      <p:pic>
        <p:nvPicPr>
          <p:cNvPr id="2097152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048593" name="AutoShape 4"/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595" name="TextBox 3"/>
          <p:cNvSpPr txBox="1"/>
          <p:nvPr/>
        </p:nvSpPr>
        <p:spPr>
          <a:xfrm>
            <a:off x="2418473" y="2634173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Problem Statement:</a:t>
            </a:r>
          </a:p>
        </p:txBody>
      </p:sp>
      <p:sp>
        <p:nvSpPr>
          <p:cNvPr id="1048596" name="TextBox 4"/>
          <p:cNvSpPr txBox="1"/>
          <p:nvPr/>
        </p:nvSpPr>
        <p:spPr>
          <a:xfrm>
            <a:off x="2418473" y="1200150"/>
            <a:ext cx="7553600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Code: </a:t>
            </a:r>
            <a:r>
              <a:rPr lang="en-US" sz="6800" dirty="0" smtClean="0">
                <a:solidFill>
                  <a:srgbClr val="FFFFFF"/>
                </a:solidFill>
                <a:latin typeface="Open Sauce Heavy"/>
              </a:rPr>
              <a:t>179</a:t>
            </a:r>
            <a:endParaRPr lang="zh-CN" altLang="en-US" dirty="0"/>
          </a:p>
        </p:txBody>
      </p:sp>
      <p:sp>
        <p:nvSpPr>
          <p:cNvPr id="1048597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1048598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1048599" name="Freeform 7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1048600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601" name="TextBox 3"/>
          <p:cNvSpPr txBox="1"/>
          <p:nvPr/>
        </p:nvSpPr>
        <p:spPr>
          <a:xfrm>
            <a:off x="3175926" y="4566333"/>
            <a:ext cx="13164081" cy="5501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894"/>
              </a:lnSpc>
            </a:pPr>
            <a:r>
              <a:rPr lang="en-US" sz="3300" dirty="0">
                <a:solidFill>
                  <a:srgbClr val="FFC000"/>
                </a:solidFill>
                <a:latin typeface="Carrois Gothic SC"/>
              </a:rPr>
              <a:t>Introduction: </a:t>
            </a:r>
            <a:r>
              <a:rPr lang="en-US" sz="3300" dirty="0" smtClean="0">
                <a:solidFill>
                  <a:srgbClr val="FFFFFF"/>
                </a:solidFill>
                <a:latin typeface="Carrois Gothic SC"/>
              </a:rPr>
              <a:t>Developing web for disaster crowd funding by linking NGO’s</a:t>
            </a:r>
            <a:endParaRPr lang="en-US" sz="3300" dirty="0">
              <a:solidFill>
                <a:srgbClr val="FFFFFF"/>
              </a:solidFill>
              <a:latin typeface="Carrois Gothic SC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rgbClr val="FFFFFF"/>
              </a:solidFill>
              <a:latin typeface="Carrois Gothic SC"/>
            </a:endParaRPr>
          </a:p>
          <a:p>
            <a:pPr>
              <a:lnSpc>
                <a:spcPts val="3894"/>
              </a:lnSpc>
            </a:pPr>
            <a:r>
              <a:rPr lang="en-US" sz="3300" dirty="0">
                <a:solidFill>
                  <a:srgbClr val="FFC000"/>
                </a:solidFill>
                <a:latin typeface="Carrois Gothic SC"/>
              </a:rPr>
              <a:t>Challenges</a:t>
            </a:r>
            <a:r>
              <a:rPr lang="en-US" sz="3300" dirty="0" smtClean="0">
                <a:solidFill>
                  <a:srgbClr val="FFC000"/>
                </a:solidFill>
                <a:latin typeface="Carrois Gothic SC"/>
              </a:rPr>
              <a:t>: </a:t>
            </a:r>
            <a:r>
              <a:rPr lang="en-US" sz="3300" dirty="0" smtClean="0">
                <a:solidFill>
                  <a:srgbClr val="FFFFFF"/>
                </a:solidFill>
                <a:latin typeface="Carrois Gothic SC"/>
              </a:rPr>
              <a:t>Trust and Credibility, Disaster Awareness and Engagement, Technology and Security, Scalability</a:t>
            </a:r>
            <a:endParaRPr lang="en-US" sz="3300" dirty="0">
              <a:solidFill>
                <a:srgbClr val="FFFFFF"/>
              </a:solidFill>
              <a:latin typeface="Carrois Gothic SC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rgbClr val="FFC000"/>
              </a:solidFill>
              <a:latin typeface="Carrois Gothic SC"/>
            </a:endParaRPr>
          </a:p>
          <a:p>
            <a:pPr>
              <a:lnSpc>
                <a:spcPts val="3894"/>
              </a:lnSpc>
            </a:pPr>
            <a:r>
              <a:rPr lang="en-US" sz="3300" dirty="0" smtClean="0">
                <a:solidFill>
                  <a:srgbClr val="FFC000"/>
                </a:solidFill>
                <a:latin typeface="Carrois Gothic SC"/>
              </a:rPr>
              <a:t>Importance: </a:t>
            </a:r>
            <a:r>
              <a:rPr lang="en-US" sz="3300" dirty="0" smtClean="0">
                <a:solidFill>
                  <a:srgbClr val="FFFFFF"/>
                </a:solidFill>
                <a:latin typeface="Carrois Gothic SC"/>
              </a:rPr>
              <a:t>Crowd funding platforms for disaster management play a vital role in mobilizing resources, foresting community engagement, and supporting both immediate relief efforts and long-term recovery initiatives.</a:t>
            </a:r>
          </a:p>
          <a:p>
            <a:pPr>
              <a:lnSpc>
                <a:spcPts val="3894"/>
              </a:lnSpc>
            </a:pPr>
            <a:endParaRPr lang="en-US" sz="3300" dirty="0">
              <a:solidFill>
                <a:srgbClr val="FFFFFF"/>
              </a:solidFill>
              <a:latin typeface="Open Sauce Heav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603" name="TextBox 3"/>
          <p:cNvSpPr txBox="1"/>
          <p:nvPr/>
        </p:nvSpPr>
        <p:spPr>
          <a:xfrm>
            <a:off x="2563739" y="1336407"/>
            <a:ext cx="13164081" cy="5501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4"/>
              </a:lnSpc>
            </a:pPr>
            <a:r>
              <a:rPr lang="en-US" sz="3300" dirty="0" smtClean="0">
                <a:solidFill>
                  <a:srgbClr val="FFFFFF"/>
                </a:solidFill>
                <a:latin typeface="Carrois Gothic SC"/>
              </a:rPr>
              <a:t>Creating a successful crowdfunding website for disaster management requires careful planning and consideration of various factors.</a:t>
            </a:r>
          </a:p>
          <a:p>
            <a:pPr>
              <a:lnSpc>
                <a:spcPts val="3894"/>
              </a:lnSpc>
            </a:pPr>
            <a:endParaRPr lang="zh-CN" altLang="en-US" dirty="0">
              <a:latin typeface="Carrois Gothic SC"/>
            </a:endParaRPr>
          </a:p>
          <a:p>
            <a:pPr>
              <a:lnSpc>
                <a:spcPts val="3894"/>
              </a:lnSpc>
            </a:pPr>
            <a:r>
              <a:rPr lang="en-US" altLang="en-US" sz="3300" dirty="0">
                <a:solidFill>
                  <a:srgbClr val="FFC000"/>
                </a:solidFill>
                <a:latin typeface="Carrois Gothic SC"/>
              </a:rPr>
              <a:t>Features: </a:t>
            </a:r>
            <a:r>
              <a:rPr lang="en-US" altLang="en-US" sz="3300" dirty="0" smtClean="0">
                <a:solidFill>
                  <a:srgbClr val="FFFFFF"/>
                </a:solidFill>
                <a:latin typeface="Carrois Gothic SC"/>
              </a:rPr>
              <a:t>User Registration and profiles, Campaign Creation, Donation options, Fundraising progress </a:t>
            </a:r>
            <a:r>
              <a:rPr lang="en-US" altLang="en-US" sz="3300" dirty="0" err="1" smtClean="0">
                <a:solidFill>
                  <a:srgbClr val="FFFFFF"/>
                </a:solidFill>
                <a:latin typeface="Carrois Gothic SC"/>
              </a:rPr>
              <a:t>traker</a:t>
            </a:r>
            <a:r>
              <a:rPr lang="en-US" altLang="en-US" sz="3300" dirty="0" smtClean="0">
                <a:solidFill>
                  <a:srgbClr val="FFFFFF"/>
                </a:solidFill>
                <a:latin typeface="Carrois Gothic SC"/>
              </a:rPr>
              <a:t>, Social sharing tools, Verification and validation, Data security.</a:t>
            </a:r>
            <a:endParaRPr lang="en-US" altLang="en-US" sz="3300" dirty="0">
              <a:solidFill>
                <a:srgbClr val="FFFFFF"/>
              </a:solidFill>
              <a:latin typeface="Carrois Gothic SC"/>
            </a:endParaRPr>
          </a:p>
          <a:p>
            <a:pPr>
              <a:lnSpc>
                <a:spcPts val="3894"/>
              </a:lnSpc>
            </a:pPr>
            <a:endParaRPr lang="zh-CN" altLang="en-US" dirty="0">
              <a:latin typeface="Carrois Gothic SC"/>
            </a:endParaRPr>
          </a:p>
          <a:p>
            <a:pPr>
              <a:lnSpc>
                <a:spcPts val="3894"/>
              </a:lnSpc>
            </a:pPr>
            <a:r>
              <a:rPr lang="en-US" altLang="en-US" sz="3300" dirty="0">
                <a:solidFill>
                  <a:srgbClr val="FFC000"/>
                </a:solidFill>
                <a:latin typeface="Carrois Gothic SC"/>
              </a:rPr>
              <a:t>Benefits: </a:t>
            </a:r>
            <a:r>
              <a:rPr lang="en-US" altLang="en-US" sz="3300" dirty="0" smtClean="0">
                <a:solidFill>
                  <a:srgbClr val="FFFFFF"/>
                </a:solidFill>
                <a:latin typeface="Carrois Gothic SC"/>
              </a:rPr>
              <a:t>Direct support, Rapid response, Global research, Financial flexibility, Transparency and Accountability, Innovation and collaboration, Community building.</a:t>
            </a:r>
            <a:endParaRPr lang="zh-CN" altLang="en-US" dirty="0">
              <a:latin typeface="Carrois Gothic SC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rgbClr val="FFFFFF"/>
              </a:solidFill>
              <a:latin typeface="Carrois Gothic SC"/>
            </a:endParaRPr>
          </a:p>
        </p:txBody>
      </p:sp>
      <p:sp>
        <p:nvSpPr>
          <p:cNvPr id="104860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104860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104860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1048607" name="TextBox 7"/>
          <p:cNvSpPr txBox="1"/>
          <p:nvPr/>
        </p:nvSpPr>
        <p:spPr>
          <a:xfrm>
            <a:off x="1958949" y="254671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>
                <a:solidFill>
                  <a:srgbClr val="F6B032"/>
                </a:solidFill>
                <a:latin typeface="Open Sauce Heavy"/>
              </a:rPr>
              <a:t>Solution </a:t>
            </a:r>
          </a:p>
        </p:txBody>
      </p:sp>
      <p:sp>
        <p:nvSpPr>
          <p:cNvPr id="1048608" name="TextBox 8"/>
          <p:cNvSpPr txBox="1"/>
          <p:nvPr/>
        </p:nvSpPr>
        <p:spPr>
          <a:xfrm>
            <a:off x="2965756" y="8025818"/>
            <a:ext cx="13164081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4"/>
              </a:lnSpc>
            </a:pPr>
            <a:r>
              <a:rPr lang="en-US" altLang="en-US" sz="3300" dirty="0" smtClean="0">
                <a:solidFill>
                  <a:srgbClr val="FFC000"/>
                </a:solidFill>
                <a:latin typeface="Carrois Gothic SC"/>
              </a:rPr>
              <a:t>Frontend: </a:t>
            </a:r>
            <a:r>
              <a:rPr lang="en-US" altLang="en-US" sz="3300" dirty="0" smtClean="0">
                <a:solidFill>
                  <a:srgbClr val="FFFFFF"/>
                </a:solidFill>
                <a:latin typeface="Carrois Gothic SC"/>
              </a:rPr>
              <a:t>HTML,CSS</a:t>
            </a:r>
            <a:endParaRPr lang="en-US" altLang="en-US" sz="3300" dirty="0">
              <a:solidFill>
                <a:srgbClr val="FFFFFF"/>
              </a:solidFill>
              <a:latin typeface="Carrois Gothic SC"/>
            </a:endParaRPr>
          </a:p>
          <a:p>
            <a:pPr>
              <a:lnSpc>
                <a:spcPts val="3894"/>
              </a:lnSpc>
            </a:pPr>
            <a:endParaRPr lang="zh-CN" altLang="en-US" dirty="0">
              <a:latin typeface="Carrois Gothic SC"/>
            </a:endParaRPr>
          </a:p>
          <a:p>
            <a:pPr>
              <a:lnSpc>
                <a:spcPts val="3894"/>
              </a:lnSpc>
            </a:pPr>
            <a:r>
              <a:rPr lang="en-US" altLang="en-US" sz="3300" dirty="0" smtClean="0">
                <a:solidFill>
                  <a:srgbClr val="FFC000"/>
                </a:solidFill>
                <a:latin typeface="Carrois Gothic SC"/>
              </a:rPr>
              <a:t>Backend: </a:t>
            </a:r>
            <a:r>
              <a:rPr lang="en-US" altLang="en-US" sz="3300" dirty="0" smtClean="0">
                <a:solidFill>
                  <a:srgbClr val="FFFFFF"/>
                </a:solidFill>
                <a:latin typeface="Carrois Gothic SC"/>
              </a:rPr>
              <a:t>Python (Flask)</a:t>
            </a:r>
            <a:endParaRPr lang="zh-CN" altLang="en-US" dirty="0">
              <a:latin typeface="Carrois Gothic SC"/>
            </a:endParaRPr>
          </a:p>
        </p:txBody>
      </p:sp>
      <p:sp>
        <p:nvSpPr>
          <p:cNvPr id="1048609" name="TextBox 9"/>
          <p:cNvSpPr txBox="1"/>
          <p:nvPr/>
        </p:nvSpPr>
        <p:spPr>
          <a:xfrm>
            <a:off x="1986659" y="6590469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>
                <a:solidFill>
                  <a:srgbClr val="F6B032"/>
                </a:solidFill>
                <a:latin typeface="Open Sauce Heavy"/>
              </a:rPr>
              <a:t>Technology Stack</a:t>
            </a:r>
          </a:p>
        </p:txBody>
      </p:sp>
      <p:sp>
        <p:nvSpPr>
          <p:cNvPr id="10486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612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04</a:t>
            </a:r>
          </a:p>
        </p:txBody>
      </p:sp>
      <p:sp>
        <p:nvSpPr>
          <p:cNvPr id="1048613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1048614" name="TextBox 5"/>
          <p:cNvSpPr txBox="1"/>
          <p:nvPr/>
        </p:nvSpPr>
        <p:spPr>
          <a:xfrm>
            <a:off x="1738891" y="914400"/>
            <a:ext cx="15701384" cy="9079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Carrois Gothic SC"/>
              </a:rPr>
              <a:t>Add process flow chart or simulated image of prototype or any </a:t>
            </a:r>
            <a:r>
              <a:rPr lang="en-US" sz="4200" dirty="0">
                <a:solidFill>
                  <a:srgbClr val="FFC000"/>
                </a:solidFill>
                <a:latin typeface="Carrois Gothic SC"/>
              </a:rPr>
              <a:t>relevant image</a:t>
            </a:r>
            <a:r>
              <a:rPr lang="en-US" sz="4200" dirty="0">
                <a:solidFill>
                  <a:srgbClr val="FFFFFF"/>
                </a:solidFill>
                <a:latin typeface="Carrois Gothic SC"/>
              </a:rPr>
              <a:t> related to your </a:t>
            </a:r>
            <a:r>
              <a:rPr lang="en-US" sz="4200" dirty="0" smtClean="0">
                <a:solidFill>
                  <a:srgbClr val="FFFFFF"/>
                </a:solidFill>
                <a:latin typeface="Carrois Gothic SC"/>
              </a:rPr>
              <a:t>idea</a:t>
            </a:r>
          </a:p>
          <a:p>
            <a:pPr algn="just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Carrois Gothic SC"/>
            </a:endParaRPr>
          </a:p>
          <a:p>
            <a:pPr algn="just">
              <a:lnSpc>
                <a:spcPts val="5880"/>
              </a:lnSpc>
            </a:pPr>
            <a:endParaRPr lang="en-US" sz="4200" dirty="0" smtClean="0">
              <a:solidFill>
                <a:srgbClr val="FFFFFF"/>
              </a:solidFill>
              <a:latin typeface="Carrois Gothic SC"/>
            </a:endParaRPr>
          </a:p>
          <a:p>
            <a:pPr algn="just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Carrois Gothic SC"/>
            </a:endParaRPr>
          </a:p>
          <a:p>
            <a:pPr algn="just">
              <a:lnSpc>
                <a:spcPts val="5880"/>
              </a:lnSpc>
            </a:pPr>
            <a:endParaRPr lang="en-US" sz="4200" dirty="0" smtClean="0">
              <a:solidFill>
                <a:srgbClr val="FFFFFF"/>
              </a:solidFill>
              <a:latin typeface="Carrois Gothic SC"/>
            </a:endParaRPr>
          </a:p>
          <a:p>
            <a:pPr algn="just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Carrois Gothic SC"/>
            </a:endParaRPr>
          </a:p>
          <a:p>
            <a:pPr algn="just">
              <a:lnSpc>
                <a:spcPts val="5880"/>
              </a:lnSpc>
            </a:pPr>
            <a:endParaRPr lang="en-US" sz="4200" dirty="0" smtClean="0">
              <a:solidFill>
                <a:srgbClr val="FFFFFF"/>
              </a:solidFill>
              <a:latin typeface="Carrois Gothic SC"/>
            </a:endParaRPr>
          </a:p>
          <a:p>
            <a:pPr algn="just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Carrois Gothic SC"/>
            </a:endParaRPr>
          </a:p>
          <a:p>
            <a:pPr algn="just">
              <a:lnSpc>
                <a:spcPts val="5880"/>
              </a:lnSpc>
            </a:pPr>
            <a:endParaRPr lang="en-US" sz="4200" dirty="0" smtClean="0">
              <a:solidFill>
                <a:srgbClr val="FFFFFF"/>
              </a:solidFill>
              <a:latin typeface="Carrois Gothic SC"/>
            </a:endParaRPr>
          </a:p>
          <a:p>
            <a:pPr algn="just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Carrois Gothic SC"/>
            </a:endParaRPr>
          </a:p>
          <a:p>
            <a:pPr algn="just">
              <a:lnSpc>
                <a:spcPts val="5880"/>
              </a:lnSpc>
            </a:pPr>
            <a:r>
              <a:rPr lang="en-US" sz="4200" dirty="0" smtClean="0">
                <a:solidFill>
                  <a:srgbClr val="FFFFFF"/>
                </a:solidFill>
                <a:latin typeface="Carrois Gothic SC"/>
              </a:rPr>
              <a:t>Visit bit.ly/CrowdFunds.com/</a:t>
            </a:r>
            <a:endParaRPr lang="en-US" sz="4200" dirty="0">
              <a:solidFill>
                <a:srgbClr val="FFFFFF"/>
              </a:solidFill>
              <a:latin typeface="Carrois Gothic SC"/>
            </a:endParaRPr>
          </a:p>
        </p:txBody>
      </p:sp>
      <p:sp>
        <p:nvSpPr>
          <p:cNvPr id="1048615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54" y="2704422"/>
            <a:ext cx="12831146" cy="6370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617" name="TextBox 3"/>
          <p:cNvSpPr txBox="1"/>
          <p:nvPr/>
        </p:nvSpPr>
        <p:spPr>
          <a:xfrm>
            <a:off x="1953739" y="60248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>
                <a:solidFill>
                  <a:srgbClr val="F6B032"/>
                </a:solidFill>
                <a:latin typeface="Open Sauce Heavy"/>
              </a:rPr>
              <a:t>Team Member Details:</a:t>
            </a:r>
          </a:p>
        </p:txBody>
      </p:sp>
      <p:sp>
        <p:nvSpPr>
          <p:cNvPr id="1048618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05</a:t>
            </a:r>
          </a:p>
        </p:txBody>
      </p:sp>
      <p:sp>
        <p:nvSpPr>
          <p:cNvPr id="1048619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1048620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1048621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622" name="TextBox 1048621"/>
          <p:cNvSpPr txBox="1"/>
          <p:nvPr/>
        </p:nvSpPr>
        <p:spPr>
          <a:xfrm>
            <a:off x="7144000" y="4933950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623" name="TextBox 1048622"/>
          <p:cNvSpPr txBox="1"/>
          <p:nvPr/>
        </p:nvSpPr>
        <p:spPr>
          <a:xfrm>
            <a:off x="7144000" y="4933950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624" name="TextBox 9"/>
          <p:cNvSpPr txBox="1"/>
          <p:nvPr/>
        </p:nvSpPr>
        <p:spPr>
          <a:xfrm>
            <a:off x="3892137" y="2353310"/>
            <a:ext cx="13292728" cy="235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latin typeface="Carrois Gothic SC"/>
            </a:endParaRPr>
          </a:p>
          <a:p>
            <a:r>
              <a:rPr lang="en-US" sz="3200" dirty="0">
                <a:solidFill>
                  <a:srgbClr val="FFFFFF"/>
                </a:solidFill>
                <a:latin typeface="Carrois Gothic SC"/>
              </a:rPr>
              <a:t>1.RAKESH.V                          -     23CB44</a:t>
            </a:r>
            <a:endParaRPr lang="zh-CN" altLang="en-US" dirty="0">
              <a:latin typeface="Carrois Gothic SC"/>
            </a:endParaRPr>
          </a:p>
          <a:p>
            <a:r>
              <a:rPr lang="en-US" sz="3200" dirty="0">
                <a:solidFill>
                  <a:srgbClr val="FFFFFF"/>
                </a:solidFill>
                <a:latin typeface="Carrois Gothic SC"/>
              </a:rPr>
              <a:t>2.GAJENDIRAN.S                 -     23CB14</a:t>
            </a:r>
            <a:endParaRPr lang="zh-CN" altLang="en-US" dirty="0">
              <a:latin typeface="Carrois Gothic SC"/>
            </a:endParaRPr>
          </a:p>
          <a:p>
            <a:r>
              <a:rPr lang="en-US" sz="3200" dirty="0">
                <a:solidFill>
                  <a:srgbClr val="FFFFFF"/>
                </a:solidFill>
                <a:latin typeface="Carrois Gothic SC"/>
              </a:rPr>
              <a:t>3.LOGARITHIK.T                   -     23CB32</a:t>
            </a:r>
            <a:endParaRPr lang="zh-CN" altLang="en-US" dirty="0">
              <a:latin typeface="Carrois Gothic SC"/>
            </a:endParaRPr>
          </a:p>
          <a:p>
            <a:r>
              <a:rPr lang="en-US" sz="3200" dirty="0">
                <a:solidFill>
                  <a:srgbClr val="FFFFFF"/>
                </a:solidFill>
                <a:latin typeface="Carrois Gothic SC"/>
              </a:rPr>
              <a:t>4.DHARANIDHARAN.S        -     23CB11</a:t>
            </a:r>
            <a:endParaRPr lang="en-IN" sz="3200" dirty="0">
              <a:solidFill>
                <a:srgbClr val="FFFFFF"/>
              </a:solidFill>
              <a:latin typeface="Carrois Goth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626" name="TextBox 3"/>
          <p:cNvSpPr txBox="1"/>
          <p:nvPr/>
        </p:nvSpPr>
        <p:spPr>
          <a:xfrm>
            <a:off x="2009294" y="4820777"/>
            <a:ext cx="15161570" cy="193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1048627" name="TextBox 4"/>
          <p:cNvSpPr txBox="1"/>
          <p:nvPr/>
        </p:nvSpPr>
        <p:spPr>
          <a:xfrm>
            <a:off x="2009294" y="7422064"/>
            <a:ext cx="8358305" cy="112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38"/>
              </a:lnSpc>
            </a:pPr>
            <a:r>
              <a:rPr lang="en-US" sz="9303">
                <a:solidFill>
                  <a:srgbClr val="F6B032"/>
                </a:solidFill>
                <a:latin typeface="Open Sauce Heavy"/>
              </a:rPr>
              <a:t>Any Queries?</a:t>
            </a:r>
          </a:p>
        </p:txBody>
      </p:sp>
      <p:sp>
        <p:nvSpPr>
          <p:cNvPr id="1048628" name="Freeform 5"/>
          <p:cNvSpPr/>
          <p:nvPr/>
        </p:nvSpPr>
        <p:spPr>
          <a:xfrm>
            <a:off x="14443037" y="1706848"/>
            <a:ext cx="2816263" cy="3331064"/>
          </a:xfrm>
          <a:custGeom>
            <a:avLst/>
            <a:gdLst/>
            <a:ahLst/>
            <a:cxnLst/>
            <a:rect l="l" t="t" r="r" b="b"/>
            <a:pathLst>
              <a:path w="2816263" h="3331064">
                <a:moveTo>
                  <a:pt x="0" y="0"/>
                </a:moveTo>
                <a:lnTo>
                  <a:pt x="2816263" y="0"/>
                </a:lnTo>
                <a:lnTo>
                  <a:pt x="2816263" y="3331064"/>
                </a:lnTo>
                <a:lnTo>
                  <a:pt x="0" y="3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29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1048630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222</Words>
  <Application>Microsoft Office PowerPoint</Application>
  <PresentationFormat>Custom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Open Sauce Heavy</vt:lpstr>
      <vt:lpstr>Carrois Gothic SC</vt:lpstr>
      <vt:lpstr>Arial</vt:lpstr>
      <vt:lpstr>Poppins Light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CPH2467</dc:creator>
  <cp:lastModifiedBy>User</cp:lastModifiedBy>
  <cp:revision>8</cp:revision>
  <dcterms:created xsi:type="dcterms:W3CDTF">2006-08-14T04:00:00Z</dcterms:created>
  <dcterms:modified xsi:type="dcterms:W3CDTF">2024-03-14T10:19:11Z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55b0a90473df4ac0ae1b73d1744880d9</vt:lpwstr>
  </property>
</Properties>
</file>