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Open Sauce Heavy" panose="020B0604020202020204" charset="0"/>
      <p:regular r:id="rId10"/>
    </p:embeddedFont>
    <p:embeddedFont>
      <p:font typeface="Poppins Light" panose="00000400000000000000" pitchFamily="2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5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1B0BF-C1EA-45A4-AA2F-96727443CF3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9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028700"/>
            <a:ext cx="7897117" cy="3688597"/>
            <a:chOff x="0" y="0"/>
            <a:chExt cx="10529489" cy="4918129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1"/>
              <a:ext cx="6978365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6" dirty="0">
                  <a:solidFill>
                    <a:srgbClr val="F6B032"/>
                  </a:solidFill>
                  <a:latin typeface="Open Sauce Heavy"/>
                </a:rPr>
                <a:t>2K24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6" dirty="0">
                  <a:solidFill>
                    <a:srgbClr val="FFFFFF"/>
                  </a:solidFill>
                  <a:latin typeface="Open Sauce Heavy"/>
                </a:rPr>
                <a:t>PY-EXPO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0872" y="4956693"/>
            <a:ext cx="13272938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6"/>
              </a:lnSpc>
            </a:pPr>
            <a:endParaRPr dirty="0"/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TeamID: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T112</a:t>
            </a:r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Name: 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BYTE WIZARDS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BF7F5C-F7C2-65B7-8DC6-DEDF84E4C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33DA242E-727E-25A4-589D-F71EA51C14E0}"/>
              </a:ext>
            </a:extLst>
          </p:cNvPr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418473" y="2634172"/>
            <a:ext cx="12990018" cy="2539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Problem Statement:</a:t>
            </a:r>
          </a:p>
          <a:p>
            <a:pPr marL="914400" indent="-914400">
              <a:lnSpc>
                <a:spcPts val="6608"/>
              </a:lnSpc>
              <a:buFont typeface="Wingdings" panose="05000000000000000000" pitchFamily="2" charset="2"/>
              <a:buChar char="Ø"/>
            </a:pPr>
            <a:r>
              <a:rPr lang="en-US" sz="5600" b="1" i="1" dirty="0">
                <a:solidFill>
                  <a:schemeClr val="bg1"/>
                </a:solidFill>
                <a:latin typeface="Open Sauce Heavy"/>
              </a:rPr>
              <a:t>Develop An Ai-Powered Chatbot For Education Department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8473" y="1200150"/>
            <a:ext cx="7553600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60"/>
              </a:lnSpc>
            </a:pPr>
            <a:r>
              <a:rPr lang="en-US" sz="6800" dirty="0">
                <a:solidFill>
                  <a:srgbClr val="FFFFFF"/>
                </a:solidFill>
                <a:latin typeface="Open Sauce Heavy"/>
              </a:rPr>
              <a:t>PS Code: 58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Freeform 7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367136" y="901270"/>
            <a:ext cx="16768814" cy="704038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600" b="1" i="0" dirty="0">
                <a:solidFill>
                  <a:schemeClr val="bg1"/>
                </a:solidFill>
                <a:effectLst/>
                <a:latin typeface="-apple-system"/>
              </a:rPr>
              <a:t> Educational </a:t>
            </a:r>
            <a:r>
              <a:rPr lang="en-US" sz="3600" b="1" i="0" dirty="0" err="1">
                <a:solidFill>
                  <a:schemeClr val="bg1"/>
                </a:solidFill>
                <a:effectLst/>
                <a:latin typeface="-apple-system"/>
              </a:rPr>
              <a:t>Chatbots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-apple-system"/>
              </a:rPr>
              <a:t> :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FFC000"/>
                </a:solidFill>
                <a:latin typeface="-apple-system"/>
              </a:rPr>
              <a:t>EDUCATIONAL CHATBOTS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-apple-system"/>
              </a:rPr>
              <a:t> are interactive artificial intelligence (AI) applications utilized by EdTech companies, universities, schools, and other educational institutions. </a:t>
            </a:r>
            <a:r>
              <a:rPr lang="en-US" sz="3600" dirty="0">
                <a:solidFill>
                  <a:schemeClr val="bg1"/>
                </a:solidFill>
                <a:latin typeface="-apple-system"/>
              </a:rPr>
              <a:t>Example like Duolingo, </a:t>
            </a:r>
            <a:r>
              <a:rPr lang="en-US" sz="3600" dirty="0" err="1">
                <a:solidFill>
                  <a:schemeClr val="bg1"/>
                </a:solidFill>
                <a:latin typeface="-apple-system"/>
              </a:rPr>
              <a:t>Mondly</a:t>
            </a:r>
            <a:r>
              <a:rPr lang="en-US" sz="3600">
                <a:solidFill>
                  <a:schemeClr val="bg1"/>
                </a:solidFill>
                <a:latin typeface="-apple-system"/>
              </a:rPr>
              <a:t>.</a:t>
            </a:r>
            <a:endParaRPr lang="en-US" sz="3600" dirty="0">
              <a:solidFill>
                <a:schemeClr val="bg1"/>
              </a:solidFill>
              <a:latin typeface="-apple-system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-apple-system"/>
              </a:rPr>
              <a:t>It gives guidance to who completed 10std and 12 std for UG program and diploma programs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-apple-system"/>
              </a:rPr>
              <a:t>Implement </a:t>
            </a:r>
            <a:r>
              <a:rPr lang="en-US" sz="3600" dirty="0">
                <a:solidFill>
                  <a:srgbClr val="FFC000"/>
                </a:solidFill>
                <a:latin typeface="-apple-system"/>
              </a:rPr>
              <a:t>DATABASE INTEGRATION</a:t>
            </a:r>
            <a:r>
              <a:rPr lang="en-US" sz="3600" dirty="0">
                <a:solidFill>
                  <a:schemeClr val="bg1"/>
                </a:solidFill>
                <a:latin typeface="-apple-system"/>
              </a:rPr>
              <a:t> to store user profiles, protect user data and privacy , conversation history and Database Systems are </a:t>
            </a:r>
            <a:r>
              <a:rPr lang="en-US" sz="3600" dirty="0" err="1">
                <a:solidFill>
                  <a:schemeClr val="bg1"/>
                </a:solidFill>
                <a:latin typeface="-apple-system"/>
              </a:rPr>
              <a:t>MongoDB</a:t>
            </a:r>
            <a:r>
              <a:rPr lang="en-US" sz="3600" dirty="0">
                <a:solidFill>
                  <a:schemeClr val="bg1"/>
                </a:solidFill>
                <a:latin typeface="-apple-system"/>
              </a:rPr>
              <a:t> , </a:t>
            </a:r>
            <a:r>
              <a:rPr lang="en-US" sz="3600" dirty="0" err="1">
                <a:solidFill>
                  <a:schemeClr val="bg1"/>
                </a:solidFill>
                <a:latin typeface="-apple-system"/>
              </a:rPr>
              <a:t>MySQL</a:t>
            </a:r>
            <a:r>
              <a:rPr lang="en-US" sz="3600" dirty="0">
                <a:solidFill>
                  <a:schemeClr val="bg1"/>
                </a:solidFill>
                <a:latin typeface="-apple-system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-apple-system"/>
              </a:rPr>
              <a:t>Deploy </a:t>
            </a:r>
            <a:r>
              <a:rPr lang="en-US" sz="3600" dirty="0" err="1">
                <a:solidFill>
                  <a:schemeClr val="bg1"/>
                </a:solidFill>
                <a:latin typeface="-apple-system"/>
              </a:rPr>
              <a:t>chatbot</a:t>
            </a:r>
            <a:r>
              <a:rPr lang="en-US" sz="3600" dirty="0">
                <a:solidFill>
                  <a:schemeClr val="bg1"/>
                </a:solidFill>
                <a:latin typeface="-apple-system"/>
              </a:rPr>
              <a:t> on a suitable platform, such as AWS, Azure or Google Cloud.</a:t>
            </a:r>
            <a:br>
              <a:rPr lang="en-US" sz="3600" dirty="0">
                <a:solidFill>
                  <a:schemeClr val="bg1"/>
                </a:solidFill>
                <a:latin typeface="-apple-system"/>
              </a:rPr>
            </a:br>
            <a:endParaRPr lang="en-US" sz="3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chemeClr val="bg1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rgbClr val="FFFFFF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rgbClr val="FFFFFF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06800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28762" y="214278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Solution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57324" y="8643962"/>
            <a:ext cx="1321603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94"/>
              </a:lnSpc>
            </a:pPr>
            <a:r>
              <a:rPr lang="en-US" sz="3300" dirty="0">
                <a:solidFill>
                  <a:srgbClr val="FFFFFF"/>
                </a:solidFill>
                <a:latin typeface="Open Sauce Heavy"/>
              </a:rPr>
              <a:t>Technology Stack Used Python (</a:t>
            </a:r>
            <a:r>
              <a:rPr lang="en-US" sz="3300" dirty="0" err="1">
                <a:solidFill>
                  <a:srgbClr val="FFFFFF"/>
                </a:solidFill>
                <a:latin typeface="Open Sauce Heavy"/>
              </a:rPr>
              <a:t>tkinter</a:t>
            </a:r>
            <a:r>
              <a:rPr lang="en-US" sz="3300" dirty="0">
                <a:solidFill>
                  <a:srgbClr val="FFFFFF"/>
                </a:solidFill>
                <a:latin typeface="Open Sauce Heavy"/>
              </a:rPr>
              <a:t> module), HTML,CSS.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14448" y="7786706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Technology Stack</a:t>
            </a:r>
          </a:p>
        </p:txBody>
      </p:sp>
      <p:sp>
        <p:nvSpPr>
          <p:cNvPr id="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028" name="Picture 4" descr="College Chatbot system architecture | Download Scientific Diagram">
            <a:extLst>
              <a:ext uri="{FF2B5EF4-FFF2-40B4-BE49-F238E27FC236}">
                <a16:creationId xmlns:a16="http://schemas.microsoft.com/office/drawing/2014/main" id="{D30D3943-1831-483D-EA4E-AF5916CE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84" y="2623220"/>
            <a:ext cx="6905625" cy="744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35A58-66A3-135D-A845-5FEDC15D0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809" y="3919364"/>
            <a:ext cx="7068536" cy="5953956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B5BD322-32E0-14A6-206D-4C68A73D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53" y="132521"/>
            <a:ext cx="16651111" cy="2295140"/>
          </a:xfrm>
        </p:spPr>
        <p:txBody>
          <a:bodyPr>
            <a:normAutofit fontScale="90000"/>
          </a:bodyPr>
          <a:lstStyle/>
          <a:p>
            <a:r>
              <a:rPr lang="en-US" sz="6200" u="sng" dirty="0">
                <a:solidFill>
                  <a:srgbClr val="F6B032"/>
                </a:solidFill>
                <a:latin typeface="Open Sauce Heavy"/>
              </a:rPr>
              <a:t>Technology Stack:</a:t>
            </a:r>
            <a:br>
              <a:rPr lang="en-US" sz="4400" u="sng" dirty="0">
                <a:solidFill>
                  <a:srgbClr val="F6B032"/>
                </a:solidFill>
                <a:latin typeface="Open Sauce Heavy"/>
              </a:rPr>
            </a:br>
            <a:r>
              <a:rPr lang="en-US" sz="4400" dirty="0">
                <a:solidFill>
                  <a:srgbClr val="FFFFFF"/>
                </a:solidFill>
                <a:latin typeface="Open Sauce Heavy"/>
              </a:rPr>
              <a:t>Technology Stack Used Python (</a:t>
            </a:r>
            <a:r>
              <a:rPr lang="en-US" sz="4400" dirty="0" err="1">
                <a:solidFill>
                  <a:srgbClr val="FFFFFF"/>
                </a:solidFill>
                <a:latin typeface="Open Sauce Heavy"/>
              </a:rPr>
              <a:t>tkinter</a:t>
            </a:r>
            <a:r>
              <a:rPr lang="en-US" sz="4400" dirty="0">
                <a:solidFill>
                  <a:srgbClr val="FFFFFF"/>
                </a:solidFill>
                <a:latin typeface="Open Sauce Heavy"/>
              </a:rPr>
              <a:t> module), HTML,CSS.</a:t>
            </a:r>
            <a:br>
              <a:rPr lang="en-US" sz="4400" dirty="0">
                <a:solidFill>
                  <a:srgbClr val="FFFFFF"/>
                </a:solidFill>
                <a:latin typeface="Open Sauce Heavy"/>
              </a:rPr>
            </a:b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ED88F-7B0A-2110-1CA9-4EFEAB57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623220"/>
            <a:ext cx="17222447" cy="7445659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53739" y="602488"/>
            <a:ext cx="13164081" cy="4231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Team Member Details:</a:t>
            </a:r>
          </a:p>
          <a:p>
            <a:pPr marL="685800" indent="-685800">
              <a:lnSpc>
                <a:spcPts val="6608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solidFill>
                  <a:schemeClr val="bg1"/>
                </a:solidFill>
                <a:latin typeface="Open Sauce Heavy"/>
              </a:rPr>
              <a:t>AMITH ADITYA C P</a:t>
            </a:r>
          </a:p>
          <a:p>
            <a:pPr marL="685800" indent="-685800">
              <a:lnSpc>
                <a:spcPts val="6608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solidFill>
                  <a:schemeClr val="bg1"/>
                </a:solidFill>
                <a:latin typeface="Open Sauce Heavy"/>
              </a:rPr>
              <a:t>DHARAKA S </a:t>
            </a:r>
          </a:p>
          <a:p>
            <a:pPr marL="685800" indent="-685800">
              <a:lnSpc>
                <a:spcPts val="6608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solidFill>
                  <a:schemeClr val="bg1"/>
                </a:solidFill>
                <a:latin typeface="Open Sauce Heavy"/>
              </a:rPr>
              <a:t>GANIGA M</a:t>
            </a:r>
          </a:p>
          <a:p>
            <a:pPr marL="685800" indent="-685800">
              <a:lnSpc>
                <a:spcPts val="6608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solidFill>
                  <a:schemeClr val="bg1"/>
                </a:solidFill>
                <a:latin typeface="Open Sauce Heavy"/>
              </a:rPr>
              <a:t>YAMUNA 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05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009294" y="4820777"/>
            <a:ext cx="15161570" cy="202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05"/>
              </a:lnSpc>
            </a:pPr>
            <a:r>
              <a:rPr lang="en-US" sz="16006">
                <a:solidFill>
                  <a:srgbClr val="FFFFFF"/>
                </a:solidFill>
                <a:latin typeface="Open Sauce Heavy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09294" y="7422064"/>
            <a:ext cx="8358305" cy="1158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38"/>
              </a:lnSpc>
            </a:pPr>
            <a:r>
              <a:rPr lang="en-US" sz="9303">
                <a:solidFill>
                  <a:srgbClr val="F6B032"/>
                </a:solidFill>
                <a:latin typeface="Open Sauce Heavy"/>
              </a:rPr>
              <a:t>Any Queries?</a:t>
            </a:r>
          </a:p>
        </p:txBody>
      </p:sp>
      <p:sp>
        <p:nvSpPr>
          <p:cNvPr id="5" name="Freeform 5"/>
          <p:cNvSpPr/>
          <p:nvPr/>
        </p:nvSpPr>
        <p:spPr>
          <a:xfrm>
            <a:off x="14443037" y="1706848"/>
            <a:ext cx="2816263" cy="3331064"/>
          </a:xfrm>
          <a:custGeom>
            <a:avLst/>
            <a:gdLst/>
            <a:ahLst/>
            <a:cxnLst/>
            <a:rect l="l" t="t" r="r" b="b"/>
            <a:pathLst>
              <a:path w="2816263" h="3331064">
                <a:moveTo>
                  <a:pt x="0" y="0"/>
                </a:moveTo>
                <a:lnTo>
                  <a:pt x="2816263" y="0"/>
                </a:lnTo>
                <a:lnTo>
                  <a:pt x="2816263" y="3331064"/>
                </a:lnTo>
                <a:lnTo>
                  <a:pt x="0" y="333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D166974-EE46-A762-85CC-2911225BBAFA}"/>
              </a:ext>
            </a:extLst>
          </p:cNvPr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44326746-1799-903E-212D-CA48492BC01A}"/>
              </a:ext>
            </a:extLst>
          </p:cNvPr>
          <p:cNvSpPr/>
          <p:nvPr/>
        </p:nvSpPr>
        <p:spPr>
          <a:xfrm>
            <a:off x="11734800" y="-1562100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3000"/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5352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16114</TotalTime>
  <Words>190</Words>
  <Application>Microsoft Office PowerPoint</Application>
  <PresentationFormat>Custom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Calibri</vt:lpstr>
      <vt:lpstr>Open Sauce Heavy</vt:lpstr>
      <vt:lpstr>Wingdings</vt:lpstr>
      <vt:lpstr>Poppins Light</vt:lpstr>
      <vt:lpstr>Arial</vt:lpstr>
      <vt:lpstr>Office Theme</vt:lpstr>
      <vt:lpstr>PowerPoint Presentation</vt:lpstr>
      <vt:lpstr>PowerPoint Presentation</vt:lpstr>
      <vt:lpstr>PowerPoint Presentation</vt:lpstr>
      <vt:lpstr>Technology Stack: Technology Stack Used Python (tkinter module), HTML,CSS.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dc:creator>SUBBAN. A</dc:creator>
  <cp:lastModifiedBy>Subban aditya</cp:lastModifiedBy>
  <cp:revision>16</cp:revision>
  <dcterms:created xsi:type="dcterms:W3CDTF">2006-08-16T00:00:00Z</dcterms:created>
  <dcterms:modified xsi:type="dcterms:W3CDTF">2024-03-14T09:09:58Z</dcterms:modified>
  <dc:identifier>DAF3tCRVsYs</dc:identifier>
</cp:coreProperties>
</file>