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</p:sldIdLst>
  <p:sldSz cx="18288000" cy="10287000"/>
  <p:notesSz cx="6858000" cy="9144000"/>
  <p:embeddedFontLst>
    <p:embeddedFont>
      <p:font typeface="Open Sauce Heavy" panose="020B0604020202020204" charset="0"/>
      <p:regular r:id="rId11"/>
    </p:embeddedFont>
    <p:embeddedFont>
      <p:font typeface="Poppins Light" panose="00000400000000000000" pitchFamily="2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771F6-F4E9-4F4C-B023-EAA5A42A4B9D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1B0BF-C1EA-45A4-AA2F-96727443C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5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70872" y="8061710"/>
            <a:ext cx="13272938" cy="100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Freeform 5"/>
          <p:cNvSpPr/>
          <p:nvPr/>
        </p:nvSpPr>
        <p:spPr>
          <a:xfrm>
            <a:off x="11800308" y="762510"/>
            <a:ext cx="3026031" cy="2905519"/>
          </a:xfrm>
          <a:custGeom>
            <a:avLst/>
            <a:gdLst/>
            <a:ahLst/>
            <a:cxnLst/>
            <a:rect l="l" t="t" r="r" b="b"/>
            <a:pathLst>
              <a:path w="5801481" h="5743698">
                <a:moveTo>
                  <a:pt x="0" y="0"/>
                </a:moveTo>
                <a:lnTo>
                  <a:pt x="5801482" y="0"/>
                </a:lnTo>
                <a:lnTo>
                  <a:pt x="5801482" y="5743697"/>
                </a:lnTo>
                <a:lnTo>
                  <a:pt x="0" y="5743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281284" y="1028700"/>
            <a:ext cx="7897117" cy="3688597"/>
            <a:chOff x="0" y="0"/>
            <a:chExt cx="10529489" cy="4918129"/>
          </a:xfrm>
        </p:grpSpPr>
        <p:sp>
          <p:nvSpPr>
            <p:cNvPr id="7" name="TextBox 7"/>
            <p:cNvSpPr txBox="1"/>
            <p:nvPr/>
          </p:nvSpPr>
          <p:spPr>
            <a:xfrm>
              <a:off x="0" y="2578751"/>
              <a:ext cx="6978365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660"/>
                </a:lnSpc>
              </a:pPr>
              <a:r>
                <a:rPr lang="en-US" sz="13326" dirty="0">
                  <a:solidFill>
                    <a:srgbClr val="F6B032"/>
                  </a:solidFill>
                  <a:latin typeface="Open Sauce Heavy"/>
                </a:rPr>
                <a:t>2K24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23850"/>
              <a:ext cx="10529489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2660"/>
                </a:lnSpc>
              </a:pPr>
              <a:r>
                <a:rPr lang="en-US" sz="13326" dirty="0">
                  <a:solidFill>
                    <a:srgbClr val="FFFFFF"/>
                  </a:solidFill>
                  <a:latin typeface="Open Sauce Heavy"/>
                </a:rPr>
                <a:t>PY-EXPO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499105" y="8516358"/>
            <a:ext cx="7639102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Genius innovation leaves behind a legacy...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dirty="0">
                <a:solidFill>
                  <a:srgbClr val="FEBF00"/>
                </a:solidFill>
                <a:latin typeface="Open Sauce Heavy"/>
              </a:rPr>
              <a:t>PYEXPO 2K24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70872" y="4956693"/>
            <a:ext cx="10002128" cy="2500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6"/>
              </a:lnSpc>
            </a:pPr>
            <a:endParaRPr dirty="0"/>
          </a:p>
          <a:p>
            <a:pPr algn="just">
              <a:lnSpc>
                <a:spcPts val="6486"/>
              </a:lnSpc>
            </a:pPr>
            <a:r>
              <a:rPr lang="en-US" sz="6828" dirty="0">
                <a:solidFill>
                  <a:srgbClr val="FFFFFF"/>
                </a:solidFill>
                <a:latin typeface="Open Sauce Heavy"/>
              </a:rPr>
              <a:t>Team ID:</a:t>
            </a:r>
            <a:r>
              <a:rPr lang="en-US" sz="6828" dirty="0">
                <a:solidFill>
                  <a:srgbClr val="F9B632"/>
                </a:solidFill>
                <a:latin typeface="Open Sauce Heavy"/>
              </a:rPr>
              <a:t> T30</a:t>
            </a:r>
          </a:p>
          <a:p>
            <a:pPr algn="just">
              <a:lnSpc>
                <a:spcPts val="6486"/>
              </a:lnSpc>
            </a:pPr>
            <a:r>
              <a:rPr lang="en-US" sz="6828" dirty="0">
                <a:solidFill>
                  <a:srgbClr val="FFFFFF"/>
                </a:solidFill>
                <a:latin typeface="Open Sauce Heavy"/>
              </a:rPr>
              <a:t>Team Name: </a:t>
            </a:r>
            <a:r>
              <a:rPr lang="en-US" sz="6828" dirty="0">
                <a:solidFill>
                  <a:srgbClr val="F9B632"/>
                </a:solidFill>
                <a:latin typeface="Open Sauce Heavy"/>
              </a:rPr>
              <a:t>CODE049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BF7F5C-F7C2-65B7-8DC6-DEDF84E4CD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787" y="1145741"/>
            <a:ext cx="2403335" cy="2347481"/>
          </a:xfrm>
          <a:prstGeom prst="rect">
            <a:avLst/>
          </a:prstGeom>
        </p:spPr>
      </p:pic>
      <p:sp>
        <p:nvSpPr>
          <p:cNvPr id="14" name="AutoShape 4">
            <a:extLst>
              <a:ext uri="{FF2B5EF4-FFF2-40B4-BE49-F238E27FC236}">
                <a16:creationId xmlns:a16="http://schemas.microsoft.com/office/drawing/2014/main" id="{33DA242E-727E-25A4-589D-F71EA51C14E0}"/>
              </a:ext>
            </a:extLst>
          </p:cNvPr>
          <p:cNvSpPr/>
          <p:nvPr/>
        </p:nvSpPr>
        <p:spPr>
          <a:xfrm rot="-5400000">
            <a:off x="13957280" y="2314720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2418473" y="2634173"/>
            <a:ext cx="13164081" cy="85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Problem Statement: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8473" y="1200150"/>
            <a:ext cx="7553600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60"/>
              </a:lnSpc>
            </a:pPr>
            <a:r>
              <a:rPr lang="en-US" sz="6800" dirty="0">
                <a:solidFill>
                  <a:srgbClr val="FFFFFF"/>
                </a:solidFill>
                <a:latin typeface="Open Sauce Heavy"/>
              </a:rPr>
              <a:t>PS Code: PY48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02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7" name="Freeform 7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5BE7D-B5E2-0D24-8A9F-1C9A456DFC21}"/>
              </a:ext>
            </a:extLst>
          </p:cNvPr>
          <p:cNvSpPr txBox="1"/>
          <p:nvPr/>
        </p:nvSpPr>
        <p:spPr>
          <a:xfrm>
            <a:off x="2819400" y="4719704"/>
            <a:ext cx="1366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Open Sauce Heavy" panose="020B0604020202020204" charset="0"/>
              </a:rPr>
              <a:t>Car parking space detection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183699-1CFA-F886-5CF6-6F3677072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73237C8-85A0-E99D-5DA2-188FE8390FEE}"/>
              </a:ext>
            </a:extLst>
          </p:cNvPr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B6521DC-F8E1-1A5E-C997-388A96F17A82}"/>
              </a:ext>
            </a:extLst>
          </p:cNvPr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03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1CEAB6F-A1D4-A9EE-6FC8-066E3E42EA71}"/>
              </a:ext>
            </a:extLst>
          </p:cNvPr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DAE89F9-8463-70D7-7D7C-68CB032DFC6C}"/>
              </a:ext>
            </a:extLst>
          </p:cNvPr>
          <p:cNvSpPr/>
          <p:nvPr/>
        </p:nvSpPr>
        <p:spPr>
          <a:xfrm>
            <a:off x="11582400" y="-1485900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96CFE91E-12F2-9465-FD6F-12A8FCBB2E1E}"/>
              </a:ext>
            </a:extLst>
          </p:cNvPr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DDDE4-4EB6-02F4-CC5E-ACF125C6C890}"/>
              </a:ext>
            </a:extLst>
          </p:cNvPr>
          <p:cNvSpPr txBox="1"/>
          <p:nvPr/>
        </p:nvSpPr>
        <p:spPr>
          <a:xfrm>
            <a:off x="2180254" y="2027854"/>
            <a:ext cx="136683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Open Sauce Heavy" panose="020B0604020202020204" charset="0"/>
              </a:rPr>
              <a:t>Libraries like </a:t>
            </a:r>
            <a:r>
              <a:rPr lang="en-US" sz="4000" dirty="0" err="1">
                <a:solidFill>
                  <a:schemeClr val="bg1"/>
                </a:solidFill>
                <a:latin typeface="Open Sauce Heavy" panose="020B0604020202020204" charset="0"/>
              </a:rPr>
              <a:t>opencv</a:t>
            </a:r>
            <a:r>
              <a:rPr lang="en-US" sz="4000" dirty="0">
                <a:solidFill>
                  <a:schemeClr val="bg1"/>
                </a:solidFill>
                <a:latin typeface="Open Sauce Heavy" panose="020B0604020202020204" charset="0"/>
              </a:rPr>
              <a:t> to handle image manipulation and processing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Open Sauce Heavy" panose="020B060402020202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Open Sauce Heavy" panose="020B0604020202020204" charset="0"/>
              </a:rPr>
              <a:t>Used pre trained object detection models YOLO to detect cars in the images and videos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Open Sauce Heavy" panose="020B060402020202020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Open Sauce Heavy" panose="020B0604020202020204" charset="0"/>
              </a:rPr>
              <a:t>Implementing logic to determine whether a parking space is occupied or vacant by using machine learning models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89BB2-5F46-E2FE-3914-0895A721F481}"/>
              </a:ext>
            </a:extLst>
          </p:cNvPr>
          <p:cNvSpPr txBox="1"/>
          <p:nvPr/>
        </p:nvSpPr>
        <p:spPr>
          <a:xfrm>
            <a:off x="2148350" y="419100"/>
            <a:ext cx="148442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u="sng" dirty="0">
                <a:solidFill>
                  <a:srgbClr val="F6B032"/>
                </a:solidFill>
                <a:latin typeface="Open Sauce Heavy"/>
              </a:rPr>
              <a:t>PARKING SPACE DETECTION: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2814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16306800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04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86659" y="602488"/>
            <a:ext cx="13164081" cy="85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 dirty="0">
                <a:solidFill>
                  <a:srgbClr val="F6B032"/>
                </a:solidFill>
                <a:latin typeface="Open Sauce Heavy"/>
              </a:rPr>
              <a:t>Solution </a:t>
            </a:r>
          </a:p>
        </p:txBody>
      </p:sp>
      <p:sp>
        <p:nvSpPr>
          <p:cNvPr id="10" name="AutoShape 10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9DB02-31A7-19CD-F2C8-7F644C4F1A29}"/>
              </a:ext>
            </a:extLst>
          </p:cNvPr>
          <p:cNvSpPr txBox="1"/>
          <p:nvPr/>
        </p:nvSpPr>
        <p:spPr>
          <a:xfrm>
            <a:off x="2566722" y="1928740"/>
            <a:ext cx="1315455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uce Heavy" panose="020B0604020202020204" charset="0"/>
              </a:rPr>
              <a:t>Gathering a dataset of images containing parking lots with annotated bounding boxes around parking spaces.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uce Heavy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uce Heavy" panose="020B0604020202020204" charset="0"/>
              </a:rPr>
              <a:t>Preprocess the dataset by resizing the image to a suitable input size for the normalizing pixel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uce Heavy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uce Heavy" panose="020B0604020202020204" charset="0"/>
              </a:rPr>
              <a:t>Integrating the deployed model with the video feed processing pipeline to perform real time parking space detection.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Open Sauce Heavy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Open Sauce Heavy" panose="020B0604020202020204" charset="0"/>
              </a:rPr>
              <a:t>Processing the detected bounding boxes to determine the occupancy status of each parking space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05</a:t>
            </a:r>
          </a:p>
        </p:txBody>
      </p:sp>
      <p:sp>
        <p:nvSpPr>
          <p:cNvPr id="4" name="TextBox 4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AutoShape 6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91300-4258-56DB-2389-8E7F4FA94751}"/>
              </a:ext>
            </a:extLst>
          </p:cNvPr>
          <p:cNvSpPr txBox="1"/>
          <p:nvPr/>
        </p:nvSpPr>
        <p:spPr>
          <a:xfrm>
            <a:off x="2553139" y="1270218"/>
            <a:ext cx="1464464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uce Heavy" panose="020B060402020202020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uce Heavy" panose="020B0604020202020204" charset="0"/>
              </a:rPr>
              <a:t>Automatically monitor parking spaces in parking lots to provide real time information about available spaces , reduces the time drivers spend searching for parking spots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uce Heavy" panose="020B060402020202020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uce Heavy" panose="020B0604020202020204" charset="0"/>
              </a:rPr>
              <a:t>Integrate parking detection system with smart city infrastructure to optimize traffic flow by directing drivers to available parking spaces and reduces  congestion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uce Heavy" panose="020B060402020202020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Open Sauce Heavy" panose="020B0604020202020204" charset="0"/>
              </a:rPr>
              <a:t>Enhance security in parking facilities by detecting suspicious or unauthorized vehicle parked illegally  or for extended periods in restricted areas , improving compliance with parking regulations</a:t>
            </a:r>
          </a:p>
          <a:p>
            <a:endParaRPr lang="en-US" sz="2800" dirty="0">
              <a:solidFill>
                <a:schemeClr val="bg1"/>
              </a:solidFill>
              <a:latin typeface="Open Sauce Heavy" panose="020B060402020202020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uce Heavy" panose="020B060402020202020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Open Sauce Heav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0A7AE4-E242-978E-F154-13DFBB2E87D3}"/>
              </a:ext>
            </a:extLst>
          </p:cNvPr>
          <p:cNvSpPr txBox="1"/>
          <p:nvPr/>
        </p:nvSpPr>
        <p:spPr>
          <a:xfrm>
            <a:off x="2553139" y="7438703"/>
            <a:ext cx="1153556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608"/>
              </a:lnSpc>
            </a:pPr>
            <a:r>
              <a:rPr lang="en-US" sz="6000" u="sng" dirty="0">
                <a:solidFill>
                  <a:srgbClr val="F6B032"/>
                </a:solidFill>
                <a:latin typeface="Open Sauce Heavy"/>
              </a:rPr>
              <a:t>Technology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D21E3C-4D52-FD8B-FD3E-2F87DF5CC1C6}"/>
              </a:ext>
            </a:extLst>
          </p:cNvPr>
          <p:cNvSpPr txBox="1"/>
          <p:nvPr/>
        </p:nvSpPr>
        <p:spPr>
          <a:xfrm>
            <a:off x="2819400" y="8544933"/>
            <a:ext cx="9144000" cy="1061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94"/>
              </a:lnSpc>
            </a:pPr>
            <a:r>
              <a:rPr lang="en-US" sz="3200" dirty="0">
                <a:solidFill>
                  <a:srgbClr val="FFFFFF"/>
                </a:solidFill>
                <a:latin typeface="Open Sauce Heavy"/>
              </a:rPr>
              <a:t>Technology Stack Used</a:t>
            </a:r>
          </a:p>
          <a:p>
            <a:pPr>
              <a:lnSpc>
                <a:spcPts val="3894"/>
              </a:lnSpc>
            </a:pPr>
            <a:r>
              <a:rPr lang="en-US" sz="3200" dirty="0">
                <a:solidFill>
                  <a:srgbClr val="FFFFFF"/>
                </a:solidFill>
                <a:latin typeface="Open Sauce Heavy"/>
              </a:rPr>
              <a:t>PYTHON,OPENCV,PICKLE,NUMPY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03884-954D-AF18-D7E8-2344778392BE}"/>
              </a:ext>
            </a:extLst>
          </p:cNvPr>
          <p:cNvSpPr txBox="1"/>
          <p:nvPr/>
        </p:nvSpPr>
        <p:spPr>
          <a:xfrm>
            <a:off x="2438400" y="289538"/>
            <a:ext cx="9144000" cy="85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608"/>
              </a:lnSpc>
            </a:pPr>
            <a:r>
              <a:rPr lang="en-US" sz="4400" u="sng" dirty="0">
                <a:solidFill>
                  <a:srgbClr val="F6B032"/>
                </a:solidFill>
                <a:latin typeface="Open Sauce Heavy"/>
              </a:rPr>
              <a:t>Uses: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DF60E4-C102-06F1-E221-DD58D2ACD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246ADC0-75C0-D4EE-AFE2-325D1B3B4121}"/>
              </a:ext>
            </a:extLst>
          </p:cNvPr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3443C0D7-6F53-CEFC-0DCB-B9346A4920A8}"/>
              </a:ext>
            </a:extLst>
          </p:cNvPr>
          <p:cNvSpPr txBox="1"/>
          <p:nvPr/>
        </p:nvSpPr>
        <p:spPr>
          <a:xfrm>
            <a:off x="16383000" y="9094366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06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14747FD-7107-3D61-BDC2-11FF64E33DFE}"/>
              </a:ext>
            </a:extLst>
          </p:cNvPr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53DF547-10F6-DFAA-ED69-7CDF82F8412B}"/>
              </a:ext>
            </a:extLst>
          </p:cNvPr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2E4F5F-241D-131C-9776-73AD48D8E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58" y="495300"/>
            <a:ext cx="8143689" cy="4892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90DE67-B351-04E1-8201-13AC47EC6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5683776"/>
            <a:ext cx="9469957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1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953739" y="602488"/>
            <a:ext cx="13164081" cy="852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u="sng">
                <a:solidFill>
                  <a:srgbClr val="F6B032"/>
                </a:solidFill>
                <a:latin typeface="Open Sauce Heavy"/>
              </a:rPr>
              <a:t>Team Member Details: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094646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07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97640-A73A-CCA4-8B4E-64292A18205D}"/>
              </a:ext>
            </a:extLst>
          </p:cNvPr>
          <p:cNvSpPr txBox="1"/>
          <p:nvPr/>
        </p:nvSpPr>
        <p:spPr>
          <a:xfrm>
            <a:off x="2223776" y="2161497"/>
            <a:ext cx="143398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Open Sauce Heavy" panose="020B0604020202020204" charset="0"/>
              </a:rPr>
              <a:t>SANJAY S  23AIB24</a:t>
            </a:r>
          </a:p>
          <a:p>
            <a:r>
              <a:rPr lang="en-US" sz="3600" dirty="0">
                <a:solidFill>
                  <a:schemeClr val="bg1"/>
                </a:solidFill>
                <a:latin typeface="Open Sauce Heavy" panose="020B0604020202020204" charset="0"/>
              </a:rPr>
              <a:t>THRIKUDA DEVI DKL 23AIB53</a:t>
            </a:r>
          </a:p>
          <a:p>
            <a:r>
              <a:rPr lang="en-US" sz="3600" dirty="0">
                <a:solidFill>
                  <a:schemeClr val="bg1"/>
                </a:solidFill>
                <a:latin typeface="Open Sauce Heavy" panose="020B0604020202020204" charset="0"/>
              </a:rPr>
              <a:t>PRAVEEN N 23AIB04</a:t>
            </a:r>
          </a:p>
          <a:p>
            <a:r>
              <a:rPr lang="en-US" sz="3600" dirty="0">
                <a:solidFill>
                  <a:schemeClr val="bg1"/>
                </a:solidFill>
                <a:latin typeface="Open Sauce Heavy" panose="020B0604020202020204" charset="0"/>
              </a:rPr>
              <a:t>PRASANNA DEVI V 23AIB03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2009294" y="4820777"/>
            <a:ext cx="15161570" cy="2026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205"/>
              </a:lnSpc>
            </a:pPr>
            <a:r>
              <a:rPr lang="en-US" sz="16006" dirty="0">
                <a:solidFill>
                  <a:srgbClr val="FFFFFF"/>
                </a:solidFill>
                <a:latin typeface="Open Sauce Heavy"/>
              </a:rPr>
              <a:t>Thank You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D166974-EE46-A762-85CC-2911225BBAFA}"/>
              </a:ext>
            </a:extLst>
          </p:cNvPr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270</Words>
  <Application>Microsoft Office PowerPoint</Application>
  <PresentationFormat>Custom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Open Sauce Heavy</vt:lpstr>
      <vt:lpstr>Arial</vt:lpstr>
      <vt:lpstr>Calibri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Py-Expo 2024</dc:title>
  <dc:creator>SANJAY</dc:creator>
  <cp:lastModifiedBy>prasanna devi</cp:lastModifiedBy>
  <cp:revision>11</cp:revision>
  <dcterms:created xsi:type="dcterms:W3CDTF">2006-08-16T00:00:00Z</dcterms:created>
  <dcterms:modified xsi:type="dcterms:W3CDTF">2024-03-14T05:58:39Z</dcterms:modified>
  <dc:identifier>DAF3tCRVsYs</dc:identifier>
</cp:coreProperties>
</file>