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uce Heavy" panose="020B0604020202020204" charset="0"/>
      <p:regular r:id="rId13"/>
    </p:embeddedFont>
    <p:embeddedFont>
      <p:font typeface="Poppins Light" panose="00000400000000000000" pitchFamily="2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1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271587"/>
            <a:ext cx="7897117" cy="3319826"/>
            <a:chOff x="0" y="323850"/>
            <a:chExt cx="10529489" cy="4426435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0"/>
              <a:ext cx="6978365" cy="2171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28256" y="4455243"/>
            <a:ext cx="15178782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T007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Cyberpunks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341372" y="2047422"/>
            <a:ext cx="14184503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 Hardware ROS </a:t>
            </a:r>
          </a:p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Simulation of an Autonomous  Car with ROS using LiDAR and Basic </a:t>
            </a:r>
            <a:r>
              <a:rPr lang="en-US" sz="5600" u="sng" dirty="0" err="1">
                <a:solidFill>
                  <a:srgbClr val="F6B032"/>
                </a:solidFill>
                <a:latin typeface="Open Sauce Heavy"/>
              </a:rPr>
              <a:t>Chassic</a:t>
            </a:r>
            <a:endParaRPr lang="en-US" sz="5600" b="1" u="sng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 140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99812-B64A-1219-A48A-886C9422A33C}"/>
              </a:ext>
            </a:extLst>
          </p:cNvPr>
          <p:cNvSpPr txBox="1"/>
          <p:nvPr/>
        </p:nvSpPr>
        <p:spPr>
          <a:xfrm>
            <a:off x="2326341" y="4839323"/>
            <a:ext cx="1362172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docs-Calibri"/>
              </a:rPr>
              <a:t>The challenge is to develop a simulated environment for an autonomous car using the Robot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docs-Calibri"/>
              </a:rPr>
              <a:t>OperaThe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ocs-Calibri"/>
              </a:rPr>
              <a:t> challenge is to develop a simulated environment for an autonomous car using the Robot Operating System (ROS) framework, incorporating LiDAR sensor technology and a basic chassis model. The objective is to create a virtual representation of an autonomous vehicle equipped with LiDAR sensors for environment perception and a simple chassis for mobility. The simulation should allow the autonomous car to navigate autonomously within a simulated environment, avoiding obstacles detected by the LiDAR sensors and following predefined paths or objectives. This project aims to provide a platform for testing and validating autonomous navigation algorithms in a simulated environment before deployment in real-world scenarios, contributing to the advancement of autonomous vehicle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docs-Calibri"/>
              </a:rPr>
              <a:t>technologyting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ocs-Calibri"/>
              </a:rPr>
              <a:t> System (ROS) framework, incorporating LiDAR sensor technology and a basic chassis model. The objective is to create a virtual representation of an autonomous vehicle equipped with LiDAR sensors for environment perception and a simple chassis for mobility. The simulation should allow the autonomous car to navigate autonomously within a simulated environment, avoiding obstacles detected by the LiDAR sensors and following predefined paths or objectives. This project aims to provide a platform for testing and validating autonomous navigation algorithms in a simulated environment before deployment in real-world scenarios, contributing to the advancement of autonomous vehicle technology.</a:t>
            </a:r>
            <a:endParaRPr lang="en-IN" sz="28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34213C-709A-0BFB-7C38-3B7599B8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14318"/>
              </p:ext>
            </p:extLst>
          </p:nvPr>
        </p:nvGraphicFramePr>
        <p:xfrm>
          <a:off x="2164035" y="4794597"/>
          <a:ext cx="13748090" cy="5402580"/>
        </p:xfrm>
        <a:graphic>
          <a:graphicData uri="http://schemas.openxmlformats.org/drawingml/2006/table">
            <a:tbl>
              <a:tblPr/>
              <a:tblGrid>
                <a:gridCol w="13748090">
                  <a:extLst>
                    <a:ext uri="{9D8B030D-6E8A-4147-A177-3AD203B41FA5}">
                      <a16:colId xmlns:a16="http://schemas.microsoft.com/office/drawing/2014/main" val="4168165030"/>
                    </a:ext>
                  </a:extLst>
                </a:gridCol>
              </a:tblGrid>
              <a:tr h="47342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docs-Calibri"/>
                        </a:rPr>
                        <a:t>The challenge is to develop a simulated environment for an autonomous car using the Robot Operating System (ROS) framework, incorporating LiDAR sensor technology and a basic chassis model. The objective is to create a virtual representation of an autonomous vehicle equipped with LiDAR sensors for environment perception and a simple chassis for mobility. The simulation should allow the autonomous car to navigate autonomously within a simulated environment, avoiding obstacles detected by the LiDAR sensors and following predefined paths or objectives. This project aims to provide a platform for testing and validating autonomous navigation algorithms in a simulated environment before deployment in real-world scenarios, contributing to the advancement of autonomous vehicle technology.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A004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4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04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4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2403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0896600" y="39738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 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58548" y="7607811"/>
            <a:ext cx="12792191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894"/>
              </a:lnSpc>
              <a:buFont typeface="Arial" panose="020B0604020202020204" pitchFamily="34" charset="0"/>
              <a:buChar char="•"/>
            </a:pPr>
            <a:r>
              <a:rPr lang="en-IN" sz="3600" b="1" i="0" dirty="0">
                <a:solidFill>
                  <a:srgbClr val="ECECEC"/>
                </a:solidFill>
                <a:effectLst/>
                <a:latin typeface="Söhne"/>
              </a:rPr>
              <a:t>ROS (Robot Operating System)</a:t>
            </a:r>
            <a:r>
              <a:rPr lang="en-US" sz="3300" dirty="0">
                <a:solidFill>
                  <a:srgbClr val="FFFFFF"/>
                </a:solidFill>
                <a:latin typeface="Open Sauce Heavy"/>
              </a:rPr>
              <a:t>Python</a:t>
            </a:r>
          </a:p>
          <a:p>
            <a:pPr marL="457200" indent="-457200">
              <a:lnSpc>
                <a:spcPts val="3894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Open Sauce Heavy"/>
              </a:rPr>
              <a:t>Python</a:t>
            </a:r>
          </a:p>
          <a:p>
            <a:pPr marL="457200" indent="-457200">
              <a:lnSpc>
                <a:spcPts val="3894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SLAM (Simultaneous Localization and Mapping)</a:t>
            </a:r>
            <a:r>
              <a:rPr lang="en-IN" sz="3600" b="1" i="0" dirty="0">
                <a:solidFill>
                  <a:schemeClr val="bg1"/>
                </a:solidFill>
                <a:effectLst/>
                <a:latin typeface="Söhne"/>
              </a:rPr>
              <a:t>Machine Learning</a:t>
            </a:r>
          </a:p>
          <a:p>
            <a:pPr marL="457200" indent="-457200">
              <a:lnSpc>
                <a:spcPts val="3894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LiDAR (Light Detection and Ranging)</a:t>
            </a:r>
            <a:endParaRPr lang="en-US" sz="3300" b="1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6658" y="6337455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0014829-1D4F-AF75-8478-BC061B47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05525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2A627-DC84-1CF2-9441-4288C4B51624}"/>
              </a:ext>
            </a:extLst>
          </p:cNvPr>
          <p:cNvSpPr txBox="1"/>
          <p:nvPr/>
        </p:nvSpPr>
        <p:spPr>
          <a:xfrm>
            <a:off x="1888757" y="1626212"/>
            <a:ext cx="16154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This project aims to develop a simulated environment for an autonomous car using ROS, incorporating LiDAR sensor technology and a basic chassis model. The objective is to create a virtual platform for testing and validating autonomous navigation algorithms before real-world deployment. The process involves setting up a ROS workspace, designing the car's model, integrating LiDAR sensors, creating a simulated environment in Gazebo, implementing autonomous navigation algorithms, and conducting thorough testing. The project enables efficient development and evaluation of autonomous vehicle technology in a controlled environment.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E3EEF-18C7-5CC1-3AE2-5A92B084FFEB}"/>
              </a:ext>
            </a:extLst>
          </p:cNvPr>
          <p:cNvSpPr txBox="1"/>
          <p:nvPr/>
        </p:nvSpPr>
        <p:spPr>
          <a:xfrm>
            <a:off x="1828799" y="800099"/>
            <a:ext cx="1624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u="sng" dirty="0">
                <a:solidFill>
                  <a:srgbClr val="FFC000"/>
                </a:solidFill>
                <a:latin typeface="Open Sauce Heavy" panose="020B0604020202020204" charset="0"/>
              </a:rPr>
              <a:t>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75A31-9A8C-4818-9BDD-FCE61EA5C5A6}"/>
              </a:ext>
            </a:extLst>
          </p:cNvPr>
          <p:cNvSpPr txBox="1"/>
          <p:nvPr/>
        </p:nvSpPr>
        <p:spPr>
          <a:xfrm>
            <a:off x="1822173" y="1812062"/>
            <a:ext cx="155639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Setup ROS Environment</a:t>
            </a: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Design Basic Chassis Model</a:t>
            </a:r>
            <a:endParaRPr lang="en-IN" sz="4400" b="1" dirty="0">
              <a:solidFill>
                <a:srgbClr val="ECECEC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Integrate LiDAR Sensor</a:t>
            </a: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Create Simulated Environment</a:t>
            </a: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Generate Map (Optional)</a:t>
            </a:r>
            <a:endParaRPr lang="en-IN" sz="4400" b="1" dirty="0">
              <a:solidFill>
                <a:srgbClr val="ECECEC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Implement Autonomous Navigation</a:t>
            </a: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Launch Simulation</a:t>
            </a:r>
            <a:endParaRPr lang="en-IN" sz="4400" b="1" dirty="0">
              <a:solidFill>
                <a:srgbClr val="ECECEC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Test and Validate</a:t>
            </a:r>
          </a:p>
          <a:p>
            <a:pPr marL="342900" indent="-342900">
              <a:buAutoNum type="arabicPeriod"/>
            </a:pPr>
            <a:r>
              <a:rPr lang="en-IN" sz="4400" b="1" i="0" dirty="0">
                <a:solidFill>
                  <a:srgbClr val="ECECEC"/>
                </a:solidFill>
                <a:effectLst/>
                <a:latin typeface="Söhne"/>
              </a:rPr>
              <a:t>Documentation and Reporting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0896600" y="602488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D72C7-691F-A315-5635-76FB33252B9B}"/>
              </a:ext>
            </a:extLst>
          </p:cNvPr>
          <p:cNvSpPr txBox="1"/>
          <p:nvPr/>
        </p:nvSpPr>
        <p:spPr>
          <a:xfrm>
            <a:off x="2362200" y="2171699"/>
            <a:ext cx="1049655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HARISHANKAR M - AI&amp;DS (TL)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DHIVAKAR A - AI&amp;DS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KAMALESH J - AI&amp;DS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MAHESH KUMAR M - AI&amp;DS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KALIRAJ M - Mechanical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604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docs-Calibri</vt:lpstr>
      <vt:lpstr>Open Sauce Heavy</vt:lpstr>
      <vt:lpstr>Söhne</vt:lpstr>
      <vt:lpstr>Arial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jaii srinivasan</dc:creator>
  <cp:lastModifiedBy>kamalesh J</cp:lastModifiedBy>
  <cp:revision>9</cp:revision>
  <dcterms:created xsi:type="dcterms:W3CDTF">2006-08-16T00:00:00Z</dcterms:created>
  <dcterms:modified xsi:type="dcterms:W3CDTF">2024-03-13T17:52:02Z</dcterms:modified>
  <dc:identifier>DAF3tCRVsYs</dc:identifier>
</cp:coreProperties>
</file>