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4" r:id="rId7"/>
    <p:sldId id="266" r:id="rId8"/>
    <p:sldId id="265" r:id="rId9"/>
    <p:sldId id="260" r:id="rId10"/>
    <p:sldId id="261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yanmar Text" panose="020B0502040204020203" pitchFamily="34" charset="0"/>
      <p:regular r:id="rId17"/>
      <p:bold r:id="rId18"/>
    </p:embeddedFont>
    <p:embeddedFont>
      <p:font typeface="Open Sauce Heavy" panose="020B0604020202020204" charset="0"/>
      <p:regular r:id="rId19"/>
    </p:embeddedFont>
    <p:embeddedFont>
      <p:font typeface="Bookshelf Symbol 7" panose="05010101010101010101" pitchFamily="2" charset="2"/>
      <p:regular r:id="rId20"/>
    </p:embeddedFont>
    <p:embeddedFont>
      <p:font typeface="Poppins" panose="020B0604020202020204" charset="0"/>
      <p:regular r:id="rId21"/>
      <p:bold r:id="rId22"/>
    </p:embeddedFont>
    <p:embeddedFont>
      <p:font typeface="Poppins Light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32205" y="5035676"/>
            <a:ext cx="13111605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</a:t>
            </a:r>
            <a:r>
              <a:rPr lang="en-US" sz="6828" dirty="0" smtClean="0">
                <a:solidFill>
                  <a:srgbClr val="FFFFFF"/>
                </a:solidFill>
                <a:latin typeface="Open Sauce Heavy"/>
              </a:rPr>
              <a:t>ID:</a:t>
            </a:r>
            <a:r>
              <a:rPr lang="en-US" sz="6828" dirty="0" smtClean="0">
                <a:solidFill>
                  <a:srgbClr val="F9B632"/>
                </a:solidFill>
                <a:latin typeface="Open Sauce Heavy"/>
              </a:rPr>
              <a:t>f67b63e3f4</a:t>
            </a:r>
            <a:endParaRPr lang="en-US" sz="6828" dirty="0">
              <a:solidFill>
                <a:srgbClr val="F9B632"/>
              </a:solidFill>
              <a:latin typeface="Open Sauce Heavy"/>
            </a:endParaRP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 smtClean="0">
                <a:solidFill>
                  <a:srgbClr val="F9B632"/>
                </a:solidFill>
                <a:latin typeface="Open Sauce Heavy"/>
              </a:rPr>
              <a:t>Deadline team</a:t>
            </a:r>
            <a:endParaRPr lang="en-US" sz="6828" dirty="0">
              <a:solidFill>
                <a:srgbClr val="F9B632"/>
              </a:solidFill>
              <a:latin typeface="Open Sauce Heavy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=""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6" name="Audio 1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648238" y="96472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1"/>
    </mc:Choice>
    <mc:Fallback>
      <p:transition spd="slow" advTm="4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9294" y="7422064"/>
            <a:ext cx="8358305" cy="115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38"/>
              </a:lnSpc>
            </a:pPr>
            <a:r>
              <a:rPr lang="en-US" sz="9303">
                <a:solidFill>
                  <a:srgbClr val="F6B032"/>
                </a:solidFill>
                <a:latin typeface="Open Sauce Heavy"/>
              </a:rPr>
              <a:t>Any Queries?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066799" y="5876688"/>
            <a:ext cx="16459201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</a:t>
            </a:r>
            <a:r>
              <a:rPr lang="en-US" sz="5600" u="sng" dirty="0" err="1" smtClean="0">
                <a:solidFill>
                  <a:srgbClr val="F6B032"/>
                </a:solidFill>
                <a:latin typeface="Open Sauce Heavy"/>
              </a:rPr>
              <a:t>Statement:</a:t>
            </a:r>
            <a:r>
              <a:rPr lang="en-US" sz="5600" u="sng" dirty="0" err="1" smtClean="0">
                <a:solidFill>
                  <a:schemeClr val="bg1"/>
                </a:solidFill>
                <a:latin typeface="Open Sauce Heavy"/>
              </a:rPr>
              <a:t>campus</a:t>
            </a:r>
            <a:r>
              <a:rPr lang="en-US" sz="5600" u="sng" dirty="0" smtClean="0">
                <a:solidFill>
                  <a:schemeClr val="bg1"/>
                </a:solidFill>
                <a:latin typeface="Open Sauce Heavy"/>
              </a:rPr>
              <a:t> traffic analysis</a:t>
            </a:r>
            <a:endParaRPr lang="en-US" sz="5600" u="sng" dirty="0">
              <a:solidFill>
                <a:schemeClr val="bg1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8790" y="4564436"/>
            <a:ext cx="9123284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</a:t>
            </a:r>
            <a:r>
              <a:rPr lang="en-US" sz="6800" dirty="0" smtClean="0">
                <a:solidFill>
                  <a:srgbClr val="F6B032"/>
                </a:solidFill>
                <a:latin typeface="Open Sauce Heavy"/>
              </a:rPr>
              <a:t>py162</a:t>
            </a:r>
            <a:endParaRPr lang="en-US" sz="6800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48238" y="96472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7"/>
    </mc:Choice>
    <mc:Fallback>
      <p:transition spd="slow" advTm="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86659" y="1573784"/>
            <a:ext cx="13164081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rgbClr val="FFFFFF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032541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64101" y="932581"/>
            <a:ext cx="13164081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 smtClean="0">
                <a:solidFill>
                  <a:srgbClr val="F6B032"/>
                </a:solidFill>
                <a:latin typeface="Open Sauce Heavy"/>
              </a:rPr>
              <a:t>Solution:</a:t>
            </a:r>
          </a:p>
          <a:p>
            <a:pPr>
              <a:lnSpc>
                <a:spcPts val="6608"/>
              </a:lnSpc>
            </a:pP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      * Real </a:t>
            </a:r>
            <a:r>
              <a:rPr lang="en-US" sz="4000" dirty="0">
                <a:solidFill>
                  <a:schemeClr val="bg1"/>
                </a:solidFill>
                <a:latin typeface="Open Sauce Heavy"/>
              </a:rPr>
              <a:t>time data </a:t>
            </a: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collection</a:t>
            </a:r>
          </a:p>
          <a:p>
            <a:pPr>
              <a:lnSpc>
                <a:spcPts val="6608"/>
              </a:lnSpc>
            </a:pP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      * Data processing</a:t>
            </a:r>
          </a:p>
          <a:p>
            <a:pPr>
              <a:lnSpc>
                <a:spcPts val="6608"/>
              </a:lnSpc>
            </a:pP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      *  Resource allocation</a:t>
            </a:r>
          </a:p>
          <a:p>
            <a:pPr>
              <a:lnSpc>
                <a:spcPts val="6608"/>
              </a:lnSpc>
            </a:pPr>
            <a:r>
              <a:rPr lang="en-US" sz="4000" dirty="0">
                <a:solidFill>
                  <a:schemeClr val="bg1"/>
                </a:solidFill>
                <a:latin typeface="Open Sauce Heavy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     * Live recording</a:t>
            </a:r>
          </a:p>
          <a:p>
            <a:pPr>
              <a:lnSpc>
                <a:spcPts val="6608"/>
              </a:lnSpc>
            </a:pP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      * Navigation </a:t>
            </a:r>
            <a:r>
              <a:rPr lang="en-US" sz="4000" dirty="0">
                <a:solidFill>
                  <a:schemeClr val="bg1"/>
                </a:solidFill>
                <a:latin typeface="Open Sauce Heavy"/>
              </a:rPr>
              <a:t>assistant  within the campus </a:t>
            </a: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area</a:t>
            </a:r>
          </a:p>
          <a:p>
            <a:pPr>
              <a:lnSpc>
                <a:spcPts val="6608"/>
              </a:lnSpc>
            </a:pP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      *Traffic </a:t>
            </a:r>
            <a:r>
              <a:rPr lang="en-US" sz="4000" dirty="0">
                <a:solidFill>
                  <a:schemeClr val="bg1"/>
                </a:solidFill>
                <a:latin typeface="Open Sauce Heavy"/>
              </a:rPr>
              <a:t>analysis </a:t>
            </a: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algorithm</a:t>
            </a:r>
          </a:p>
          <a:p>
            <a:pPr>
              <a:lnSpc>
                <a:spcPts val="6608"/>
              </a:lnSpc>
            </a:pP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      *Testing </a:t>
            </a:r>
            <a:r>
              <a:rPr lang="en-US" sz="4000" dirty="0">
                <a:solidFill>
                  <a:schemeClr val="bg1"/>
                </a:solidFill>
                <a:latin typeface="Open Sauce Heavy"/>
              </a:rPr>
              <a:t>and </a:t>
            </a:r>
            <a:r>
              <a:rPr lang="en-US" sz="4000" dirty="0" smtClean="0">
                <a:solidFill>
                  <a:schemeClr val="bg1"/>
                </a:solidFill>
                <a:latin typeface="Open Sauce Heavy"/>
              </a:rPr>
              <a:t>quality</a:t>
            </a:r>
            <a:endParaRPr lang="en-US" sz="4000" dirty="0">
              <a:solidFill>
                <a:schemeClr val="bg1"/>
              </a:solidFill>
              <a:latin typeface="Open Sauce Heavy"/>
            </a:endParaRP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48238" y="96472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78"/>
    </mc:Choice>
    <mc:Fallback>
      <p:transition spd="slow" advTm="17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/>
              </a:rPr>
              <a:t>04</a:t>
            </a:r>
            <a:endParaRPr lang="en-US" sz="8000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05000" y="190500"/>
            <a:ext cx="11202454" cy="8443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 dirty="0" smtClean="0">
                <a:solidFill>
                  <a:srgbClr val="F6B032"/>
                </a:solidFill>
                <a:latin typeface="Open Sauce Heavy" panose="020B0604020202020204" charset="0"/>
              </a:rPr>
              <a:t>WORKING</a:t>
            </a:r>
            <a:r>
              <a:rPr lang="en-US" sz="4200" dirty="0" smtClean="0">
                <a:solidFill>
                  <a:srgbClr val="F6B032"/>
                </a:solidFill>
                <a:latin typeface="Open Sauce Heavy" panose="020B0604020202020204" charset="0"/>
              </a:rPr>
              <a:t>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YOLOv8 Integration</a:t>
            </a:r>
            <a:r>
              <a:rPr lang="en-US" sz="4400" b="1" dirty="0" smtClean="0">
                <a:solidFill>
                  <a:schemeClr val="bg1"/>
                </a:solidFill>
              </a:rPr>
              <a:t>: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YOLOv8 detects vehicles in real-time from camera feeds.</a:t>
            </a:r>
          </a:p>
          <a:p>
            <a:r>
              <a:rPr lang="en-US" sz="4400" dirty="0">
                <a:solidFill>
                  <a:schemeClr val="bg1"/>
                </a:solidFill>
              </a:rPr>
              <a:t>It predicts bounding boxes around detected vehicles.</a:t>
            </a:r>
          </a:p>
          <a:p>
            <a:r>
              <a:rPr lang="en-US" sz="4400" dirty="0">
                <a:solidFill>
                  <a:schemeClr val="bg1"/>
                </a:solidFill>
              </a:rPr>
              <a:t>YOLOv8 sends bounding box coordinates and confidence scores to </a:t>
            </a:r>
            <a:r>
              <a:rPr lang="en-US" sz="4400" dirty="0" err="1" smtClean="0">
                <a:solidFill>
                  <a:schemeClr val="bg1"/>
                </a:solidFill>
              </a:rPr>
              <a:t>Django</a:t>
            </a:r>
            <a:endParaRPr lang="en-US" sz="4400" dirty="0">
              <a:solidFill>
                <a:schemeClr val="bg1"/>
              </a:solidFill>
            </a:endParaRPr>
          </a:p>
          <a:p>
            <a:pPr algn="just">
              <a:lnSpc>
                <a:spcPts val="5880"/>
              </a:lnSpc>
            </a:pPr>
            <a:endParaRPr lang="en-US" sz="4200" dirty="0" smtClean="0">
              <a:solidFill>
                <a:schemeClr val="bg1"/>
              </a:solidFill>
              <a:latin typeface="Open Sauce Heavy" panose="020B0604020202020204" charset="0"/>
            </a:endParaRPr>
          </a:p>
          <a:p>
            <a:pPr algn="just">
              <a:lnSpc>
                <a:spcPts val="588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5880"/>
              </a:lnSpc>
            </a:pPr>
            <a:endParaRPr lang="en-US" sz="900" dirty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48238" y="9647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3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91"/>
    </mc:Choice>
    <mc:Fallback>
      <p:transition spd="slow" advTm="4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/>
              </a:rPr>
              <a:t>05</a:t>
            </a:r>
            <a:endParaRPr lang="en-US" sz="8000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Rectangle 9"/>
          <p:cNvSpPr/>
          <p:nvPr/>
        </p:nvSpPr>
        <p:spPr>
          <a:xfrm>
            <a:off x="1066800" y="78328"/>
            <a:ext cx="147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0" i="0" dirty="0">
              <a:solidFill>
                <a:schemeClr val="bg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-106338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1409700"/>
            <a:ext cx="1516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Söhne"/>
              </a:rPr>
              <a:t>Django</a:t>
            </a:r>
            <a:r>
              <a:rPr lang="en-US" sz="3200" b="1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3200" b="1">
                <a:solidFill>
                  <a:schemeClr val="bg1"/>
                </a:solidFill>
                <a:latin typeface="Söhne"/>
              </a:rPr>
              <a:t>Implementation</a:t>
            </a:r>
            <a:r>
              <a:rPr lang="en-US" sz="3200" b="1" smtClean="0">
                <a:solidFill>
                  <a:schemeClr val="bg1"/>
                </a:solidFill>
                <a:latin typeface="Söhne"/>
              </a:rPr>
              <a:t>:</a:t>
            </a:r>
          </a:p>
          <a:p>
            <a:endParaRPr lang="en-US" sz="3200" dirty="0">
              <a:solidFill>
                <a:schemeClr val="bg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Söhne"/>
              </a:rPr>
              <a:t>Django</a:t>
            </a:r>
            <a:r>
              <a:rPr lang="en-US" sz="3200" dirty="0">
                <a:solidFill>
                  <a:schemeClr val="bg1"/>
                </a:solidFill>
                <a:latin typeface="Söhne"/>
              </a:rPr>
              <a:t> provides a web interface for users to interact with the parking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öhne"/>
              </a:rPr>
              <a:t>It manages the database storing parking spot availability and reservations.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Söhne"/>
              </a:rPr>
              <a:t>Django</a:t>
            </a:r>
            <a:r>
              <a:rPr lang="en-US" sz="3200" dirty="0">
                <a:solidFill>
                  <a:schemeClr val="bg1"/>
                </a:solidFill>
                <a:latin typeface="Söhne"/>
              </a:rPr>
              <a:t> integrates with YOLOv8 by processing detection results and updating the database accordingly</a:t>
            </a:r>
            <a:r>
              <a:rPr lang="en-US" sz="3200" dirty="0" smtClean="0">
                <a:solidFill>
                  <a:schemeClr val="bg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Söhne"/>
            </a:endParaRPr>
          </a:p>
          <a:p>
            <a:r>
              <a:rPr lang="en-US" sz="3200" dirty="0">
                <a:solidFill>
                  <a:schemeClr val="bg1"/>
                </a:solidFill>
                <a:latin typeface="Söhne"/>
              </a:rPr>
              <a:t>By combining YOLOv8's object detection capabilities with </a:t>
            </a:r>
            <a:r>
              <a:rPr lang="en-US" sz="3200" dirty="0" err="1">
                <a:solidFill>
                  <a:schemeClr val="bg1"/>
                </a:solidFill>
                <a:latin typeface="Söhne"/>
              </a:rPr>
              <a:t>Django's</a:t>
            </a:r>
            <a:r>
              <a:rPr lang="en-US" sz="3200" dirty="0">
                <a:solidFill>
                  <a:schemeClr val="bg1"/>
                </a:solidFill>
                <a:latin typeface="Söhne"/>
              </a:rPr>
              <a:t> web framework, the campus parking system can efficiently monitor parking spot occupancy and provide real-time updates to users.</a:t>
            </a:r>
            <a:endParaRPr lang="en-US" sz="32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/>
              </a:rPr>
              <a:t>06</a:t>
            </a:r>
            <a:endParaRPr lang="en-US" sz="8000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8891" y="914400"/>
            <a:ext cx="11519909" cy="5296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6000" b="1" dirty="0" smtClean="0">
                <a:solidFill>
                  <a:srgbClr val="F6B032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TECHNICAL STACK:</a:t>
            </a:r>
          </a:p>
          <a:p>
            <a:pPr algn="just">
              <a:lnSpc>
                <a:spcPts val="5880"/>
              </a:lnSpc>
            </a:pPr>
            <a:r>
              <a:rPr lang="en-US" sz="42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Programming </a:t>
            </a:r>
            <a:r>
              <a:rPr lang="en-US" sz="42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language: </a:t>
            </a:r>
            <a:r>
              <a:rPr lang="en-US" sz="42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python</a:t>
            </a:r>
          </a:p>
          <a:p>
            <a:pPr algn="just">
              <a:lnSpc>
                <a:spcPts val="5880"/>
              </a:lnSpc>
            </a:pPr>
            <a:r>
              <a:rPr lang="en-US" sz="42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Frontend</a:t>
            </a:r>
            <a:r>
              <a:rPr lang="en-US" sz="42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en-US" sz="42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HTML,CSS</a:t>
            </a:r>
          </a:p>
          <a:p>
            <a:pPr algn="just">
              <a:lnSpc>
                <a:spcPts val="5880"/>
              </a:lnSpc>
            </a:pPr>
            <a:r>
              <a:rPr lang="en-US" sz="42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Analysis</a:t>
            </a:r>
            <a:r>
              <a:rPr lang="en-US" sz="42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: Machine language, </a:t>
            </a:r>
            <a:r>
              <a:rPr lang="en-US" sz="42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yolov8</a:t>
            </a:r>
          </a:p>
          <a:p>
            <a:pPr algn="just">
              <a:lnSpc>
                <a:spcPts val="5880"/>
              </a:lnSpc>
            </a:pPr>
            <a:r>
              <a:rPr lang="en-US" sz="42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Web </a:t>
            </a:r>
            <a:r>
              <a:rPr lang="en-US" sz="42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framework: </a:t>
            </a:r>
            <a:r>
              <a:rPr lang="en-US" sz="4200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Django</a:t>
            </a:r>
            <a:r>
              <a:rPr lang="en-US" sz="42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42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framework</a:t>
            </a:r>
          </a:p>
          <a:p>
            <a:pPr algn="just">
              <a:lnSpc>
                <a:spcPts val="5880"/>
              </a:lnSpc>
            </a:pPr>
            <a:r>
              <a:rPr lang="en-US" sz="4200" dirty="0" err="1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Computervision</a:t>
            </a:r>
            <a:r>
              <a:rPr lang="en-US" sz="4200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en-US" sz="4200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opencv</a:t>
            </a:r>
            <a:endParaRPr lang="en-US" sz="4200" dirty="0" smtClean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algn="just">
              <a:lnSpc>
                <a:spcPts val="5880"/>
              </a:lnSpc>
            </a:pPr>
            <a:endParaRPr lang="en-US" dirty="0" smtClean="0">
              <a:solidFill>
                <a:srgbClr val="FFC00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  <p:extLst>
      <p:ext uri="{BB962C8B-B14F-4D97-AF65-F5344CB8AC3E}">
        <p14:creationId xmlns:p14="http://schemas.microsoft.com/office/powerpoint/2010/main" val="345855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/>
              </a:rPr>
              <a:t>06</a:t>
            </a:r>
            <a:endParaRPr lang="en-US" sz="8000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7800" y="1028700"/>
            <a:ext cx="10382343" cy="10592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3200" dirty="0" smtClean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FLOW CHART:</a:t>
            </a:r>
          </a:p>
          <a:p>
            <a:pPr algn="just">
              <a:lnSpc>
                <a:spcPts val="5880"/>
              </a:lnSpc>
            </a:pP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DATASET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Wingdings" panose="05000000000000000000" pitchFamily="2" charset="2"/>
              </a:rPr>
              <a:t> KAGGLE</a:t>
            </a: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Wingdings" panose="05000000000000000000" pitchFamily="2" charset="2"/>
              </a:rPr>
              <a:t>                       |</a:t>
            </a:r>
            <a:endParaRPr lang="en-US" sz="3200" dirty="0">
              <a:solidFill>
                <a:srgbClr val="FFC00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algn="just">
              <a:lnSpc>
                <a:spcPts val="5880"/>
              </a:lnSpc>
            </a:pP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Bounding box----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3200" dirty="0" err="1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LabellingCOCO</a:t>
            </a:r>
            <a:endParaRPr lang="en-US" sz="3200" dirty="0" smtClean="0">
              <a:solidFill>
                <a:srgbClr val="FFC00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                                      |         </a:t>
            </a: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                                 YOLO V8</a:t>
            </a: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                                      |</a:t>
            </a: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                            PRE TRAINED MODEL</a:t>
            </a: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                                      |</a:t>
            </a: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                            DASHBOARD </a:t>
            </a: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                                      |</a:t>
            </a: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                                 </a:t>
            </a:r>
            <a:r>
              <a:rPr lang="en-US" sz="3200" dirty="0" err="1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Django</a:t>
            </a:r>
            <a:endParaRPr lang="en-US" sz="3200" dirty="0" smtClean="0">
              <a:solidFill>
                <a:srgbClr val="FFC000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</a:t>
            </a:r>
          </a:p>
          <a:p>
            <a:pPr algn="just">
              <a:lnSpc>
                <a:spcPts val="5880"/>
              </a:lnSpc>
            </a:pPr>
            <a:r>
              <a:rPr lang="en-US" sz="3200" dirty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r>
              <a:rPr lang="en-US" sz="3200" dirty="0" smtClean="0">
                <a:solidFill>
                  <a:srgbClr val="FFC000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                                                                                                                               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  <p:extLst>
      <p:ext uri="{BB962C8B-B14F-4D97-AF65-F5344CB8AC3E}">
        <p14:creationId xmlns:p14="http://schemas.microsoft.com/office/powerpoint/2010/main" val="364076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/>
              </a:rPr>
              <a:t>07</a:t>
            </a:r>
            <a:endParaRPr lang="en-US" sz="8000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66700"/>
            <a:ext cx="6274697" cy="3602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98525"/>
            <a:ext cx="1507845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8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761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Team Member Details</a:t>
            </a:r>
            <a:r>
              <a:rPr lang="en-US" sz="5600" u="sng" dirty="0" smtClean="0">
                <a:solidFill>
                  <a:srgbClr val="F6B032"/>
                </a:solidFill>
                <a:latin typeface="Open Sauce Heavy"/>
              </a:rPr>
              <a:t>:</a:t>
            </a:r>
          </a:p>
          <a:p>
            <a:pPr>
              <a:lnSpc>
                <a:spcPts val="6608"/>
              </a:lnSpc>
            </a:pPr>
            <a:endParaRPr lang="en-US" sz="5600" u="sng" dirty="0" smtClean="0">
              <a:solidFill>
                <a:srgbClr val="F6B032"/>
              </a:solidFill>
              <a:latin typeface="Bookshelf Symbol 7" panose="05010101010101010101" pitchFamily="2" charset="2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uce Heavy"/>
              </a:rPr>
              <a:t>Team leader</a:t>
            </a:r>
            <a:r>
              <a:rPr lang="en-US" sz="5600" dirty="0" smtClean="0">
                <a:solidFill>
                  <a:srgbClr val="F6B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uce Heavy"/>
              </a:rPr>
              <a:t>:</a:t>
            </a:r>
          </a:p>
          <a:p>
            <a:pPr>
              <a:lnSpc>
                <a:spcPts val="6608"/>
              </a:lnSpc>
            </a:pPr>
            <a:r>
              <a:rPr lang="en-US" sz="4400" dirty="0" err="1" smtClean="0">
                <a:solidFill>
                  <a:schemeClr val="bg1"/>
                </a:solidFill>
                <a:latin typeface="Open Sauce Heavy"/>
              </a:rPr>
              <a:t>Samitha</a:t>
            </a:r>
            <a:r>
              <a:rPr lang="en-US" sz="4400" dirty="0" smtClean="0">
                <a:solidFill>
                  <a:schemeClr val="bg1"/>
                </a:solidFill>
                <a:latin typeface="Open Sauce Heavy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Open Sauce Heavy"/>
              </a:rPr>
              <a:t>K. </a:t>
            </a:r>
            <a:r>
              <a:rPr lang="en-US" sz="4400" dirty="0" smtClean="0">
                <a:solidFill>
                  <a:schemeClr val="bg1"/>
                </a:solidFill>
                <a:latin typeface="Open Sauce Heavy"/>
              </a:rPr>
              <a:t>            23ecb23 </a:t>
            </a:r>
          </a:p>
          <a:p>
            <a:pPr>
              <a:lnSpc>
                <a:spcPts val="6608"/>
              </a:lnSpc>
            </a:pPr>
            <a:endParaRPr lang="en-US" sz="5600" dirty="0" smtClean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 smtClean="0">
                <a:solidFill>
                  <a:srgbClr val="F6B032"/>
                </a:solidFill>
                <a:latin typeface="Open Sauce Heavy"/>
              </a:rPr>
              <a:t>Team </a:t>
            </a:r>
            <a:r>
              <a:rPr lang="en-US" sz="5600" dirty="0">
                <a:solidFill>
                  <a:srgbClr val="F6B032"/>
                </a:solidFill>
                <a:latin typeface="Open Sauce Heavy"/>
              </a:rPr>
              <a:t>members</a:t>
            </a:r>
            <a:r>
              <a:rPr lang="en-US" sz="5600" dirty="0" smtClean="0">
                <a:solidFill>
                  <a:srgbClr val="F6B032"/>
                </a:solidFill>
                <a:latin typeface="Open Sauce Heavy"/>
              </a:rPr>
              <a:t>:</a:t>
            </a:r>
          </a:p>
          <a:p>
            <a:pPr>
              <a:lnSpc>
                <a:spcPts val="6608"/>
              </a:lnSpc>
            </a:pPr>
            <a:r>
              <a:rPr lang="en-US" sz="4400" dirty="0" err="1" smtClean="0">
                <a:solidFill>
                  <a:schemeClr val="bg1"/>
                </a:solidFill>
                <a:latin typeface="Open Sauce Heavy"/>
              </a:rPr>
              <a:t>Sooriya.S</a:t>
            </a:r>
            <a:r>
              <a:rPr lang="en-US" sz="4400" dirty="0" smtClean="0">
                <a:solidFill>
                  <a:schemeClr val="bg1"/>
                </a:solidFill>
                <a:latin typeface="Open Sauce Heavy"/>
              </a:rPr>
              <a:t>                23ecb37</a:t>
            </a:r>
          </a:p>
          <a:p>
            <a:pPr>
              <a:lnSpc>
                <a:spcPts val="6608"/>
              </a:lnSpc>
            </a:pPr>
            <a:r>
              <a:rPr lang="en-US" sz="4400" dirty="0" err="1" smtClean="0">
                <a:solidFill>
                  <a:schemeClr val="bg1"/>
                </a:solidFill>
                <a:latin typeface="Open Sauce Heavy"/>
              </a:rPr>
              <a:t>Vignesh</a:t>
            </a:r>
            <a:r>
              <a:rPr lang="en-US" sz="4400" dirty="0" smtClean="0">
                <a:solidFill>
                  <a:schemeClr val="bg1"/>
                </a:solidFill>
                <a:latin typeface="Open Sauce Heavy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Open Sauce Heavy"/>
              </a:rPr>
              <a:t>Bala.R</a:t>
            </a:r>
            <a:r>
              <a:rPr lang="en-US" sz="4400" dirty="0">
                <a:solidFill>
                  <a:schemeClr val="bg1"/>
                </a:solidFill>
                <a:latin typeface="Open Sauce Heavy"/>
              </a:rPr>
              <a:t>.      </a:t>
            </a:r>
            <a:r>
              <a:rPr lang="en-US" sz="4400" dirty="0" smtClean="0">
                <a:solidFill>
                  <a:schemeClr val="bg1"/>
                </a:solidFill>
                <a:latin typeface="Open Sauce Heavy"/>
              </a:rPr>
              <a:t>23ecb58</a:t>
            </a:r>
          </a:p>
          <a:p>
            <a:pPr>
              <a:lnSpc>
                <a:spcPts val="6608"/>
              </a:lnSpc>
            </a:pPr>
            <a:r>
              <a:rPr lang="en-US" sz="4400" dirty="0" smtClean="0">
                <a:solidFill>
                  <a:schemeClr val="bg1"/>
                </a:solidFill>
                <a:latin typeface="Open Sauce Heavy"/>
              </a:rPr>
              <a:t>Vishnu </a:t>
            </a:r>
            <a:r>
              <a:rPr lang="en-US" sz="4400" dirty="0" err="1" smtClean="0">
                <a:solidFill>
                  <a:schemeClr val="bg1"/>
                </a:solidFill>
                <a:latin typeface="Open Sauce Heavy"/>
              </a:rPr>
              <a:t>kumaran.L</a:t>
            </a:r>
            <a:r>
              <a:rPr lang="en-US" sz="4400" dirty="0" smtClean="0">
                <a:solidFill>
                  <a:schemeClr val="bg1"/>
                </a:solidFill>
                <a:latin typeface="Open Sauce Heavy"/>
              </a:rPr>
              <a:t>  23ecb61</a:t>
            </a:r>
            <a:endParaRPr lang="en-US" sz="4400" dirty="0">
              <a:solidFill>
                <a:schemeClr val="bg1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 smtClean="0">
                <a:solidFill>
                  <a:srgbClr val="F6B032"/>
                </a:solidFill>
                <a:latin typeface="Open Sauce Heavy"/>
              </a:rPr>
              <a:t>08</a:t>
            </a:r>
            <a:endParaRPr lang="en-US" sz="8000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280</Words>
  <Application>Microsoft Office PowerPoint</Application>
  <PresentationFormat>Custom</PresentationFormat>
  <Paragraphs>80</Paragraphs>
  <Slides>10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Söhne</vt:lpstr>
      <vt:lpstr>Calibri</vt:lpstr>
      <vt:lpstr>Myanmar Text</vt:lpstr>
      <vt:lpstr>Open Sauce Heavy</vt:lpstr>
      <vt:lpstr>Bookshelf Symbol 7</vt:lpstr>
      <vt:lpstr>Wingdings</vt:lpstr>
      <vt:lpstr>Times New Roman</vt:lpstr>
      <vt:lpstr>Poppins</vt:lpstr>
      <vt:lpstr>Poppins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Admin</dc:creator>
  <cp:lastModifiedBy>Admin</cp:lastModifiedBy>
  <cp:revision>21</cp:revision>
  <dcterms:created xsi:type="dcterms:W3CDTF">2006-08-16T00:00:00Z</dcterms:created>
  <dcterms:modified xsi:type="dcterms:W3CDTF">2024-03-13T22:06:33Z</dcterms:modified>
  <dc:identifier>DAF3tCRVsYs</dc:identifier>
</cp:coreProperties>
</file>