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STREAMING HEALTHCARE: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THE POWER OF PATIENT TRACKING AND VITALS TRANSMISSION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01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Real Time Patient Tracking and vitals Transmission System</a:t>
            </a:r>
          </a:p>
          <a:p>
            <a:r>
              <a:rPr lang="en-US" sz="2000" dirty="0"/>
              <a:t>For real time vital transmission, we use </a:t>
            </a:r>
            <a:r>
              <a:rPr lang="en-US" sz="2000" dirty="0" smtClean="0"/>
              <a:t>IOT devices </a:t>
            </a:r>
            <a:r>
              <a:rPr lang="en-US" sz="2000" dirty="0"/>
              <a:t>to get the readings from the patient </a:t>
            </a:r>
            <a:r>
              <a:rPr lang="en-US" sz="2000" dirty="0" smtClean="0"/>
              <a:t>in ambulance </a:t>
            </a:r>
            <a:r>
              <a:rPr lang="en-US" sz="2000" dirty="0"/>
              <a:t>and display it in the hospital through </a:t>
            </a:r>
            <a:r>
              <a:rPr lang="en-US" sz="2000" dirty="0" smtClean="0"/>
              <a:t>a website</a:t>
            </a:r>
            <a:r>
              <a:rPr lang="en-US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1332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743" y="2761307"/>
            <a:ext cx="10576581" cy="3640699"/>
          </a:xfrm>
        </p:spPr>
        <p:txBody>
          <a:bodyPr/>
          <a:lstStyle/>
          <a:p>
            <a:r>
              <a:rPr lang="en-IN" dirty="0" smtClean="0"/>
              <a:t>Raspberry pi 3,</a:t>
            </a:r>
          </a:p>
          <a:p>
            <a:r>
              <a:rPr lang="en-IN" dirty="0" smtClean="0"/>
              <a:t>LM35 Temperature sensor,</a:t>
            </a:r>
          </a:p>
          <a:p>
            <a:r>
              <a:rPr lang="en-IN" dirty="0" smtClean="0"/>
              <a:t>Heart Beat sensor,</a:t>
            </a:r>
          </a:p>
          <a:p>
            <a:r>
              <a:rPr lang="en-IN" dirty="0" smtClean="0"/>
              <a:t>GSM SIM 800L GPRS MODULE,</a:t>
            </a:r>
          </a:p>
          <a:p>
            <a:r>
              <a:rPr lang="en-IN" dirty="0" smtClean="0"/>
              <a:t>MAX30102 Sensor</a:t>
            </a:r>
          </a:p>
          <a:p>
            <a:r>
              <a:rPr lang="en-IN" dirty="0" smtClean="0"/>
              <a:t>Jumper Wires</a:t>
            </a:r>
          </a:p>
          <a:p>
            <a:r>
              <a:rPr lang="en-IN" dirty="0" smtClean="0"/>
              <a:t>Bread Board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484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 CHART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88" y="2222500"/>
            <a:ext cx="11923414" cy="453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3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88" y="769543"/>
            <a:ext cx="10960673" cy="531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2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TEAM MEMBERS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SRIJIT B-23ECB43</a:t>
            </a:r>
          </a:p>
          <a:p>
            <a:r>
              <a:rPr lang="en-IN" dirty="0" smtClean="0"/>
              <a:t>SUNILKUMAR S-23ECB47</a:t>
            </a:r>
          </a:p>
          <a:p>
            <a:r>
              <a:rPr lang="en-IN" dirty="0" smtClean="0"/>
              <a:t>VINISH V-23ECB59</a:t>
            </a:r>
          </a:p>
          <a:p>
            <a:r>
              <a:rPr lang="en-IN" dirty="0" smtClean="0"/>
              <a:t>VISHNU RS-23ECB60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98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106</TotalTime>
  <Words>87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STREAMING HEALTHCARE:</vt:lpstr>
      <vt:lpstr>Problem Statement</vt:lpstr>
      <vt:lpstr>Technology</vt:lpstr>
      <vt:lpstr>FLOW CHART</vt:lpstr>
      <vt:lpstr>PowerPoint Presentation</vt:lpstr>
      <vt:lpstr>TEAM MEMBERS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10</cp:revision>
  <dcterms:created xsi:type="dcterms:W3CDTF">2024-03-14T04:57:39Z</dcterms:created>
  <dcterms:modified xsi:type="dcterms:W3CDTF">2024-03-14T06:44:18Z</dcterms:modified>
</cp:coreProperties>
</file>