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18288000" cy="10287000"/>
  <p:notesSz cx="6858000" cy="9144000"/>
  <p:embeddedFontLst>
    <p:embeddedFont>
      <p:font typeface="宋体" panose="02010600030101010101" pitchFamily="2" charset="-122"/>
      <p:regular r:id="rId10"/>
    </p:embeddedFont>
    <p:embeddedFont>
      <p:font typeface="Poppins" panose="020B0604020202020204" charset="0"/>
      <p:regular r:id="rId11"/>
      <p:bold r:id="rId12"/>
    </p:embeddedFont>
    <p:embeddedFont>
      <p:font typeface="Open Sauce Heavy" panose="020B0604020202020204" charset="0"/>
      <p:regular r:id="rId13"/>
    </p:embeddedFont>
    <p:embeddedFont>
      <p:font typeface="Poppins Light"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0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t>14-03-2024</a:t>
            </a:fld>
            <a:endParaRPr lang="en-IN"/>
          </a:p>
        </p:txBody>
      </p:sp>
      <p:sp>
        <p:nvSpPr>
          <p:cNvPr id="104870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0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0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t>‹#›</a:t>
            </a:fld>
            <a:endParaRPr lang="en-IN"/>
          </a:p>
        </p:txBody>
      </p:sp>
    </p:spTree>
    <p:extLst>
      <p:ext uri="{BB962C8B-B14F-4D97-AF65-F5344CB8AC3E}">
        <p14:creationId xmlns:p14="http://schemas.microsoft.com/office/powerpoint/2010/main" val="161213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Slide Image Placeholder 1"/>
          <p:cNvSpPr>
            <a:spLocks noGrp="1" noRot="1" noChangeAspect="1"/>
          </p:cNvSpPr>
          <p:nvPr>
            <p:ph type="sldImg"/>
          </p:nvPr>
        </p:nvSpPr>
        <p:spPr/>
      </p:sp>
      <p:sp>
        <p:nvSpPr>
          <p:cNvPr id="1048645" name="Notes Placeholder 2"/>
          <p:cNvSpPr>
            <a:spLocks noGrp="1"/>
          </p:cNvSpPr>
          <p:nvPr>
            <p:ph type="body" idx="1"/>
          </p:nvPr>
        </p:nvSpPr>
        <p:spPr/>
        <p:txBody>
          <a:bodyPr/>
          <a:lstStyle/>
          <a:p>
            <a:endParaRPr lang="en-IN" dirty="0"/>
          </a:p>
        </p:txBody>
      </p:sp>
      <p:sp>
        <p:nvSpPr>
          <p:cNvPr id="1048646" name="Slide Number Placeholder 3"/>
          <p:cNvSpPr>
            <a:spLocks noGrp="1"/>
          </p:cNvSpPr>
          <p:nvPr>
            <p:ph type="sldNum" sz="quarter" idx="5"/>
          </p:nvPr>
        </p:nvSpPr>
        <p:spPr/>
        <p:txBody>
          <a:bodyPr/>
          <a:lstStyle/>
          <a:p>
            <a:fld id="{23E1B0BF-C1EA-45A4-AA2F-96727443CF36}" type="slidenum">
              <a:rPr lang="en-IN" smtClean="0"/>
              <a:t>7</a:t>
            </a:fld>
            <a:endParaRPr lang="en-IN"/>
          </a:p>
        </p:txBody>
      </p:sp>
    </p:spTree>
    <p:extLst>
      <p:ext uri="{BB962C8B-B14F-4D97-AF65-F5344CB8AC3E}">
        <p14:creationId xmlns:p14="http://schemas.microsoft.com/office/powerpoint/2010/main" val="200008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7"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4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49" name="Date Placeholder 3"/>
          <p:cNvSpPr>
            <a:spLocks noGrp="1"/>
          </p:cNvSpPr>
          <p:nvPr>
            <p:ph type="dt" sz="half" idx="10"/>
          </p:nvPr>
        </p:nvSpPr>
        <p:spPr/>
        <p:txBody>
          <a:bodyPr/>
          <a:lstStyle/>
          <a:p>
            <a:fld id="{1D8BD707-D9CF-40AE-B4C6-C98DA3205C09}" type="datetimeFigureOut">
              <a:rPr lang="en-US" smtClean="0"/>
              <a:t>3/14/2024</a:t>
            </a:fld>
            <a:endParaRPr lang="en-US"/>
          </a:p>
        </p:txBody>
      </p:sp>
      <p:sp>
        <p:nvSpPr>
          <p:cNvPr id="1048650" name="Footer Placeholder 4"/>
          <p:cNvSpPr>
            <a:spLocks noGrp="1"/>
          </p:cNvSpPr>
          <p:nvPr>
            <p:ph type="ftr" sz="quarter" idx="11"/>
          </p:nvPr>
        </p:nvSpPr>
        <p:spPr/>
        <p:txBody>
          <a:bodyPr/>
          <a:lstStyle/>
          <a:p>
            <a:endParaRPr lang="en-US"/>
          </a:p>
        </p:txBody>
      </p:sp>
      <p:sp>
        <p:nvSpPr>
          <p:cNvPr id="104865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p>
        </p:txBody>
      </p:sp>
      <p:sp>
        <p:nvSpPr>
          <p:cNvPr id="104867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Date Placeholder 3"/>
          <p:cNvSpPr>
            <a:spLocks noGrp="1"/>
          </p:cNvSpPr>
          <p:nvPr>
            <p:ph type="dt" sz="half" idx="10"/>
          </p:nvPr>
        </p:nvSpPr>
        <p:spPr/>
        <p:txBody>
          <a:bodyPr/>
          <a:lstStyle/>
          <a:p>
            <a:fld id="{1D8BD707-D9CF-40AE-B4C6-C98DA3205C09}" type="datetimeFigureOut">
              <a:rPr lang="en-US" smtClean="0"/>
              <a:t>3/14/2024</a:t>
            </a:fld>
            <a:endParaRPr lang="en-US"/>
          </a:p>
        </p:txBody>
      </p:sp>
      <p:sp>
        <p:nvSpPr>
          <p:cNvPr id="1048675" name="Footer Placeholder 4"/>
          <p:cNvSpPr>
            <a:spLocks noGrp="1"/>
          </p:cNvSpPr>
          <p:nvPr>
            <p:ph type="ftr" sz="quarter" idx="11"/>
          </p:nvPr>
        </p:nvSpPr>
        <p:spPr/>
        <p:txBody>
          <a:bodyPr/>
          <a:lstStyle/>
          <a:p>
            <a:endParaRPr lang="en-US"/>
          </a:p>
        </p:txBody>
      </p:sp>
      <p:sp>
        <p:nvSpPr>
          <p:cNvPr id="104867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6"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57"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3"/>
          <p:cNvSpPr>
            <a:spLocks noGrp="1"/>
          </p:cNvSpPr>
          <p:nvPr>
            <p:ph type="dt" sz="half" idx="10"/>
          </p:nvPr>
        </p:nvSpPr>
        <p:spPr/>
        <p:txBody>
          <a:bodyPr/>
          <a:lstStyle/>
          <a:p>
            <a:fld id="{1D8BD707-D9CF-40AE-B4C6-C98DA3205C09}" type="datetimeFigureOut">
              <a:rPr lang="en-US" smtClean="0"/>
              <a:t>3/14/2024</a:t>
            </a:fld>
            <a:endParaRPr lang="en-US"/>
          </a:p>
        </p:txBody>
      </p:sp>
      <p:sp>
        <p:nvSpPr>
          <p:cNvPr id="1048659" name="Footer Placeholder 4"/>
          <p:cNvSpPr>
            <a:spLocks noGrp="1"/>
          </p:cNvSpPr>
          <p:nvPr>
            <p:ph type="ftr" sz="quarter" idx="11"/>
          </p:nvPr>
        </p:nvSpPr>
        <p:spPr/>
        <p:txBody>
          <a:bodyPr/>
          <a:lstStyle/>
          <a:p>
            <a:endParaRPr lang="en-US"/>
          </a:p>
        </p:txBody>
      </p:sp>
      <p:sp>
        <p:nvSpPr>
          <p:cNvPr id="1048660"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p>
        </p:txBody>
      </p:sp>
      <p:sp>
        <p:nvSpPr>
          <p:cNvPr id="104866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3"/>
          <p:cNvSpPr>
            <a:spLocks noGrp="1"/>
          </p:cNvSpPr>
          <p:nvPr>
            <p:ph type="dt" sz="half" idx="10"/>
          </p:nvPr>
        </p:nvSpPr>
        <p:spPr/>
        <p:txBody>
          <a:bodyPr/>
          <a:lstStyle/>
          <a:p>
            <a:fld id="{1D8BD707-D9CF-40AE-B4C6-C98DA3205C09}" type="datetimeFigureOut">
              <a:rPr lang="en-US" smtClean="0"/>
              <a:t>3/14/2024</a:t>
            </a:fld>
            <a:endParaRPr lang="en-US"/>
          </a:p>
        </p:txBody>
      </p:sp>
      <p:sp>
        <p:nvSpPr>
          <p:cNvPr id="1048664" name="Footer Placeholder 4"/>
          <p:cNvSpPr>
            <a:spLocks noGrp="1"/>
          </p:cNvSpPr>
          <p:nvPr>
            <p:ph type="ftr" sz="quarter" idx="11"/>
          </p:nvPr>
        </p:nvSpPr>
        <p:spPr/>
        <p:txBody>
          <a:bodyPr/>
          <a:lstStyle/>
          <a:p>
            <a:endParaRPr lang="en-US"/>
          </a:p>
        </p:txBody>
      </p:sp>
      <p:sp>
        <p:nvSpPr>
          <p:cNvPr id="104866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7"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7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lstStyle/>
          <a:p>
            <a:fld id="{1D8BD707-D9CF-40AE-B4C6-C98DA3205C09}" type="datetimeFigureOut">
              <a:rPr lang="en-US" smtClean="0"/>
              <a:t>3/14/2024</a:t>
            </a:fld>
            <a:endParaRPr lang="en-US"/>
          </a:p>
        </p:txBody>
      </p:sp>
      <p:sp>
        <p:nvSpPr>
          <p:cNvPr id="1048680" name="Footer Placeholder 4"/>
          <p:cNvSpPr>
            <a:spLocks noGrp="1"/>
          </p:cNvSpPr>
          <p:nvPr>
            <p:ph type="ftr" sz="quarter" idx="11"/>
          </p:nvPr>
        </p:nvSpPr>
        <p:spPr/>
        <p:txBody>
          <a:bodyPr/>
          <a:lstStyle/>
          <a:p>
            <a:endParaRPr lang="en-US"/>
          </a:p>
        </p:txBody>
      </p:sp>
      <p:sp>
        <p:nvSpPr>
          <p:cNvPr id="104868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p>
        </p:txBody>
      </p:sp>
      <p:sp>
        <p:nvSpPr>
          <p:cNvPr id="104868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5" name="Date Placeholder 4"/>
          <p:cNvSpPr>
            <a:spLocks noGrp="1"/>
          </p:cNvSpPr>
          <p:nvPr>
            <p:ph type="dt" sz="half" idx="10"/>
          </p:nvPr>
        </p:nvSpPr>
        <p:spPr/>
        <p:txBody>
          <a:bodyPr/>
          <a:lstStyle/>
          <a:p>
            <a:fld id="{1D8BD707-D9CF-40AE-B4C6-C98DA3205C09}" type="datetimeFigureOut">
              <a:rPr lang="en-US" smtClean="0"/>
              <a:t>3/14/2024</a:t>
            </a:fld>
            <a:endParaRPr lang="en-US"/>
          </a:p>
        </p:txBody>
      </p:sp>
      <p:sp>
        <p:nvSpPr>
          <p:cNvPr id="1048686" name="Footer Placeholder 5"/>
          <p:cNvSpPr>
            <a:spLocks noGrp="1"/>
          </p:cNvSpPr>
          <p:nvPr>
            <p:ph type="ftr" sz="quarter" idx="11"/>
          </p:nvPr>
        </p:nvSpPr>
        <p:spPr/>
        <p:txBody>
          <a:bodyPr/>
          <a:lstStyle/>
          <a:p>
            <a:endParaRPr lang="en-US"/>
          </a:p>
        </p:txBody>
      </p:sp>
      <p:sp>
        <p:nvSpPr>
          <p:cNvPr id="104868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p>
        </p:txBody>
      </p:sp>
      <p:sp>
        <p:nvSpPr>
          <p:cNvPr id="104868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Date Placeholder 6"/>
          <p:cNvSpPr>
            <a:spLocks noGrp="1"/>
          </p:cNvSpPr>
          <p:nvPr>
            <p:ph type="dt" sz="half" idx="10"/>
          </p:nvPr>
        </p:nvSpPr>
        <p:spPr/>
        <p:txBody>
          <a:bodyPr/>
          <a:lstStyle/>
          <a:p>
            <a:fld id="{1D8BD707-D9CF-40AE-B4C6-C98DA3205C09}" type="datetimeFigureOut">
              <a:rPr lang="en-US" smtClean="0"/>
              <a:t>3/14/2024</a:t>
            </a:fld>
            <a:endParaRPr lang="en-US"/>
          </a:p>
        </p:txBody>
      </p:sp>
      <p:sp>
        <p:nvSpPr>
          <p:cNvPr id="1048694" name="Footer Placeholder 7"/>
          <p:cNvSpPr>
            <a:spLocks noGrp="1"/>
          </p:cNvSpPr>
          <p:nvPr>
            <p:ph type="ftr" sz="quarter" idx="11"/>
          </p:nvPr>
        </p:nvSpPr>
        <p:spPr/>
        <p:txBody>
          <a:bodyPr/>
          <a:lstStyle/>
          <a:p>
            <a:endParaRPr lang="en-US"/>
          </a:p>
        </p:txBody>
      </p:sp>
      <p:sp>
        <p:nvSpPr>
          <p:cNvPr id="1048695"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r>
              <a:rPr lang="en-US"/>
              <a:t>Click to edit Master title style</a:t>
            </a:r>
          </a:p>
        </p:txBody>
      </p:sp>
      <p:sp>
        <p:nvSpPr>
          <p:cNvPr id="1048653" name="Date Placeholder 2"/>
          <p:cNvSpPr>
            <a:spLocks noGrp="1"/>
          </p:cNvSpPr>
          <p:nvPr>
            <p:ph type="dt" sz="half" idx="10"/>
          </p:nvPr>
        </p:nvSpPr>
        <p:spPr/>
        <p:txBody>
          <a:bodyPr/>
          <a:lstStyle/>
          <a:p>
            <a:fld id="{1D8BD707-D9CF-40AE-B4C6-C98DA3205C09}" type="datetimeFigureOut">
              <a:rPr lang="en-US" smtClean="0"/>
              <a:t>3/14/2024</a:t>
            </a:fld>
            <a:endParaRPr lang="en-US"/>
          </a:p>
        </p:txBody>
      </p:sp>
      <p:sp>
        <p:nvSpPr>
          <p:cNvPr id="1048654" name="Footer Placeholder 3"/>
          <p:cNvSpPr>
            <a:spLocks noGrp="1"/>
          </p:cNvSpPr>
          <p:nvPr>
            <p:ph type="ftr" sz="quarter" idx="11"/>
          </p:nvPr>
        </p:nvSpPr>
        <p:spPr/>
        <p:txBody>
          <a:bodyPr/>
          <a:lstStyle/>
          <a:p>
            <a:endParaRPr lang="en-US"/>
          </a:p>
        </p:txBody>
      </p:sp>
      <p:sp>
        <p:nvSpPr>
          <p:cNvPr id="104865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3/14/2024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9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9" name="Date Placeholder 4"/>
          <p:cNvSpPr>
            <a:spLocks noGrp="1"/>
          </p:cNvSpPr>
          <p:nvPr>
            <p:ph type="dt" sz="half" idx="10"/>
          </p:nvPr>
        </p:nvSpPr>
        <p:spPr/>
        <p:txBody>
          <a:bodyPr/>
          <a:lstStyle/>
          <a:p>
            <a:fld id="{1D8BD707-D9CF-40AE-B4C6-C98DA3205C09}" type="datetimeFigureOut">
              <a:rPr lang="en-US" smtClean="0"/>
              <a:t>3/14/2024</a:t>
            </a:fld>
            <a:endParaRPr lang="en-US"/>
          </a:p>
        </p:txBody>
      </p:sp>
      <p:sp>
        <p:nvSpPr>
          <p:cNvPr id="1048700" name="Footer Placeholder 5"/>
          <p:cNvSpPr>
            <a:spLocks noGrp="1"/>
          </p:cNvSpPr>
          <p:nvPr>
            <p:ph type="ftr" sz="quarter" idx="11"/>
          </p:nvPr>
        </p:nvSpPr>
        <p:spPr/>
        <p:txBody>
          <a:bodyPr/>
          <a:lstStyle/>
          <a:p>
            <a:endParaRPr lang="en-US"/>
          </a:p>
        </p:txBody>
      </p:sp>
      <p:sp>
        <p:nvSpPr>
          <p:cNvPr id="104870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67"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68"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lstStyle/>
          <a:p>
            <a:fld id="{1D8BD707-D9CF-40AE-B4C6-C98DA3205C09}" type="datetimeFigureOut">
              <a:rPr lang="en-US" smtClean="0"/>
              <a:t>3/14/2024</a:t>
            </a:fld>
            <a:endParaRPr lang="en-US"/>
          </a:p>
        </p:txBody>
      </p:sp>
      <p:sp>
        <p:nvSpPr>
          <p:cNvPr id="1048670" name="Footer Placeholder 5"/>
          <p:cNvSpPr>
            <a:spLocks noGrp="1"/>
          </p:cNvSpPr>
          <p:nvPr>
            <p:ph type="ftr" sz="quarter" idx="11"/>
          </p:nvPr>
        </p:nvSpPr>
        <p:spPr/>
        <p:txBody>
          <a:bodyPr/>
          <a:lstStyle/>
          <a:p>
            <a:endParaRPr lang="en-US"/>
          </a:p>
        </p:txBody>
      </p:sp>
      <p:sp>
        <p:nvSpPr>
          <p:cNvPr id="104867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3/14/2024</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84" name="AutoShape 2"/>
          <p:cNvSpPr/>
          <p:nvPr/>
        </p:nvSpPr>
        <p:spPr>
          <a:xfrm>
            <a:off x="2570872" y="8061710"/>
            <a:ext cx="13272938" cy="10020"/>
          </a:xfrm>
          <a:prstGeom prst="rect">
            <a:avLst/>
          </a:prstGeom>
          <a:solidFill>
            <a:srgbClr val="FFFFFF"/>
          </a:solidFill>
        </p:spPr>
      </p:sp>
      <p:sp>
        <p:nvSpPr>
          <p:cNvPr id="1048585" name="AutoShape 3"/>
          <p:cNvSpPr/>
          <p:nvPr/>
        </p:nvSpPr>
        <p:spPr>
          <a:xfrm rot="-5400000">
            <a:off x="-3912141" y="5147024"/>
            <a:ext cx="10853325" cy="9525"/>
          </a:xfrm>
          <a:prstGeom prst="rect">
            <a:avLst/>
          </a:prstGeom>
          <a:solidFill>
            <a:srgbClr val="FFFFFF"/>
          </a:solidFill>
        </p:spPr>
      </p:sp>
      <p:sp>
        <p:nvSpPr>
          <p:cNvPr id="1048586" name="AutoShape 4"/>
          <p:cNvSpPr/>
          <p:nvPr/>
        </p:nvSpPr>
        <p:spPr>
          <a:xfrm rot="-5400000">
            <a:off x="-463662" y="7328887"/>
            <a:ext cx="2422566" cy="9525"/>
          </a:xfrm>
          <a:prstGeom prst="rect">
            <a:avLst/>
          </a:prstGeom>
          <a:solidFill>
            <a:srgbClr val="FFFFFF"/>
          </a:solidFill>
        </p:spPr>
      </p:sp>
      <p:sp>
        <p:nvSpPr>
          <p:cNvPr id="1048587"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2"/>
            <a:stretch>
              <a:fillRect/>
            </a:stretch>
          </a:blipFill>
        </p:spPr>
      </p:sp>
      <p:grpSp>
        <p:nvGrpSpPr>
          <p:cNvPr id="23" name="Group 6"/>
          <p:cNvGrpSpPr/>
          <p:nvPr/>
        </p:nvGrpSpPr>
        <p:grpSpPr>
          <a:xfrm>
            <a:off x="2281284" y="1271587"/>
            <a:ext cx="7897117" cy="3304077"/>
            <a:chOff x="0" y="323850"/>
            <a:chExt cx="10529489" cy="4405436"/>
          </a:xfrm>
        </p:grpSpPr>
        <p:sp>
          <p:nvSpPr>
            <p:cNvPr id="1048588" name="TextBox 7"/>
            <p:cNvSpPr txBox="1"/>
            <p:nvPr/>
          </p:nvSpPr>
          <p:spPr>
            <a:xfrm>
              <a:off x="0" y="2578751"/>
              <a:ext cx="6978365" cy="2150535"/>
            </a:xfrm>
            <a:prstGeom prst="rect">
              <a:avLst/>
            </a:prstGeom>
          </p:spPr>
          <p:txBody>
            <a:bodyPr lIns="0" tIns="0" rIns="0" bIns="0" rtlCol="0" anchor="t">
              <a:spAutoFit/>
            </a:bodyPr>
            <a:lstStyle/>
            <a:p>
              <a:pPr>
                <a:lnSpc>
                  <a:spcPts val="12660"/>
                </a:lnSpc>
              </a:pPr>
              <a:r>
                <a:rPr lang="en-US" sz="13326" dirty="0">
                  <a:solidFill>
                    <a:srgbClr val="F6B032"/>
                  </a:solidFill>
                  <a:latin typeface="Open Sauce Heavy"/>
                </a:rPr>
                <a:t>2K24</a:t>
              </a:r>
            </a:p>
          </p:txBody>
        </p:sp>
        <p:sp>
          <p:nvSpPr>
            <p:cNvPr id="1048589" name="TextBox 8"/>
            <p:cNvSpPr txBox="1"/>
            <p:nvPr/>
          </p:nvSpPr>
          <p:spPr>
            <a:xfrm>
              <a:off x="0" y="323850"/>
              <a:ext cx="10529489" cy="2150534"/>
            </a:xfrm>
            <a:prstGeom prst="rect">
              <a:avLst/>
            </a:prstGeom>
          </p:spPr>
          <p:txBody>
            <a:bodyPr lIns="0" tIns="0" rIns="0" bIns="0" rtlCol="0" anchor="t">
              <a:spAutoFit/>
            </a:bodyPr>
            <a:lstStyle/>
            <a:p>
              <a:pPr algn="just">
                <a:lnSpc>
                  <a:spcPts val="12660"/>
                </a:lnSpc>
              </a:pPr>
              <a:r>
                <a:rPr lang="en-US" sz="13326" dirty="0">
                  <a:solidFill>
                    <a:srgbClr val="FFFFFF"/>
                  </a:solidFill>
                  <a:latin typeface="Open Sauce Heavy"/>
                </a:rPr>
                <a:t>PY-EXPO </a:t>
              </a:r>
            </a:p>
          </p:txBody>
        </p:sp>
      </p:grpSp>
      <p:sp>
        <p:nvSpPr>
          <p:cNvPr id="1048590" name="TextBox 9"/>
          <p:cNvSpPr txBox="1"/>
          <p:nvPr/>
        </p:nvSpPr>
        <p:spPr>
          <a:xfrm>
            <a:off x="3499105" y="8516358"/>
            <a:ext cx="7639102" cy="447675"/>
          </a:xfrm>
          <a:prstGeom prst="rect">
            <a:avLst/>
          </a:prstGeom>
        </p:spPr>
        <p:txBody>
          <a:bodyPr lIns="0" tIns="0" rIns="0" bIns="0" rtlCol="0" anchor="t">
            <a:spAutoFit/>
          </a:bodyPr>
          <a:lstStyle/>
          <a:p>
            <a:pPr>
              <a:lnSpc>
                <a:spcPts val="3359"/>
              </a:lnSpc>
            </a:pPr>
            <a:r>
              <a:rPr lang="en-US" sz="2799">
                <a:solidFill>
                  <a:srgbClr val="FFFFFF"/>
                </a:solidFill>
                <a:latin typeface="Poppins Light"/>
              </a:rPr>
              <a:t>Genius innovation leaves behind a legacy...</a:t>
            </a:r>
          </a:p>
        </p:txBody>
      </p:sp>
      <p:sp>
        <p:nvSpPr>
          <p:cNvPr id="1048591"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Open Sauce Heavy"/>
              </a:rPr>
              <a:t>PYEXPO 2K24</a:t>
            </a:r>
          </a:p>
        </p:txBody>
      </p:sp>
      <p:sp>
        <p:nvSpPr>
          <p:cNvPr id="1048592" name="TextBox 11"/>
          <p:cNvSpPr txBox="1"/>
          <p:nvPr/>
        </p:nvSpPr>
        <p:spPr>
          <a:xfrm>
            <a:off x="1531689" y="4952291"/>
            <a:ext cx="15130298" cy="2500685"/>
          </a:xfrm>
          <a:prstGeom prst="rect">
            <a:avLst/>
          </a:prstGeom>
        </p:spPr>
        <p:txBody>
          <a:bodyPr wrap="square" lIns="0" tIns="0" rIns="0" bIns="0" rtlCol="0" anchor="t">
            <a:spAutoFit/>
          </a:bodyPr>
          <a:lstStyle/>
          <a:p>
            <a:pPr algn="just">
              <a:lnSpc>
                <a:spcPts val="6486"/>
              </a:lnSpc>
            </a:pPr>
            <a:endParaRPr dirty="0"/>
          </a:p>
          <a:p>
            <a:pPr algn="just">
              <a:lnSpc>
                <a:spcPts val="6486"/>
              </a:lnSpc>
            </a:pPr>
            <a:r>
              <a:rPr lang="en-US" sz="6828" dirty="0">
                <a:solidFill>
                  <a:srgbClr val="FFFFFF"/>
                </a:solidFill>
                <a:latin typeface="Open Sauce Heavy"/>
              </a:rPr>
              <a:t>Team ID:</a:t>
            </a:r>
            <a:r>
              <a:rPr lang="en-US" sz="6828" dirty="0">
                <a:solidFill>
                  <a:srgbClr val="F9B632"/>
                </a:solidFill>
                <a:latin typeface="Open Sauce Heavy"/>
              </a:rPr>
              <a:t> </a:t>
            </a:r>
            <a:r>
              <a:rPr lang="en-US" sz="6828" dirty="0" smtClean="0">
                <a:solidFill>
                  <a:srgbClr val="F9B632"/>
                </a:solidFill>
                <a:latin typeface="Open Sauce Heavy"/>
              </a:rPr>
              <a:t>T033</a:t>
            </a:r>
          </a:p>
          <a:p>
            <a:pPr algn="just">
              <a:lnSpc>
                <a:spcPts val="6486"/>
              </a:lnSpc>
            </a:pPr>
            <a:r>
              <a:rPr lang="en-US" sz="6828" dirty="0" smtClean="0">
                <a:solidFill>
                  <a:srgbClr val="FFFFFF"/>
                </a:solidFill>
                <a:latin typeface="Open Sauce Heavy"/>
              </a:rPr>
              <a:t>Team </a:t>
            </a:r>
            <a:r>
              <a:rPr lang="en-US" sz="6828" dirty="0">
                <a:solidFill>
                  <a:srgbClr val="FFFFFF"/>
                </a:solidFill>
                <a:latin typeface="Open Sauce Heavy"/>
              </a:rPr>
              <a:t>Name: </a:t>
            </a:r>
            <a:r>
              <a:rPr lang="en-US" sz="6828" dirty="0">
                <a:solidFill>
                  <a:srgbClr val="FF9900"/>
                </a:solidFill>
                <a:latin typeface="Open Sauce Heavy"/>
              </a:rPr>
              <a:t>Exceptional errors </a:t>
            </a:r>
            <a:endParaRPr lang="zh-CN" altLang="en-US" dirty="0"/>
          </a:p>
        </p:txBody>
      </p:sp>
      <p:pic>
        <p:nvPicPr>
          <p:cNvPr id="2097152" name="Picture 12"/>
          <p:cNvPicPr>
            <a:picLocks noChangeAspect="1"/>
          </p:cNvPicPr>
          <p:nvPr/>
        </p:nvPicPr>
        <p:blipFill>
          <a:blip r:embed="rId3" cstate="print"/>
          <a:stretch>
            <a:fillRect/>
          </a:stretch>
        </p:blipFill>
        <p:spPr>
          <a:xfrm>
            <a:off x="15510787" y="1145741"/>
            <a:ext cx="2403335" cy="2347481"/>
          </a:xfrm>
          <a:prstGeom prst="rect">
            <a:avLst/>
          </a:prstGeom>
        </p:spPr>
      </p:pic>
      <p:sp>
        <p:nvSpPr>
          <p:cNvPr id="1048593" name="AutoShape 4"/>
          <p:cNvSpPr/>
          <p:nvPr/>
        </p:nvSpPr>
        <p:spPr>
          <a:xfrm rot="-5400000">
            <a:off x="13957280" y="2314720"/>
            <a:ext cx="2422566" cy="9525"/>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94" name="AutoShape 2"/>
          <p:cNvSpPr/>
          <p:nvPr/>
        </p:nvSpPr>
        <p:spPr>
          <a:xfrm rot="-5400000">
            <a:off x="-3912141" y="5147024"/>
            <a:ext cx="10853325" cy="9525"/>
          </a:xfrm>
          <a:prstGeom prst="rect">
            <a:avLst/>
          </a:prstGeom>
          <a:solidFill>
            <a:srgbClr val="FFFFFF"/>
          </a:solidFill>
        </p:spPr>
      </p:sp>
      <p:sp>
        <p:nvSpPr>
          <p:cNvPr id="1048595" name="TextBox 3"/>
          <p:cNvSpPr txBox="1"/>
          <p:nvPr/>
        </p:nvSpPr>
        <p:spPr>
          <a:xfrm>
            <a:off x="2418473" y="2634173"/>
            <a:ext cx="13164081" cy="852424"/>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Problem </a:t>
            </a:r>
            <a:r>
              <a:rPr lang="en-US" sz="5600" u="sng" dirty="0" smtClean="0">
                <a:solidFill>
                  <a:srgbClr val="F6B032"/>
                </a:solidFill>
                <a:latin typeface="Open Sauce Heavy"/>
              </a:rPr>
              <a:t>Statement:</a:t>
            </a:r>
            <a:endParaRPr lang="en-US" sz="5600" u="sng" dirty="0">
              <a:solidFill>
                <a:srgbClr val="F6B032"/>
              </a:solidFill>
              <a:latin typeface="Open Sauce Heavy"/>
            </a:endParaRPr>
          </a:p>
        </p:txBody>
      </p:sp>
      <p:sp>
        <p:nvSpPr>
          <p:cNvPr id="1048596" name="TextBox 4"/>
          <p:cNvSpPr txBox="1"/>
          <p:nvPr/>
        </p:nvSpPr>
        <p:spPr>
          <a:xfrm>
            <a:off x="2418473" y="1200150"/>
            <a:ext cx="7553600" cy="825500"/>
          </a:xfrm>
          <a:prstGeom prst="rect">
            <a:avLst/>
          </a:prstGeom>
        </p:spPr>
        <p:txBody>
          <a:bodyPr lIns="0" tIns="0" rIns="0" bIns="0" rtlCol="0" anchor="t">
            <a:spAutoFit/>
          </a:bodyPr>
          <a:lstStyle/>
          <a:p>
            <a:pPr>
              <a:lnSpc>
                <a:spcPts val="6460"/>
              </a:lnSpc>
            </a:pPr>
            <a:r>
              <a:rPr lang="en-US" sz="6800" dirty="0">
                <a:solidFill>
                  <a:srgbClr val="FFFFFF"/>
                </a:solidFill>
                <a:latin typeface="Open Sauce Heavy"/>
              </a:rPr>
              <a:t>PS Code: </a:t>
            </a:r>
            <a:r>
              <a:rPr lang="en-US" sz="6800" dirty="0" smtClean="0">
                <a:solidFill>
                  <a:srgbClr val="FFFFFF"/>
                </a:solidFill>
                <a:latin typeface="Open Sauce Heavy"/>
              </a:rPr>
              <a:t>PY121</a:t>
            </a:r>
            <a:endParaRPr lang="en-US" sz="6800" dirty="0">
              <a:solidFill>
                <a:srgbClr val="FFFFFF"/>
              </a:solidFill>
              <a:latin typeface="Open Sauce Heavy"/>
            </a:endParaRPr>
          </a:p>
        </p:txBody>
      </p:sp>
      <p:sp>
        <p:nvSpPr>
          <p:cNvPr id="1048597" name="TextBox 5"/>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02</a:t>
            </a:r>
          </a:p>
        </p:txBody>
      </p:sp>
      <p:sp>
        <p:nvSpPr>
          <p:cNvPr id="1048598"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1048599" name="Freeform 7"/>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1048600" name="AutoShape 8"/>
          <p:cNvSpPr/>
          <p:nvPr/>
        </p:nvSpPr>
        <p:spPr>
          <a:xfrm rot="-5400000">
            <a:off x="-463662" y="7328887"/>
            <a:ext cx="2422566" cy="9525"/>
          </a:xfrm>
          <a:prstGeom prst="rect">
            <a:avLst/>
          </a:prstGeom>
          <a:solidFill>
            <a:srgbClr val="FFFFFF"/>
          </a:solidFill>
        </p:spPr>
      </p:sp>
      <p:sp>
        <p:nvSpPr>
          <p:cNvPr id="1048601" name="TextBox 1048600"/>
          <p:cNvSpPr txBox="1"/>
          <p:nvPr/>
        </p:nvSpPr>
        <p:spPr>
          <a:xfrm>
            <a:off x="2423022" y="3859217"/>
            <a:ext cx="7790732" cy="646331"/>
          </a:xfrm>
          <a:prstGeom prst="rect">
            <a:avLst/>
          </a:prstGeom>
          <a:noFill/>
        </p:spPr>
        <p:txBody>
          <a:bodyPr wrap="square" rtlCol="0">
            <a:spAutoFit/>
          </a:bodyPr>
          <a:lstStyle/>
          <a:p>
            <a:r>
              <a:rPr lang="en-US" sz="3600" b="1" i="1" dirty="0" smtClean="0">
                <a:solidFill>
                  <a:srgbClr val="FFFFFF"/>
                </a:solidFill>
              </a:rPr>
              <a:t>Social platform app for local platform</a:t>
            </a:r>
            <a:endParaRPr lang="en-US" sz="3600" b="1" i="1" dirty="0">
              <a:solidFill>
                <a:srgbClr val="FFFFFF"/>
              </a:solidFill>
            </a:endParaRPr>
          </a:p>
        </p:txBody>
      </p:sp>
      <p:sp>
        <p:nvSpPr>
          <p:cNvPr id="1048602" name="TextBox 1048601"/>
          <p:cNvSpPr txBox="1"/>
          <p:nvPr/>
        </p:nvSpPr>
        <p:spPr>
          <a:xfrm>
            <a:off x="2067034" y="4875325"/>
            <a:ext cx="14826222" cy="5262979"/>
          </a:xfrm>
          <a:prstGeom prst="rect">
            <a:avLst/>
          </a:prstGeom>
        </p:spPr>
        <p:txBody>
          <a:bodyPr wrap="square" rtlCol="0">
            <a:spAutoFit/>
          </a:bodyPr>
          <a:lstStyle/>
          <a:p>
            <a:r>
              <a:rPr lang="en-US" sz="2800" dirty="0">
                <a:solidFill>
                  <a:srgbClr val="FF9900"/>
                </a:solidFill>
              </a:rPr>
              <a:t>The challenge is to design and implement a social impact platform that serves as a digital hub for local communities to connect, collaborate, and address social challenges collectively. This platform aims to facilitate community engagement, volunteerism, and activism by providing tools and resources for organizing events, sharing information, and mobilizing community members for social causes. It should offer features such as community forums, event calendars, </a:t>
            </a:r>
            <a:r>
              <a:rPr lang="en-US" sz="2800" dirty="0" err="1">
                <a:solidFill>
                  <a:srgbClr val="FF9900"/>
                </a:solidFill>
              </a:rPr>
              <a:t>crowdfunding</a:t>
            </a:r>
            <a:r>
              <a:rPr lang="en-US" sz="2800" dirty="0">
                <a:solidFill>
                  <a:srgbClr val="FF9900"/>
                </a:solidFill>
              </a:rPr>
              <a:t> capabilities, and collaboration spaces for community-led initiatives. Additionally, the platform should prioritize inclusivity, accessibility, and sustainability to ensure that it effectively serves the diverse needs and interests of local residents. The objective is to create a vibrant and dynamic online community platform that empowers individuals and organizations to make a positive impact on their local communities, foster social cohesion, and drive meaningful change. This project aims to harness the collective power of communities to address pressing social issues and promote a more equitable and resilient </a:t>
            </a:r>
            <a:r>
              <a:rPr lang="en-US" sz="2800" dirty="0" smtClean="0">
                <a:solidFill>
                  <a:srgbClr val="FF9900"/>
                </a:solidFill>
              </a:rPr>
              <a:t>society.</a:t>
            </a:r>
            <a:endParaRPr lang="en-US" sz="2800" dirty="0">
              <a:solidFill>
                <a:srgbClr val="FF99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03" name="AutoShape 2"/>
          <p:cNvSpPr/>
          <p:nvPr/>
        </p:nvSpPr>
        <p:spPr>
          <a:xfrm rot="-5400000">
            <a:off x="-3912141" y="5147024"/>
            <a:ext cx="10853325" cy="9525"/>
          </a:xfrm>
          <a:prstGeom prst="rect">
            <a:avLst/>
          </a:prstGeom>
          <a:solidFill>
            <a:srgbClr val="FFFFFF"/>
          </a:solidFill>
        </p:spPr>
      </p:sp>
      <p:sp>
        <p:nvSpPr>
          <p:cNvPr id="1048604" name="TextBox 3"/>
          <p:cNvSpPr txBox="1"/>
          <p:nvPr/>
        </p:nvSpPr>
        <p:spPr>
          <a:xfrm>
            <a:off x="1986659" y="1573784"/>
            <a:ext cx="13164081" cy="495300"/>
          </a:xfrm>
          <a:prstGeom prst="rect">
            <a:avLst/>
          </a:prstGeom>
        </p:spPr>
        <p:txBody>
          <a:bodyPr lIns="0" tIns="0" rIns="0" bIns="0" rtlCol="0" anchor="t">
            <a:spAutoFit/>
          </a:bodyPr>
          <a:lstStyle/>
          <a:p>
            <a:pPr>
              <a:lnSpc>
                <a:spcPts val="3894"/>
              </a:lnSpc>
            </a:pPr>
            <a:endParaRPr lang="zh-CN" altLang="en-US" sz="3600">
              <a:latin typeface="Noto Serif Yezidi"/>
              <a:cs typeface="Noto Serif Yezidi"/>
            </a:endParaRPr>
          </a:p>
        </p:txBody>
      </p:sp>
      <p:sp>
        <p:nvSpPr>
          <p:cNvPr id="1048605" name="TextBox 4"/>
          <p:cNvSpPr txBox="1"/>
          <p:nvPr/>
        </p:nvSpPr>
        <p:spPr>
          <a:xfrm>
            <a:off x="16306800"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03</a:t>
            </a:r>
          </a:p>
        </p:txBody>
      </p:sp>
      <p:sp>
        <p:nvSpPr>
          <p:cNvPr id="1048606"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1048607"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1048608" name="TextBox 7"/>
          <p:cNvSpPr txBox="1"/>
          <p:nvPr/>
        </p:nvSpPr>
        <p:spPr>
          <a:xfrm>
            <a:off x="1986659" y="602488"/>
            <a:ext cx="13164081" cy="852424"/>
          </a:xfrm>
          <a:prstGeom prst="rect">
            <a:avLst/>
          </a:prstGeom>
        </p:spPr>
        <p:txBody>
          <a:bodyPr lIns="0" tIns="0" rIns="0" bIns="0" rtlCol="0" anchor="t">
            <a:spAutoFit/>
          </a:bodyPr>
          <a:lstStyle/>
          <a:p>
            <a:pPr>
              <a:lnSpc>
                <a:spcPts val="6608"/>
              </a:lnSpc>
            </a:pPr>
            <a:r>
              <a:rPr lang="en-US" sz="5600" u="sng">
                <a:solidFill>
                  <a:srgbClr val="F6B032"/>
                </a:solidFill>
                <a:latin typeface="Open Sauce Heavy"/>
              </a:rPr>
              <a:t>Solution </a:t>
            </a:r>
          </a:p>
        </p:txBody>
      </p:sp>
      <p:sp>
        <p:nvSpPr>
          <p:cNvPr id="1048609" name="TextBox 8"/>
          <p:cNvSpPr txBox="1"/>
          <p:nvPr/>
        </p:nvSpPr>
        <p:spPr>
          <a:xfrm>
            <a:off x="1986659" y="7557193"/>
            <a:ext cx="13164081" cy="2000548"/>
          </a:xfrm>
          <a:prstGeom prst="rect">
            <a:avLst/>
          </a:prstGeom>
        </p:spPr>
        <p:txBody>
          <a:bodyPr lIns="0" tIns="0" rIns="0" bIns="0" rtlCol="0" anchor="t">
            <a:spAutoFit/>
          </a:bodyPr>
          <a:lstStyle/>
          <a:p>
            <a:pPr>
              <a:lnSpc>
                <a:spcPts val="3894"/>
              </a:lnSpc>
            </a:pPr>
            <a:r>
              <a:rPr lang="en-US" sz="3600" dirty="0" smtClean="0">
                <a:solidFill>
                  <a:srgbClr val="FFFFFF"/>
                </a:solidFill>
                <a:latin typeface="Noto Serif Yezidi"/>
                <a:cs typeface="Noto Serif Yezidi"/>
              </a:rPr>
              <a:t>★Python and Flask</a:t>
            </a:r>
            <a:endParaRPr lang="zh-CN" altLang="en-US" sz="3600" dirty="0">
              <a:latin typeface="Noto Serif Yezidi"/>
              <a:cs typeface="Noto Serif Yezidi"/>
            </a:endParaRPr>
          </a:p>
          <a:p>
            <a:pPr>
              <a:lnSpc>
                <a:spcPts val="3894"/>
              </a:lnSpc>
            </a:pPr>
            <a:r>
              <a:rPr lang="en-US" altLang="en-US" sz="3600" dirty="0" smtClean="0">
                <a:solidFill>
                  <a:srgbClr val="FFFFFF"/>
                </a:solidFill>
                <a:latin typeface="Noto Serif Yezidi"/>
                <a:cs typeface="Noto Serif Yezidi"/>
              </a:rPr>
              <a:t>★</a:t>
            </a:r>
            <a:r>
              <a:rPr lang="en-US" altLang="en-US" sz="3600" dirty="0" smtClean="0">
                <a:solidFill>
                  <a:srgbClr val="FFFFFF"/>
                </a:solidFill>
                <a:latin typeface="Noto Serif Yezidi"/>
                <a:cs typeface="Noto Serif Yezidi"/>
              </a:rPr>
              <a:t>HTML and CSS</a:t>
            </a:r>
            <a:endParaRPr lang="zh-CN" altLang="en-US" sz="3600" dirty="0">
              <a:latin typeface="Noto Serif Yezidi"/>
              <a:cs typeface="Noto Serif Yezidi"/>
            </a:endParaRPr>
          </a:p>
          <a:p>
            <a:pPr>
              <a:lnSpc>
                <a:spcPts val="3894"/>
              </a:lnSpc>
            </a:pPr>
            <a:r>
              <a:rPr lang="en-US" altLang="en-US" sz="3600" dirty="0" smtClean="0">
                <a:solidFill>
                  <a:srgbClr val="FFFFFF"/>
                </a:solidFill>
                <a:latin typeface="Noto Serif Yezidi"/>
                <a:cs typeface="Noto Serif Yezidi"/>
              </a:rPr>
              <a:t>★</a:t>
            </a:r>
            <a:r>
              <a:rPr lang="en-US" altLang="en-US" sz="3600" dirty="0" smtClean="0">
                <a:solidFill>
                  <a:srgbClr val="FFFFFF"/>
                </a:solidFill>
                <a:latin typeface="Noto Serif Yezidi"/>
                <a:cs typeface="Noto Serif Yezidi"/>
              </a:rPr>
              <a:t>MySQL for database</a:t>
            </a:r>
            <a:endParaRPr lang="zh-CN" altLang="en-US" sz="3600" dirty="0">
              <a:latin typeface="Noto Serif Yezidi"/>
              <a:cs typeface="Noto Serif Yezidi"/>
            </a:endParaRPr>
          </a:p>
          <a:p>
            <a:pPr>
              <a:lnSpc>
                <a:spcPts val="3894"/>
              </a:lnSpc>
            </a:pPr>
            <a:endParaRPr lang="zh-CN" altLang="en-US" sz="3600" dirty="0">
              <a:latin typeface="Noto Serif Yezidi"/>
              <a:cs typeface="Noto Serif Yezidi"/>
            </a:endParaRPr>
          </a:p>
        </p:txBody>
      </p:sp>
      <p:sp>
        <p:nvSpPr>
          <p:cNvPr id="1048610" name="TextBox 9"/>
          <p:cNvSpPr txBox="1"/>
          <p:nvPr/>
        </p:nvSpPr>
        <p:spPr>
          <a:xfrm>
            <a:off x="1986659" y="6590469"/>
            <a:ext cx="13164081" cy="852424"/>
          </a:xfrm>
          <a:prstGeom prst="rect">
            <a:avLst/>
          </a:prstGeom>
        </p:spPr>
        <p:txBody>
          <a:bodyPr lIns="0" tIns="0" rIns="0" bIns="0" rtlCol="0" anchor="t">
            <a:spAutoFit/>
          </a:bodyPr>
          <a:lstStyle/>
          <a:p>
            <a:pPr>
              <a:lnSpc>
                <a:spcPts val="6608"/>
              </a:lnSpc>
            </a:pPr>
            <a:r>
              <a:rPr lang="en-US" sz="5600" u="sng">
                <a:solidFill>
                  <a:srgbClr val="F6B032"/>
                </a:solidFill>
                <a:latin typeface="Open Sauce Heavy"/>
              </a:rPr>
              <a:t>Technology Stack</a:t>
            </a:r>
          </a:p>
        </p:txBody>
      </p:sp>
      <p:sp>
        <p:nvSpPr>
          <p:cNvPr id="1048611" name="AutoShape 10"/>
          <p:cNvSpPr/>
          <p:nvPr/>
        </p:nvSpPr>
        <p:spPr>
          <a:xfrm rot="-5400000">
            <a:off x="-463662" y="7328887"/>
            <a:ext cx="2422566" cy="9525"/>
          </a:xfrm>
          <a:prstGeom prst="rect">
            <a:avLst/>
          </a:prstGeom>
          <a:solidFill>
            <a:srgbClr val="FFFFFF"/>
          </a:solidFill>
        </p:spPr>
      </p:sp>
      <p:sp>
        <p:nvSpPr>
          <p:cNvPr id="1048612" name="TextBox 1048611"/>
          <p:cNvSpPr txBox="1"/>
          <p:nvPr/>
        </p:nvSpPr>
        <p:spPr>
          <a:xfrm>
            <a:off x="7144000" y="4933950"/>
            <a:ext cx="4000000" cy="510540"/>
          </a:xfrm>
          <a:prstGeom prst="rect">
            <a:avLst/>
          </a:prstGeom>
        </p:spPr>
        <p:txBody>
          <a:bodyPr wrap="square" rtlCol="0">
            <a:spAutoFit/>
          </a:bodyPr>
          <a:lstStyle/>
          <a:p>
            <a:endParaRPr lang="en-US" sz="2800">
              <a:solidFill>
                <a:srgbClr val="000000"/>
              </a:solidFill>
            </a:endParaRPr>
          </a:p>
        </p:txBody>
      </p:sp>
      <p:sp>
        <p:nvSpPr>
          <p:cNvPr id="1048613" name="TextBox 1048612"/>
          <p:cNvSpPr txBox="1"/>
          <p:nvPr/>
        </p:nvSpPr>
        <p:spPr>
          <a:xfrm>
            <a:off x="2827972" y="2285823"/>
            <a:ext cx="11481454" cy="1815882"/>
          </a:xfrm>
          <a:prstGeom prst="rect">
            <a:avLst/>
          </a:prstGeom>
        </p:spPr>
        <p:txBody>
          <a:bodyPr wrap="square" rtlCol="0">
            <a:spAutoFit/>
          </a:bodyPr>
          <a:lstStyle/>
          <a:p>
            <a:r>
              <a:rPr lang="en-IN" sz="2800" b="1" i="1" dirty="0" smtClean="0">
                <a:solidFill>
                  <a:schemeClr val="bg1"/>
                </a:solidFill>
              </a:rPr>
              <a:t>The </a:t>
            </a:r>
            <a:r>
              <a:rPr lang="en-IN" sz="2800" b="1" i="1" dirty="0">
                <a:solidFill>
                  <a:schemeClr val="bg1"/>
                </a:solidFill>
              </a:rPr>
              <a:t>development of the application is for the local community which may serve a huge part in the lives of the rural people. This app makes easy for the people to manage, help, participate and volunteer in various social activities and needs of their local community. </a:t>
            </a:r>
            <a:endParaRPr lang="en-US" sz="2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14" name="AutoShape 2"/>
          <p:cNvSpPr/>
          <p:nvPr/>
        </p:nvSpPr>
        <p:spPr>
          <a:xfrm rot="-5400000">
            <a:off x="-3912141" y="5147024"/>
            <a:ext cx="10853325" cy="9525"/>
          </a:xfrm>
          <a:prstGeom prst="rect">
            <a:avLst/>
          </a:prstGeom>
          <a:solidFill>
            <a:srgbClr val="FFFFFF"/>
          </a:solidFill>
        </p:spPr>
      </p:sp>
      <p:sp>
        <p:nvSpPr>
          <p:cNvPr id="1048615"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04</a:t>
            </a:r>
          </a:p>
        </p:txBody>
      </p:sp>
      <p:sp>
        <p:nvSpPr>
          <p:cNvPr id="1048616"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1048617" name="AutoShape 6"/>
          <p:cNvSpPr/>
          <p:nvPr/>
        </p:nvSpPr>
        <p:spPr>
          <a:xfrm rot="-5400000">
            <a:off x="-463662" y="7328887"/>
            <a:ext cx="2422566" cy="9525"/>
          </a:xfrm>
          <a:prstGeom prst="rect">
            <a:avLst/>
          </a:prstGeom>
          <a:solidFill>
            <a:srgbClr val="FFFFFF"/>
          </a:solidFill>
        </p:spPr>
      </p:sp>
      <p:sp>
        <p:nvSpPr>
          <p:cNvPr id="1048618" name="TextBox 1048617"/>
          <p:cNvSpPr txBox="1"/>
          <p:nvPr/>
        </p:nvSpPr>
        <p:spPr>
          <a:xfrm>
            <a:off x="7144000" y="4933950"/>
            <a:ext cx="4000000" cy="510540"/>
          </a:xfrm>
          <a:prstGeom prst="rect">
            <a:avLst/>
          </a:prstGeom>
        </p:spPr>
        <p:txBody>
          <a:bodyPr wrap="square" rtlCol="0">
            <a:spAutoFit/>
          </a:bodyPr>
          <a:lstStyle/>
          <a:p>
            <a:endParaRPr lang="en-US" sz="2800">
              <a:solidFill>
                <a:srgbClr val="000000"/>
              </a:solidFill>
            </a:endParaRPr>
          </a:p>
        </p:txBody>
      </p:sp>
      <p:sp>
        <p:nvSpPr>
          <p:cNvPr id="1048619" name="TextBox 1048618"/>
          <p:cNvSpPr txBox="1"/>
          <p:nvPr/>
        </p:nvSpPr>
        <p:spPr>
          <a:xfrm>
            <a:off x="7144000" y="4933950"/>
            <a:ext cx="4000000" cy="523220"/>
          </a:xfrm>
          <a:prstGeom prst="rect">
            <a:avLst/>
          </a:prstGeom>
        </p:spPr>
        <p:txBody>
          <a:bodyPr wrap="square" rtlCol="0">
            <a:spAutoFit/>
          </a:bodyPr>
          <a:lstStyle/>
          <a:p>
            <a:r>
              <a:rPr lang="en-US" sz="2800" dirty="0" smtClean="0">
                <a:solidFill>
                  <a:srgbClr val="FFFFFF"/>
                </a:solidFill>
              </a:rPr>
              <a:t> </a:t>
            </a:r>
            <a:endParaRPr lang="en-US" sz="2800" dirty="0">
              <a:solidFill>
                <a:srgbClr val="FFFFFF"/>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705100"/>
            <a:ext cx="7924800" cy="495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20" name="AutoShape 2"/>
          <p:cNvSpPr/>
          <p:nvPr/>
        </p:nvSpPr>
        <p:spPr>
          <a:xfrm rot="-5400000">
            <a:off x="-3912141" y="5147024"/>
            <a:ext cx="10853325" cy="9525"/>
          </a:xfrm>
          <a:prstGeom prst="rect">
            <a:avLst/>
          </a:prstGeom>
          <a:solidFill>
            <a:srgbClr val="FFFFFF"/>
          </a:solidFill>
        </p:spPr>
      </p:sp>
      <p:sp>
        <p:nvSpPr>
          <p:cNvPr id="1048621" name="TextBox 3"/>
          <p:cNvSpPr txBox="1"/>
          <p:nvPr/>
        </p:nvSpPr>
        <p:spPr>
          <a:xfrm>
            <a:off x="1953739" y="602488"/>
            <a:ext cx="13164081" cy="852424"/>
          </a:xfrm>
          <a:prstGeom prst="rect">
            <a:avLst/>
          </a:prstGeom>
        </p:spPr>
        <p:txBody>
          <a:bodyPr lIns="0" tIns="0" rIns="0" bIns="0" rtlCol="0" anchor="t">
            <a:spAutoFit/>
          </a:bodyPr>
          <a:lstStyle/>
          <a:p>
            <a:pPr>
              <a:lnSpc>
                <a:spcPts val="6608"/>
              </a:lnSpc>
            </a:pPr>
            <a:r>
              <a:rPr lang="en-US" sz="5600" u="sng">
                <a:solidFill>
                  <a:srgbClr val="F6B032"/>
                </a:solidFill>
                <a:latin typeface="Open Sauce Heavy"/>
              </a:rPr>
              <a:t>Team Member Details:</a:t>
            </a:r>
          </a:p>
        </p:txBody>
      </p:sp>
      <p:sp>
        <p:nvSpPr>
          <p:cNvPr id="1048622"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a:rPr>
              <a:t>05</a:t>
            </a:r>
          </a:p>
        </p:txBody>
      </p:sp>
      <p:sp>
        <p:nvSpPr>
          <p:cNvPr id="1048623"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1048624"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1048625" name="AutoShape 7"/>
          <p:cNvSpPr/>
          <p:nvPr/>
        </p:nvSpPr>
        <p:spPr>
          <a:xfrm rot="-5400000">
            <a:off x="-463662" y="7328887"/>
            <a:ext cx="2422566" cy="9525"/>
          </a:xfrm>
          <a:prstGeom prst="rect">
            <a:avLst/>
          </a:prstGeom>
          <a:solidFill>
            <a:srgbClr val="FFFFFF"/>
          </a:solidFill>
        </p:spPr>
      </p:sp>
      <p:sp>
        <p:nvSpPr>
          <p:cNvPr id="1048626" name="TextBox 1048625"/>
          <p:cNvSpPr txBox="1"/>
          <p:nvPr/>
        </p:nvSpPr>
        <p:spPr>
          <a:xfrm>
            <a:off x="2242901" y="3155341"/>
            <a:ext cx="3359459" cy="1361440"/>
          </a:xfrm>
          <a:prstGeom prst="rect">
            <a:avLst/>
          </a:prstGeom>
        </p:spPr>
        <p:txBody>
          <a:bodyPr wrap="square" rtlCol="0">
            <a:spAutoFit/>
          </a:bodyPr>
          <a:lstStyle/>
          <a:p>
            <a:r>
              <a:rPr lang="en-US" sz="3200" b="1">
                <a:solidFill>
                  <a:srgbClr val="FFFFFF"/>
                </a:solidFill>
                <a:latin typeface="Noto Sans Gurmukhi"/>
                <a:ea typeface="OPPOSans_OS_Regular_B1.8"/>
                <a:cs typeface="Noto Sans Gurmukhi"/>
              </a:rPr>
              <a:t>Dhanushree</a:t>
            </a:r>
          </a:p>
          <a:p>
            <a:r>
              <a:rPr lang="en-US" sz="3200" b="1">
                <a:solidFill>
                  <a:srgbClr val="FFFFFF"/>
                </a:solidFill>
                <a:latin typeface="Noto Sans Gurmukhi"/>
                <a:ea typeface="OPPOSans_OS_Regular_B1.8"/>
                <a:cs typeface="Noto Sans Gurmukhi"/>
              </a:rPr>
              <a:t>1st year CSE-A</a:t>
            </a:r>
          </a:p>
        </p:txBody>
      </p:sp>
      <p:sp>
        <p:nvSpPr>
          <p:cNvPr id="1048627" name="TextBox 1048626"/>
          <p:cNvSpPr txBox="1"/>
          <p:nvPr/>
        </p:nvSpPr>
        <p:spPr>
          <a:xfrm>
            <a:off x="8265450" y="3155341"/>
            <a:ext cx="4000000" cy="1361440"/>
          </a:xfrm>
          <a:prstGeom prst="rect">
            <a:avLst/>
          </a:prstGeom>
        </p:spPr>
        <p:txBody>
          <a:bodyPr wrap="square" rtlCol="0">
            <a:spAutoFit/>
          </a:bodyPr>
          <a:lstStyle/>
          <a:p>
            <a:r>
              <a:rPr lang="en-US" sz="3200" b="1">
                <a:solidFill>
                  <a:srgbClr val="FFFFFF"/>
                </a:solidFill>
                <a:latin typeface="Noto Sans Gurmukhi"/>
                <a:cs typeface="Noto Sans Gurmukhi"/>
              </a:rPr>
              <a:t>Dinesh</a:t>
            </a:r>
            <a:endParaRPr lang="en-US" sz="3200" b="1">
              <a:solidFill>
                <a:srgbClr val="000000"/>
              </a:solidFill>
              <a:latin typeface="Noto Sans Gurmukhi"/>
              <a:cs typeface="Noto Sans Gurmukhi"/>
            </a:endParaRPr>
          </a:p>
          <a:p>
            <a:r>
              <a:rPr lang="en-US" sz="3200" b="1">
                <a:solidFill>
                  <a:srgbClr val="FFFFFF"/>
                </a:solidFill>
                <a:latin typeface="Noto Sans Gurmukhi"/>
                <a:cs typeface="Noto Sans Gurmukhi"/>
              </a:rPr>
              <a:t>1st year CSE-A </a:t>
            </a:r>
            <a:endParaRPr lang="en-US" sz="3200" b="1">
              <a:solidFill>
                <a:srgbClr val="000000"/>
              </a:solidFill>
              <a:latin typeface="Noto Sans Gurmukhi"/>
              <a:cs typeface="Noto Sans Gurmukhi"/>
            </a:endParaRPr>
          </a:p>
        </p:txBody>
      </p:sp>
      <p:sp>
        <p:nvSpPr>
          <p:cNvPr id="1048628" name="TextBox 1048627"/>
          <p:cNvSpPr txBox="1"/>
          <p:nvPr/>
        </p:nvSpPr>
        <p:spPr>
          <a:xfrm>
            <a:off x="14288000" y="3155341"/>
            <a:ext cx="4000000" cy="1361439"/>
          </a:xfrm>
          <a:prstGeom prst="rect">
            <a:avLst/>
          </a:prstGeom>
        </p:spPr>
        <p:txBody>
          <a:bodyPr wrap="square" rtlCol="0">
            <a:spAutoFit/>
          </a:bodyPr>
          <a:lstStyle/>
          <a:p>
            <a:r>
              <a:rPr lang="en-US" sz="3200" b="1">
                <a:solidFill>
                  <a:srgbClr val="FFFFFF"/>
                </a:solidFill>
                <a:latin typeface="Noto Sans Gurmukhi"/>
                <a:cs typeface="Noto Sans Gurmukhi"/>
              </a:rPr>
              <a:t>Kumaran</a:t>
            </a:r>
            <a:endParaRPr lang="en-US" sz="3200" b="1">
              <a:solidFill>
                <a:srgbClr val="000000"/>
              </a:solidFill>
              <a:latin typeface="Noto Sans Gurmukhi"/>
              <a:cs typeface="Noto Sans Gurmukhi"/>
            </a:endParaRPr>
          </a:p>
          <a:p>
            <a:r>
              <a:rPr lang="en-US" sz="3200" b="1">
                <a:solidFill>
                  <a:srgbClr val="FFFFFF"/>
                </a:solidFill>
                <a:latin typeface="Noto Sans Gurmukhi"/>
                <a:cs typeface="Noto Sans Gurmukhi"/>
              </a:rPr>
              <a:t>1st year CSE-A </a:t>
            </a:r>
            <a:endParaRPr lang="en-US" sz="3200" b="1">
              <a:solidFill>
                <a:srgbClr val="000000"/>
              </a:solidFill>
              <a:latin typeface="Noto Sans Gurmukhi"/>
              <a:cs typeface="Noto Sans Gurmukhi"/>
            </a:endParaRPr>
          </a:p>
        </p:txBody>
      </p:sp>
      <p:sp>
        <p:nvSpPr>
          <p:cNvPr id="1048629" name="TextBox 1048628"/>
          <p:cNvSpPr txBox="1"/>
          <p:nvPr/>
        </p:nvSpPr>
        <p:spPr>
          <a:xfrm>
            <a:off x="7144000" y="4933950"/>
            <a:ext cx="4000000" cy="510540"/>
          </a:xfrm>
          <a:prstGeom prst="rect">
            <a:avLst/>
          </a:prstGeom>
        </p:spPr>
        <p:txBody>
          <a:bodyPr wrap="square" rtlCol="0">
            <a:spAutoFit/>
          </a:bodyPr>
          <a:lstStyle/>
          <a:p>
            <a:endParaRPr lang="en-US" sz="2800">
              <a:solidFill>
                <a:srgbClr val="000000"/>
              </a:solidFill>
            </a:endParaRPr>
          </a:p>
        </p:txBody>
      </p:sp>
      <p:sp>
        <p:nvSpPr>
          <p:cNvPr id="1048630" name="TextBox 1048629"/>
          <p:cNvSpPr txBox="1"/>
          <p:nvPr/>
        </p:nvSpPr>
        <p:spPr>
          <a:xfrm>
            <a:off x="12727544" y="6426302"/>
            <a:ext cx="4000000" cy="1361439"/>
          </a:xfrm>
          <a:prstGeom prst="rect">
            <a:avLst/>
          </a:prstGeom>
        </p:spPr>
        <p:txBody>
          <a:bodyPr wrap="square" rtlCol="0">
            <a:spAutoFit/>
          </a:bodyPr>
          <a:lstStyle/>
          <a:p>
            <a:r>
              <a:rPr lang="en-US" sz="3200" b="1">
                <a:solidFill>
                  <a:srgbClr val="FFFFFF"/>
                </a:solidFill>
                <a:latin typeface="Noto Sans Gurmukhi"/>
                <a:cs typeface="Noto Sans Gurmukhi"/>
              </a:rPr>
              <a:t>Noorul Irfan</a:t>
            </a:r>
          </a:p>
          <a:p>
            <a:r>
              <a:rPr lang="en-US" sz="3200" b="1">
                <a:solidFill>
                  <a:srgbClr val="FFFFFF"/>
                </a:solidFill>
                <a:latin typeface="Noto Sans Gurmukhi"/>
                <a:cs typeface="Noto Sans Gurmukhi"/>
              </a:rPr>
              <a:t>1st year Mechanicall </a:t>
            </a:r>
          </a:p>
        </p:txBody>
      </p:sp>
      <p:sp>
        <p:nvSpPr>
          <p:cNvPr id="1048631" name="TextBox 1048630"/>
          <p:cNvSpPr txBox="1"/>
          <p:nvPr/>
        </p:nvSpPr>
        <p:spPr>
          <a:xfrm>
            <a:off x="7144000" y="4933950"/>
            <a:ext cx="4000000" cy="510540"/>
          </a:xfrm>
          <a:prstGeom prst="rect">
            <a:avLst/>
          </a:prstGeom>
        </p:spPr>
        <p:txBody>
          <a:bodyPr wrap="square" rtlCol="0">
            <a:spAutoFit/>
          </a:bodyPr>
          <a:lstStyle/>
          <a:p>
            <a:endParaRPr lang="en-US" sz="2800">
              <a:solidFill>
                <a:srgbClr val="000000"/>
              </a:solidFill>
            </a:endParaRPr>
          </a:p>
        </p:txBody>
      </p:sp>
      <p:sp>
        <p:nvSpPr>
          <p:cNvPr id="1048632" name="TextBox 1048631"/>
          <p:cNvSpPr txBox="1"/>
          <p:nvPr/>
        </p:nvSpPr>
        <p:spPr>
          <a:xfrm>
            <a:off x="7144000" y="4933950"/>
            <a:ext cx="4000000" cy="510540"/>
          </a:xfrm>
          <a:prstGeom prst="rect">
            <a:avLst/>
          </a:prstGeom>
        </p:spPr>
        <p:txBody>
          <a:bodyPr wrap="square" rtlCol="0">
            <a:spAutoFit/>
          </a:bodyPr>
          <a:lstStyle/>
          <a:p>
            <a:endParaRPr lang="en-US" sz="2800">
              <a:solidFill>
                <a:srgbClr val="000000"/>
              </a:solidFill>
            </a:endParaRPr>
          </a:p>
        </p:txBody>
      </p:sp>
      <p:sp>
        <p:nvSpPr>
          <p:cNvPr id="1048633" name="TextBox 1048632"/>
          <p:cNvSpPr txBox="1"/>
          <p:nvPr/>
        </p:nvSpPr>
        <p:spPr>
          <a:xfrm>
            <a:off x="4535779" y="6426302"/>
            <a:ext cx="4000000" cy="1361440"/>
          </a:xfrm>
          <a:prstGeom prst="rect">
            <a:avLst/>
          </a:prstGeom>
        </p:spPr>
        <p:txBody>
          <a:bodyPr wrap="square" rtlCol="0">
            <a:spAutoFit/>
          </a:bodyPr>
          <a:lstStyle/>
          <a:p>
            <a:r>
              <a:rPr lang="en-US" sz="3200" b="1">
                <a:solidFill>
                  <a:srgbClr val="FFFFFF"/>
                </a:solidFill>
                <a:latin typeface="Noto Sans Gurmukhi"/>
                <a:cs typeface="Noto Sans Gurmukhi"/>
              </a:rPr>
              <a:t>Ashwat</a:t>
            </a:r>
          </a:p>
          <a:p>
            <a:r>
              <a:rPr lang="en-US" sz="3200" b="1">
                <a:solidFill>
                  <a:srgbClr val="FFFFFF"/>
                </a:solidFill>
                <a:latin typeface="Noto Sans Gurmukhi"/>
                <a:cs typeface="Noto Sans Gurmukhi"/>
              </a:rPr>
              <a:t>1st year CSE-A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34" name="AutoShape 2"/>
          <p:cNvSpPr/>
          <p:nvPr/>
        </p:nvSpPr>
        <p:spPr>
          <a:xfrm rot="-5400000">
            <a:off x="-3912141" y="5147024"/>
            <a:ext cx="10853325" cy="9525"/>
          </a:xfrm>
          <a:prstGeom prst="rect">
            <a:avLst/>
          </a:prstGeom>
          <a:solidFill>
            <a:srgbClr val="FFFFFF"/>
          </a:solidFill>
        </p:spPr>
      </p:sp>
      <p:sp>
        <p:nvSpPr>
          <p:cNvPr id="1048635" name="TextBox 3"/>
          <p:cNvSpPr txBox="1"/>
          <p:nvPr/>
        </p:nvSpPr>
        <p:spPr>
          <a:xfrm>
            <a:off x="2009294" y="4820777"/>
            <a:ext cx="15161570" cy="1930400"/>
          </a:xfrm>
          <a:prstGeom prst="rect">
            <a:avLst/>
          </a:prstGeom>
        </p:spPr>
        <p:txBody>
          <a:bodyPr lIns="0" tIns="0" rIns="0" bIns="0" rtlCol="0" anchor="t">
            <a:spAutoFit/>
          </a:bodyPr>
          <a:lstStyle/>
          <a:p>
            <a:pPr>
              <a:lnSpc>
                <a:spcPts val="15205"/>
              </a:lnSpc>
            </a:pPr>
            <a:r>
              <a:rPr lang="en-US" sz="16006">
                <a:solidFill>
                  <a:srgbClr val="FFFFFF"/>
                </a:solidFill>
                <a:latin typeface="Open Sauce Heavy"/>
              </a:rPr>
              <a:t>Thank You</a:t>
            </a:r>
          </a:p>
        </p:txBody>
      </p:sp>
      <p:sp>
        <p:nvSpPr>
          <p:cNvPr id="1048636" name="TextBox 4"/>
          <p:cNvSpPr txBox="1"/>
          <p:nvPr/>
        </p:nvSpPr>
        <p:spPr>
          <a:xfrm>
            <a:off x="2009294" y="7422064"/>
            <a:ext cx="8358305" cy="1117600"/>
          </a:xfrm>
          <a:prstGeom prst="rect">
            <a:avLst/>
          </a:prstGeom>
        </p:spPr>
        <p:txBody>
          <a:bodyPr lIns="0" tIns="0" rIns="0" bIns="0" rtlCol="0" anchor="t">
            <a:spAutoFit/>
          </a:bodyPr>
          <a:lstStyle/>
          <a:p>
            <a:pPr>
              <a:lnSpc>
                <a:spcPts val="8838"/>
              </a:lnSpc>
            </a:pPr>
            <a:r>
              <a:rPr lang="en-US" sz="9303">
                <a:solidFill>
                  <a:srgbClr val="F6B032"/>
                </a:solidFill>
                <a:latin typeface="Open Sauce Heavy"/>
              </a:rPr>
              <a:t>Any Queries?</a:t>
            </a:r>
          </a:p>
        </p:txBody>
      </p:sp>
      <p:sp>
        <p:nvSpPr>
          <p:cNvPr id="1048637" name="Freeform 5"/>
          <p:cNvSpPr/>
          <p:nvPr/>
        </p:nvSpPr>
        <p:spPr>
          <a:xfrm>
            <a:off x="14443037" y="1706848"/>
            <a:ext cx="2816263" cy="3331064"/>
          </a:xfrm>
          <a:custGeom>
            <a:avLst/>
            <a:gdLst/>
            <a:ahLst/>
            <a:cxnLst/>
            <a:rect l="l" t="t" r="r" b="b"/>
            <a:pathLst>
              <a:path w="2816263" h="3331064">
                <a:moveTo>
                  <a:pt x="0" y="0"/>
                </a:moveTo>
                <a:lnTo>
                  <a:pt x="2816263" y="0"/>
                </a:lnTo>
                <a:lnTo>
                  <a:pt x="2816263" y="3331064"/>
                </a:lnTo>
                <a:lnTo>
                  <a:pt x="0" y="3331064"/>
                </a:lnTo>
                <a:lnTo>
                  <a:pt x="0" y="0"/>
                </a:lnTo>
                <a:close/>
              </a:path>
            </a:pathLst>
          </a:custGeom>
          <a:blipFill>
            <a:blip r:embed="rId2"/>
            <a:stretch>
              <a:fillRect/>
            </a:stretch>
          </a:blipFill>
        </p:spPr>
      </p:sp>
      <p:sp>
        <p:nvSpPr>
          <p:cNvPr id="1048638"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1048639" name="AutoShape 7"/>
          <p:cNvSpPr/>
          <p:nvPr/>
        </p:nvSpPr>
        <p:spPr>
          <a:xfrm rot="-5400000">
            <a:off x="-463662" y="7328887"/>
            <a:ext cx="2422566" cy="9525"/>
          </a:xfrm>
          <a:prstGeom prst="rect">
            <a:avLst/>
          </a:prstGeom>
          <a:solidFill>
            <a:srgbClr val="FFFFFF"/>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48640" name="TextBox 2"/>
          <p:cNvSpPr txBox="1"/>
          <p:nvPr/>
        </p:nvSpPr>
        <p:spPr>
          <a:xfrm>
            <a:off x="2819400" y="3771900"/>
            <a:ext cx="13106400" cy="4472940"/>
          </a:xfrm>
          <a:prstGeom prst="rect">
            <a:avLst/>
          </a:prstGeom>
          <a:noFill/>
        </p:spPr>
        <p:txBody>
          <a:bodyPr wrap="square">
            <a:spAutoFit/>
          </a:bodyPr>
          <a:lstStyle/>
          <a:p>
            <a:pPr marL="342900" lvl="0" indent="-342900" algn="l" rtl="0">
              <a:lnSpc>
                <a:spcPct val="90000"/>
              </a:lnSpc>
              <a:spcBef>
                <a:spcPts val="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Kindly keep the maximum slide limit to 7 pages</a:t>
            </a: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All the topics should be utilized for the description of your idea</a:t>
            </a: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Try to avoid paragraphs and post your idea in points</a:t>
            </a: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Keep your explanation precisely and easy to understand</a:t>
            </a: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 The idea should be unique and novel. If it has a business potential more </a:t>
            </a:r>
            <a:r>
              <a:rPr lang="en-GB" sz="2400" b="1" dirty="0">
                <a:solidFill>
                  <a:schemeClr val="bg1"/>
                </a:solidFill>
                <a:latin typeface="Poppins" panose="00000500000000000000" pitchFamily="2" charset="0"/>
                <a:cs typeface="Poppins" panose="00000500000000000000" pitchFamily="2" charset="0"/>
              </a:rPr>
              <a:t>weightage will be given. </a:t>
            </a: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Apart from this PPT abstract of your idea will be asked for separately while submitting</a:t>
            </a: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You need to save the file in PDF and upload the same on the portal. No PPT, Word Doc or any other format will be supported</a:t>
            </a: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You can delete this slide (Important Pointers) when you upload the details of your idea on the </a:t>
            </a:r>
            <a:r>
              <a:rPr lang="en-GB" sz="2400" dirty="0" err="1">
                <a:solidFill>
                  <a:schemeClr val="bg1"/>
                </a:solidFill>
                <a:latin typeface="Poppins" panose="00000500000000000000" pitchFamily="2" charset="0"/>
                <a:cs typeface="Poppins" panose="00000500000000000000" pitchFamily="2" charset="0"/>
              </a:rPr>
              <a:t>devfolio</a:t>
            </a:r>
            <a:r>
              <a:rPr lang="en-GB" sz="2400" dirty="0">
                <a:solidFill>
                  <a:schemeClr val="bg1"/>
                </a:solidFill>
                <a:latin typeface="Poppins" panose="00000500000000000000" pitchFamily="2" charset="0"/>
                <a:cs typeface="Poppins" panose="00000500000000000000" pitchFamily="2" charset="0"/>
              </a:rPr>
              <a:t> portal.</a:t>
            </a:r>
          </a:p>
        </p:txBody>
      </p:sp>
      <p:sp>
        <p:nvSpPr>
          <p:cNvPr id="1048641" name="TextBox 4"/>
          <p:cNvSpPr txBox="1"/>
          <p:nvPr/>
        </p:nvSpPr>
        <p:spPr>
          <a:xfrm>
            <a:off x="2819400" y="3009900"/>
            <a:ext cx="9144000" cy="424732"/>
          </a:xfrm>
          <a:prstGeom prst="rect">
            <a:avLst/>
          </a:prstGeom>
          <a:noFill/>
        </p:spPr>
        <p:txBody>
          <a:bodyPr wrap="square">
            <a:spAutoFit/>
          </a:bodyPr>
          <a:lstStyle/>
          <a:p>
            <a:pPr marL="228600" lvl="0" indent="-228600" algn="l" rtl="0">
              <a:lnSpc>
                <a:spcPct val="90000"/>
              </a:lnSpc>
              <a:spcBef>
                <a:spcPts val="0"/>
              </a:spcBef>
              <a:spcAft>
                <a:spcPts val="0"/>
              </a:spcAft>
              <a:buClr>
                <a:schemeClr val="lt2"/>
              </a:buClr>
              <a:buSzPts val="1800"/>
              <a:buNone/>
            </a:pPr>
            <a:r>
              <a:rPr lang="en-GB" sz="2400" b="1" dirty="0">
                <a:solidFill>
                  <a:schemeClr val="bg1"/>
                </a:solidFill>
                <a:latin typeface="Poppins" panose="00000500000000000000" pitchFamily="2" charset="0"/>
                <a:cs typeface="Poppins" panose="00000500000000000000" pitchFamily="2" charset="0"/>
              </a:rPr>
              <a:t>Please ensure the below pointers are met while  </a:t>
            </a:r>
          </a:p>
        </p:txBody>
      </p:sp>
      <p:sp>
        <p:nvSpPr>
          <p:cNvPr id="1048642" name="TextBox 6"/>
          <p:cNvSpPr txBox="1"/>
          <p:nvPr/>
        </p:nvSpPr>
        <p:spPr>
          <a:xfrm>
            <a:off x="2823275" y="1564636"/>
            <a:ext cx="9144000" cy="1069340"/>
          </a:xfrm>
          <a:prstGeom prst="rect">
            <a:avLst/>
          </a:prstGeom>
          <a:noFill/>
        </p:spPr>
        <p:txBody>
          <a:bodyPr wrap="square">
            <a:spAutoFit/>
          </a:bodyPr>
          <a:lstStyle/>
          <a:p>
            <a:r>
              <a:rPr lang="en-US" sz="6600" b="1" u="sng" dirty="0">
                <a:solidFill>
                  <a:schemeClr val="bg1"/>
                </a:solidFill>
                <a:latin typeface="Poppins" panose="00000500000000000000" pitchFamily="2" charset="0"/>
                <a:cs typeface="Poppins" panose="00000500000000000000" pitchFamily="2" charset="0"/>
              </a:rPr>
              <a:t>Important Pointers</a:t>
            </a:r>
            <a:endParaRPr lang="en-IN" sz="6600" b="1" u="sng" dirty="0">
              <a:solidFill>
                <a:schemeClr val="bg1"/>
              </a:solidFill>
              <a:latin typeface="Poppins" panose="00000500000000000000" pitchFamily="2" charset="0"/>
              <a:cs typeface="Poppins" panose="00000500000000000000" pitchFamily="2" charset="0"/>
            </a:endParaRPr>
          </a:p>
        </p:txBody>
      </p:sp>
      <p:sp>
        <p:nvSpPr>
          <p:cNvPr id="1048643" name="Freeform 6"/>
          <p:cNvSpPr/>
          <p:nvPr/>
        </p:nvSpPr>
        <p:spPr>
          <a:xfrm>
            <a:off x="11734800" y="-1562100"/>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3">
              <a:alphaModFix amt="13000"/>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451</Words>
  <Application>Microsoft Office PowerPoint</Application>
  <PresentationFormat>Custom</PresentationFormat>
  <Paragraphs>51</Paragraphs>
  <Slides>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宋体</vt:lpstr>
      <vt:lpstr>Noto Serif Yezidi</vt:lpstr>
      <vt:lpstr>Poppins</vt:lpstr>
      <vt:lpstr>Noto Sans Gurmukhi</vt:lpstr>
      <vt:lpstr>Open Sauce Heavy</vt:lpstr>
      <vt:lpstr>Poppins Light</vt:lpstr>
      <vt:lpstr>Wingdings</vt:lpstr>
      <vt:lpstr>Calibri</vt:lpstr>
      <vt:lpstr>Arial</vt:lpstr>
      <vt:lpstr>OPPOSans_OS_Regular_B1.8</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dc:creator>CPH2127</dc:creator>
  <cp:lastModifiedBy>DELL</cp:lastModifiedBy>
  <cp:revision>3</cp:revision>
  <dcterms:created xsi:type="dcterms:W3CDTF">2006-08-12T19:00:00Z</dcterms:created>
  <dcterms:modified xsi:type="dcterms:W3CDTF">2024-03-14T15:34:17Z</dcterms:modified>
</cp:coreProperties>
</file>