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8288000" cy="10287000"/>
  <p:notesSz cx="6858000" cy="9144000"/>
  <p:embeddedFontLst>
    <p:embeddedFont>
      <p:font typeface="Open Sauce Heavy" panose="020B0604020202020204" charset="0"/>
      <p:regular r:id="rId10"/>
    </p:embeddedFon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Light" panose="00000400000000000000" pitchFamily="2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EBFDC-CF56-4026-9790-91D55214FD91}" v="23" dt="2024-03-14T09:36:01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3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71F6-F4E9-4F4C-B023-EAA5A42A4B9D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1B0BF-C1EA-45A4-AA2F-96727443C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65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1B0BF-C1EA-45A4-AA2F-96727443CF3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19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70872" y="8061710"/>
            <a:ext cx="13272938" cy="100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Freeform 5"/>
          <p:cNvSpPr/>
          <p:nvPr/>
        </p:nvSpPr>
        <p:spPr>
          <a:xfrm>
            <a:off x="11800308" y="762510"/>
            <a:ext cx="3026031" cy="2905519"/>
          </a:xfrm>
          <a:custGeom>
            <a:avLst/>
            <a:gdLst/>
            <a:ahLst/>
            <a:cxnLst/>
            <a:rect l="l" t="t" r="r" b="b"/>
            <a:pathLst>
              <a:path w="5801481" h="5743698">
                <a:moveTo>
                  <a:pt x="0" y="0"/>
                </a:moveTo>
                <a:lnTo>
                  <a:pt x="5801482" y="0"/>
                </a:lnTo>
                <a:lnTo>
                  <a:pt x="5801482" y="5743697"/>
                </a:lnTo>
                <a:lnTo>
                  <a:pt x="0" y="5743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281284" y="1028700"/>
            <a:ext cx="7897117" cy="3688597"/>
            <a:chOff x="0" y="0"/>
            <a:chExt cx="10529489" cy="4918129"/>
          </a:xfrm>
        </p:grpSpPr>
        <p:sp>
          <p:nvSpPr>
            <p:cNvPr id="7" name="TextBox 7"/>
            <p:cNvSpPr txBox="1"/>
            <p:nvPr/>
          </p:nvSpPr>
          <p:spPr>
            <a:xfrm>
              <a:off x="0" y="2578751"/>
              <a:ext cx="6978365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660"/>
                </a:lnSpc>
              </a:pPr>
              <a:r>
                <a:rPr lang="en-US" sz="13326" dirty="0">
                  <a:solidFill>
                    <a:srgbClr val="F6B032"/>
                  </a:solidFill>
                  <a:latin typeface="Open Sauce Heavy"/>
                </a:rPr>
                <a:t>2K24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3850"/>
              <a:ext cx="10529489" cy="2339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2660"/>
                </a:lnSpc>
              </a:pPr>
              <a:r>
                <a:rPr lang="en-US" sz="13326" dirty="0">
                  <a:solidFill>
                    <a:srgbClr val="FFFFFF"/>
                  </a:solidFill>
                  <a:latin typeface="Open Sauce Heavy"/>
                </a:rPr>
                <a:t>PY-EXPO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99105" y="8516358"/>
            <a:ext cx="7639102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Poppins Light"/>
              </a:rPr>
              <a:t>Genius innovation leaves behind a legacy...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 dirty="0">
                <a:solidFill>
                  <a:srgbClr val="FEBF00"/>
                </a:solidFill>
                <a:latin typeface="Open Sauce Heavy"/>
              </a:rPr>
              <a:t>PYEXPO 2K24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70872" y="4956693"/>
            <a:ext cx="15459950" cy="2502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486"/>
              </a:lnSpc>
            </a:pPr>
            <a:endParaRPr dirty="0"/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ID: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 T111</a:t>
            </a:r>
          </a:p>
          <a:p>
            <a:pPr algn="just">
              <a:lnSpc>
                <a:spcPts val="6486"/>
              </a:lnSpc>
            </a:pPr>
            <a:r>
              <a:rPr lang="en-US" sz="6828" dirty="0">
                <a:solidFill>
                  <a:srgbClr val="FFFFFF"/>
                </a:solidFill>
                <a:latin typeface="Open Sauce Heavy"/>
              </a:rPr>
              <a:t>Team Name: </a:t>
            </a:r>
            <a:r>
              <a:rPr lang="en-US" sz="6828" dirty="0">
                <a:solidFill>
                  <a:srgbClr val="F9B632"/>
                </a:solidFill>
                <a:latin typeface="Open Sauce Heavy"/>
              </a:rPr>
              <a:t>GREENHORN CODERS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BF7F5C-F7C2-65B7-8DC6-DEDF84E4C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787" y="1145741"/>
            <a:ext cx="2403335" cy="2347481"/>
          </a:xfrm>
          <a:prstGeom prst="rect">
            <a:avLst/>
          </a:prstGeom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id="{33DA242E-727E-25A4-589D-F71EA51C14E0}"/>
              </a:ext>
            </a:extLst>
          </p:cNvPr>
          <p:cNvSpPr/>
          <p:nvPr/>
        </p:nvSpPr>
        <p:spPr>
          <a:xfrm rot="-5400000">
            <a:off x="13957280" y="2314720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418473" y="2634173"/>
            <a:ext cx="13164081" cy="11849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dirty="0">
                <a:solidFill>
                  <a:srgbClr val="F6B032"/>
                </a:solidFill>
                <a:latin typeface="Open Sauce Heavy"/>
              </a:rPr>
              <a:t>PROBLEM STATEMENT: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rgbClr val="F6B032"/>
                </a:solidFill>
                <a:latin typeface="Open Sauce Heavy"/>
              </a:rPr>
              <a:t>        </a:t>
            </a:r>
            <a:r>
              <a:rPr lang="en-US" sz="5600" dirty="0">
                <a:solidFill>
                  <a:schemeClr val="bg2"/>
                </a:solidFill>
                <a:latin typeface="Open Sauce Heavy"/>
              </a:rPr>
              <a:t>1. To develop a python based program to detect and analyse the type of vehicles and count of the vehicle.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2"/>
                </a:solidFill>
                <a:latin typeface="Open Sauce Heavy"/>
              </a:rPr>
              <a:t>        </a:t>
            </a:r>
            <a:r>
              <a:rPr lang="en-US" sz="5600" dirty="0">
                <a:solidFill>
                  <a:schemeClr val="bg1"/>
                </a:solidFill>
                <a:latin typeface="Open Sauce Heavy"/>
              </a:rPr>
              <a:t>2. To avoid the count of securities and to </a:t>
            </a:r>
            <a:r>
              <a:rPr lang="en-US" sz="5600">
                <a:solidFill>
                  <a:schemeClr val="bg1"/>
                </a:solidFill>
                <a:latin typeface="Open Sauce Heavy"/>
              </a:rPr>
              <a:t>make profit .</a:t>
            </a: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18473" y="1200150"/>
            <a:ext cx="7553600" cy="863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60"/>
              </a:lnSpc>
            </a:pPr>
            <a:r>
              <a:rPr lang="en-US" sz="6800" dirty="0">
                <a:solidFill>
                  <a:srgbClr val="FFFFFF"/>
                </a:solidFill>
                <a:latin typeface="Open Sauce Heavy"/>
              </a:rPr>
              <a:t>PS Code: PY43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8" name="AutoShape 8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86659" y="1573784"/>
            <a:ext cx="13164081" cy="6001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4"/>
              </a:lnSpc>
            </a:pPr>
            <a:endParaRPr lang="en-US" sz="3300" dirty="0">
              <a:solidFill>
                <a:schemeClr val="accent6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chemeClr val="accent6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chemeClr val="accent6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chemeClr val="accent6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chemeClr val="accent6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chemeClr val="accent6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chemeClr val="accent6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chemeClr val="accent6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chemeClr val="accent6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chemeClr val="accent6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chemeClr val="accent6"/>
              </a:solidFill>
              <a:latin typeface="Open Sauce Heavy"/>
            </a:endParaRPr>
          </a:p>
          <a:p>
            <a:pPr>
              <a:lnSpc>
                <a:spcPts val="3894"/>
              </a:lnSpc>
            </a:pPr>
            <a:endParaRPr lang="en-US" sz="3300" dirty="0">
              <a:solidFill>
                <a:schemeClr val="accent6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86659" y="602488"/>
            <a:ext cx="13164081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9" name="TextBox 9"/>
          <p:cNvSpPr txBox="1"/>
          <p:nvPr/>
        </p:nvSpPr>
        <p:spPr>
          <a:xfrm flipH="1">
            <a:off x="457200" y="0"/>
            <a:ext cx="16611600" cy="1438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dirty="0">
                <a:solidFill>
                  <a:srgbClr val="F6B032"/>
                </a:solidFill>
                <a:latin typeface="Open Sauce Heavy"/>
              </a:rPr>
              <a:t>SOLUTION: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rgbClr val="F6B032"/>
                </a:solidFill>
                <a:latin typeface="Open Sauce Heavy"/>
              </a:rPr>
              <a:t>       1.</a:t>
            </a:r>
            <a:r>
              <a:rPr lang="en-US" sz="5600" dirty="0">
                <a:solidFill>
                  <a:schemeClr val="bg2"/>
                </a:solidFill>
                <a:latin typeface="Open Sauce Heavy"/>
              </a:rPr>
              <a:t>Our project is focused on to save the cost of paying securities.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2"/>
                </a:solidFill>
                <a:latin typeface="Open Sauce Heavy"/>
              </a:rPr>
              <a:t>        </a:t>
            </a:r>
            <a:r>
              <a:rPr lang="en-US" sz="5600" dirty="0">
                <a:solidFill>
                  <a:srgbClr val="FFC000"/>
                </a:solidFill>
                <a:latin typeface="Open Sauce Heavy"/>
              </a:rPr>
              <a:t>2.</a:t>
            </a:r>
            <a:r>
              <a:rPr lang="en-US" sz="5600" dirty="0">
                <a:solidFill>
                  <a:schemeClr val="bg2"/>
                </a:solidFill>
                <a:latin typeface="Open Sauce Heavy"/>
              </a:rPr>
              <a:t>We can able to reduce the number of securities here.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2"/>
                </a:solidFill>
                <a:latin typeface="Open Sauce Heavy"/>
              </a:rPr>
              <a:t>         </a:t>
            </a:r>
            <a:r>
              <a:rPr lang="en-US" sz="5600" dirty="0">
                <a:solidFill>
                  <a:srgbClr val="FFC000"/>
                </a:solidFill>
                <a:latin typeface="Open Sauce Heavy"/>
              </a:rPr>
              <a:t>3.</a:t>
            </a:r>
            <a:r>
              <a:rPr lang="en-US" sz="5600" dirty="0">
                <a:solidFill>
                  <a:schemeClr val="bg2"/>
                </a:solidFill>
                <a:latin typeface="Open Sauce Heavy"/>
              </a:rPr>
              <a:t>Can able to detect the vehicle count and type of the vehicle.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2"/>
                </a:solidFill>
                <a:latin typeface="Open Sauce Heavy"/>
              </a:rPr>
              <a:t>         </a:t>
            </a:r>
            <a:r>
              <a:rPr lang="en-US" sz="5600" dirty="0">
                <a:solidFill>
                  <a:srgbClr val="FFC000"/>
                </a:solidFill>
                <a:latin typeface="Open Sauce Heavy"/>
              </a:rPr>
              <a:t>4.</a:t>
            </a:r>
            <a:r>
              <a:rPr lang="en-US" sz="5600" dirty="0">
                <a:solidFill>
                  <a:schemeClr val="bg2"/>
                </a:solidFill>
                <a:latin typeface="Open Sauce Heavy"/>
              </a:rPr>
              <a:t>Deep learning is used in this source code.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2"/>
                </a:solidFill>
                <a:latin typeface="Open Sauce Heavy"/>
              </a:rPr>
              <a:t>      </a:t>
            </a:r>
            <a:r>
              <a:rPr lang="en-US" sz="5600" dirty="0">
                <a:solidFill>
                  <a:srgbClr val="FFC000"/>
                </a:solidFill>
                <a:latin typeface="Open Sauce Heavy"/>
              </a:rPr>
              <a:t>TECHNOLOGY STACK: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rgbClr val="FFC000"/>
                </a:solidFill>
                <a:latin typeface="Open Sauce Heavy"/>
              </a:rPr>
              <a:t>       Technology stacks used here:</a:t>
            </a:r>
            <a:endParaRPr lang="en-US" sz="5600" dirty="0">
              <a:solidFill>
                <a:schemeClr val="bg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2"/>
                </a:solidFill>
                <a:latin typeface="Open Sauce Heavy"/>
              </a:rPr>
              <a:t>             </a:t>
            </a:r>
            <a:r>
              <a:rPr lang="en-US" sz="5600" dirty="0">
                <a:solidFill>
                  <a:srgbClr val="7030A0"/>
                </a:solidFill>
                <a:latin typeface="Open Sauce Heavy"/>
              </a:rPr>
              <a:t>PYTHON,</a:t>
            </a:r>
            <a:r>
              <a:rPr lang="en-US" sz="5600" dirty="0">
                <a:solidFill>
                  <a:schemeClr val="accent5">
                    <a:lumMod val="75000"/>
                  </a:schemeClr>
                </a:solidFill>
                <a:latin typeface="Open Sauce Heavy"/>
              </a:rPr>
              <a:t>YOLOv8</a:t>
            </a:r>
            <a:endParaRPr lang="en-US" sz="5600" dirty="0">
              <a:solidFill>
                <a:srgbClr val="FFC000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dirty="0">
              <a:solidFill>
                <a:schemeClr val="bg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2"/>
                </a:solidFill>
                <a:latin typeface="Open Sauce Heavy"/>
              </a:rPr>
              <a:t>          </a:t>
            </a: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10" name="AutoShape 10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953739" y="602488"/>
            <a:ext cx="13164081" cy="15234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8"/>
              </a:lnSpc>
            </a:pPr>
            <a:r>
              <a:rPr lang="en-US" sz="5600" dirty="0">
                <a:solidFill>
                  <a:srgbClr val="F6B032"/>
                </a:solidFill>
                <a:latin typeface="Open Sauce Heavy"/>
              </a:rPr>
              <a:t>TEAM MEMBERS</a:t>
            </a:r>
          </a:p>
          <a:p>
            <a:pPr>
              <a:lnSpc>
                <a:spcPts val="6608"/>
              </a:lnSpc>
            </a:pPr>
            <a:endParaRPr lang="en-US" sz="5600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rgbClr val="F6B032"/>
                </a:solidFill>
                <a:latin typeface="Open Sauce Heavy"/>
              </a:rPr>
              <a:t>    </a:t>
            </a:r>
            <a:r>
              <a:rPr lang="en-US" sz="5600" dirty="0">
                <a:solidFill>
                  <a:schemeClr val="accent3"/>
                </a:solidFill>
                <a:latin typeface="Open Sauce Heavy"/>
              </a:rPr>
              <a:t> </a:t>
            </a:r>
            <a:r>
              <a:rPr lang="en-US" sz="5600" dirty="0">
                <a:solidFill>
                  <a:srgbClr val="FFFF00"/>
                </a:solidFill>
                <a:latin typeface="Open Sauce Heavy"/>
              </a:rPr>
              <a:t>TEAM CHIEF:</a:t>
            </a:r>
            <a:endParaRPr lang="en-US" sz="5600" dirty="0">
              <a:solidFill>
                <a:schemeClr val="accent1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accent1"/>
                </a:solidFill>
                <a:latin typeface="Open Sauce Heavy"/>
              </a:rPr>
              <a:t>                     </a:t>
            </a:r>
            <a:r>
              <a:rPr lang="en-US" sz="5600" dirty="0" err="1">
                <a:solidFill>
                  <a:schemeClr val="bg2"/>
                </a:solidFill>
                <a:latin typeface="Open Sauce Heavy"/>
              </a:rPr>
              <a:t>Jeevitha</a:t>
            </a:r>
            <a:r>
              <a:rPr lang="en-US" sz="5600" dirty="0">
                <a:solidFill>
                  <a:schemeClr val="bg2"/>
                </a:solidFill>
                <a:latin typeface="Open Sauce Heavy"/>
              </a:rPr>
              <a:t> M  23CB24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2"/>
                </a:solidFill>
                <a:latin typeface="Open Sauce Heavy"/>
              </a:rPr>
              <a:t>     </a:t>
            </a:r>
            <a:r>
              <a:rPr lang="en-US" sz="5600" dirty="0">
                <a:solidFill>
                  <a:schemeClr val="accent3"/>
                </a:solidFill>
                <a:latin typeface="Open Sauce Heavy"/>
              </a:rPr>
              <a:t>TEAM MEMBERS: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accent3"/>
                </a:solidFill>
                <a:latin typeface="Open Sauce Heavy"/>
              </a:rPr>
              <a:t>                     </a:t>
            </a:r>
            <a:r>
              <a:rPr lang="en-US" sz="5600" dirty="0">
                <a:solidFill>
                  <a:schemeClr val="bg2"/>
                </a:solidFill>
                <a:latin typeface="Open Sauce Heavy"/>
              </a:rPr>
              <a:t>Swetha V  23CB57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2"/>
                </a:solidFill>
                <a:latin typeface="Open Sauce Heavy"/>
              </a:rPr>
              <a:t>                     </a:t>
            </a:r>
            <a:r>
              <a:rPr lang="en-US" sz="5600" dirty="0" err="1">
                <a:solidFill>
                  <a:schemeClr val="bg2"/>
                </a:solidFill>
                <a:latin typeface="Open Sauce Heavy"/>
              </a:rPr>
              <a:t>Kalaivani</a:t>
            </a:r>
            <a:r>
              <a:rPr lang="en-US" sz="5600" dirty="0">
                <a:solidFill>
                  <a:schemeClr val="bg2"/>
                </a:solidFill>
                <a:latin typeface="Open Sauce Heavy"/>
              </a:rPr>
              <a:t> B  23CB26</a:t>
            </a:r>
          </a:p>
          <a:p>
            <a:pPr>
              <a:lnSpc>
                <a:spcPts val="6608"/>
              </a:lnSpc>
            </a:pPr>
            <a:r>
              <a:rPr lang="en-US" sz="5600" dirty="0">
                <a:solidFill>
                  <a:schemeClr val="bg2"/>
                </a:solidFill>
                <a:latin typeface="Open Sauce Heavy"/>
              </a:rPr>
              <a:t>                     Shri </a:t>
            </a:r>
            <a:r>
              <a:rPr lang="en-US" sz="5600" dirty="0" err="1">
                <a:solidFill>
                  <a:schemeClr val="bg2"/>
                </a:solidFill>
                <a:latin typeface="Open Sauce Heavy"/>
              </a:rPr>
              <a:t>loshini</a:t>
            </a:r>
            <a:r>
              <a:rPr lang="en-US" sz="5600" dirty="0">
                <a:solidFill>
                  <a:schemeClr val="bg2"/>
                </a:solidFill>
                <a:latin typeface="Open Sauce Heavy"/>
              </a:rPr>
              <a:t> U .T 23CB53</a:t>
            </a:r>
            <a:endParaRPr lang="en-US" sz="5600" dirty="0">
              <a:solidFill>
                <a:srgbClr val="FFC000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  <a:p>
            <a:pPr>
              <a:lnSpc>
                <a:spcPts val="6608"/>
              </a:lnSpc>
            </a:pPr>
            <a:endParaRPr lang="en-US" sz="5600" u="sng" dirty="0">
              <a:solidFill>
                <a:srgbClr val="F6B032"/>
              </a:solidFill>
              <a:latin typeface="Open Sauce Heavy"/>
            </a:endParaRPr>
          </a:p>
        </p:txBody>
      </p:sp>
      <p:sp>
        <p:nvSpPr>
          <p:cNvPr id="5" name="TextBox 5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Freeform 6"/>
          <p:cNvSpPr/>
          <p:nvPr/>
        </p:nvSpPr>
        <p:spPr>
          <a:xfrm>
            <a:off x="11528404" y="-1522506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AutoShape 7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16107561" y="8767625"/>
            <a:ext cx="218043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310"/>
              </a:lnSpc>
            </a:pPr>
            <a:r>
              <a:rPr lang="en-US" sz="8000" dirty="0">
                <a:solidFill>
                  <a:srgbClr val="F6B032"/>
                </a:solidFill>
                <a:latin typeface="Open Sauce Heavy"/>
              </a:rPr>
              <a:t>04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6" name="AutoShape 6"/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6EBD7FB0-81D9-342A-AC3C-BABC6E820F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FEC53-53DF-DFA3-4CA0-4916D78FAE66}"/>
              </a:ext>
            </a:extLst>
          </p:cNvPr>
          <p:cNvSpPr txBox="1"/>
          <p:nvPr/>
        </p:nvSpPr>
        <p:spPr>
          <a:xfrm>
            <a:off x="4572000" y="483013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https://github.com/MuhammadMoinFaisal/YOLhttps://images.app.goo.gl/XvR3oZYCFkp6kUkX7Ov8_Segmentation_DeepSORT_Object_Tracking.git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E16BF2-70F9-E8EF-4F45-31EBAA9E1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7" y="0"/>
            <a:ext cx="16897348" cy="10172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3912141" y="5147024"/>
            <a:ext cx="10853325" cy="952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2009294" y="4820777"/>
            <a:ext cx="15161570" cy="2026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05"/>
              </a:lnSpc>
            </a:pPr>
            <a:r>
              <a:rPr lang="en-US" sz="16006">
                <a:solidFill>
                  <a:srgbClr val="FFFFFF"/>
                </a:solidFill>
                <a:latin typeface="Open Sauce Heavy"/>
              </a:rPr>
              <a:t>Thank You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-40146" y="9071324"/>
            <a:ext cx="1537434" cy="240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60"/>
              </a:lnSpc>
            </a:pPr>
            <a:r>
              <a:rPr lang="en-US" sz="1400">
                <a:solidFill>
                  <a:srgbClr val="F6B032"/>
                </a:solidFill>
                <a:latin typeface="Open Sauce Heavy"/>
              </a:rPr>
              <a:t>PYEXPO 2K24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D166974-EE46-A762-85CC-2911225BBAFA}"/>
              </a:ext>
            </a:extLst>
          </p:cNvPr>
          <p:cNvSpPr/>
          <p:nvPr/>
        </p:nvSpPr>
        <p:spPr>
          <a:xfrm rot="-5400000">
            <a:off x="-463662" y="7328887"/>
            <a:ext cx="2422566" cy="9525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D9EF54-6B6D-6644-54EE-5BB4478758E2}"/>
              </a:ext>
            </a:extLst>
          </p:cNvPr>
          <p:cNvSpPr txBox="1"/>
          <p:nvPr/>
        </p:nvSpPr>
        <p:spPr>
          <a:xfrm>
            <a:off x="2819400" y="3009900"/>
            <a:ext cx="91440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GB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44326746-1799-903E-212D-CA48492BC01A}"/>
              </a:ext>
            </a:extLst>
          </p:cNvPr>
          <p:cNvSpPr/>
          <p:nvPr/>
        </p:nvSpPr>
        <p:spPr>
          <a:xfrm>
            <a:off x="11734800" y="-1562100"/>
            <a:ext cx="7244671" cy="7172513"/>
          </a:xfrm>
          <a:custGeom>
            <a:avLst/>
            <a:gdLst/>
            <a:ahLst/>
            <a:cxnLst/>
            <a:rect l="l" t="t" r="r" b="b"/>
            <a:pathLst>
              <a:path w="7244671" h="7172513">
                <a:moveTo>
                  <a:pt x="0" y="0"/>
                </a:moveTo>
                <a:lnTo>
                  <a:pt x="7244671" y="0"/>
                </a:lnTo>
                <a:lnTo>
                  <a:pt x="7244671" y="7172513"/>
                </a:lnTo>
                <a:lnTo>
                  <a:pt x="0" y="71725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3000"/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85352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212</Words>
  <Application>Microsoft Office PowerPoint</Application>
  <PresentationFormat>Custom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Open Sauce Heavy</vt:lpstr>
      <vt:lpstr>Poppins</vt:lpstr>
      <vt:lpstr>Arial</vt:lpstr>
      <vt:lpstr>Poppins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Py-Expo 2024</dc:title>
  <dc:creator>SUBBAN. A</dc:creator>
  <cp:lastModifiedBy>shriloshini222@gmail.com</cp:lastModifiedBy>
  <cp:revision>6</cp:revision>
  <dcterms:created xsi:type="dcterms:W3CDTF">2006-08-16T00:00:00Z</dcterms:created>
  <dcterms:modified xsi:type="dcterms:W3CDTF">2024-03-14T10:20:32Z</dcterms:modified>
  <dc:identifier>DAF3tCRVsYs</dc:identifier>
</cp:coreProperties>
</file>