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uce Heavy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Light" panose="00000400000000000000" pitchFamily="2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I J" userId="0318a0960919e3ea" providerId="LiveId" clId="{4703C688-DFEE-4F54-AA26-7CDB014E3A16}"/>
    <pc:docChg chg="undo custSel modSld sldOrd">
      <pc:chgData name="JAYASRI J" userId="0318a0960919e3ea" providerId="LiveId" clId="{4703C688-DFEE-4F54-AA26-7CDB014E3A16}" dt="2024-03-14T07:20:20.926" v="320" actId="14100"/>
      <pc:docMkLst>
        <pc:docMk/>
      </pc:docMkLst>
      <pc:sldChg chg="modSp mod">
        <pc:chgData name="JAYASRI J" userId="0318a0960919e3ea" providerId="LiveId" clId="{4703C688-DFEE-4F54-AA26-7CDB014E3A16}" dt="2024-03-14T06:33:17.821" v="271" actId="115"/>
        <pc:sldMkLst>
          <pc:docMk/>
          <pc:sldMk cId="0" sldId="257"/>
        </pc:sldMkLst>
        <pc:spChg chg="mod">
          <ac:chgData name="JAYASRI J" userId="0318a0960919e3ea" providerId="LiveId" clId="{4703C688-DFEE-4F54-AA26-7CDB014E3A16}" dt="2024-03-14T06:33:17.821" v="271" actId="115"/>
          <ac:spMkLst>
            <pc:docMk/>
            <pc:sldMk cId="0" sldId="257"/>
            <ac:spMk id="3" creationId="{00000000-0000-0000-0000-000000000000}"/>
          </ac:spMkLst>
        </pc:spChg>
        <pc:spChg chg="mod">
          <ac:chgData name="JAYASRI J" userId="0318a0960919e3ea" providerId="LiveId" clId="{4703C688-DFEE-4F54-AA26-7CDB014E3A16}" dt="2024-03-14T06:21:55.694" v="249" actId="1076"/>
          <ac:spMkLst>
            <pc:docMk/>
            <pc:sldMk cId="0" sldId="257"/>
            <ac:spMk id="7" creationId="{00000000-0000-0000-0000-000000000000}"/>
          </ac:spMkLst>
        </pc:spChg>
      </pc:sldChg>
      <pc:sldChg chg="delSp modSp mod">
        <pc:chgData name="JAYASRI J" userId="0318a0960919e3ea" providerId="LiveId" clId="{4703C688-DFEE-4F54-AA26-7CDB014E3A16}" dt="2024-03-14T06:35:17.196" v="286" actId="20577"/>
        <pc:sldMkLst>
          <pc:docMk/>
          <pc:sldMk cId="0" sldId="258"/>
        </pc:sldMkLst>
        <pc:spChg chg="del mod">
          <ac:chgData name="JAYASRI J" userId="0318a0960919e3ea" providerId="LiveId" clId="{4703C688-DFEE-4F54-AA26-7CDB014E3A16}" dt="2024-03-14T06:00:31.017" v="2"/>
          <ac:spMkLst>
            <pc:docMk/>
            <pc:sldMk cId="0" sldId="258"/>
            <ac:spMk id="3" creationId="{00000000-0000-0000-0000-000000000000}"/>
          </ac:spMkLst>
        </pc:spChg>
        <pc:spChg chg="mod">
          <ac:chgData name="JAYASRI J" userId="0318a0960919e3ea" providerId="LiveId" clId="{4703C688-DFEE-4F54-AA26-7CDB014E3A16}" dt="2024-03-14T06:10:19.776" v="146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JAYASRI J" userId="0318a0960919e3ea" providerId="LiveId" clId="{4703C688-DFEE-4F54-AA26-7CDB014E3A16}" dt="2024-03-14T06:17:08.254" v="232" actId="115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JAYASRI J" userId="0318a0960919e3ea" providerId="LiveId" clId="{4703C688-DFEE-4F54-AA26-7CDB014E3A16}" dt="2024-03-14T06:00:53.961" v="33"/>
          <ac:spMkLst>
            <pc:docMk/>
            <pc:sldMk cId="0" sldId="258"/>
            <ac:spMk id="8" creationId="{00000000-0000-0000-0000-000000000000}"/>
          </ac:spMkLst>
        </pc:spChg>
        <pc:spChg chg="mod">
          <ac:chgData name="JAYASRI J" userId="0318a0960919e3ea" providerId="LiveId" clId="{4703C688-DFEE-4F54-AA26-7CDB014E3A16}" dt="2024-03-14T06:35:17.196" v="286" actId="20577"/>
          <ac:spMkLst>
            <pc:docMk/>
            <pc:sldMk cId="0" sldId="258"/>
            <ac:spMk id="9" creationId="{00000000-0000-0000-0000-000000000000}"/>
          </ac:spMkLst>
        </pc:spChg>
      </pc:sldChg>
      <pc:sldChg chg="addSp modSp mod">
        <pc:chgData name="JAYASRI J" userId="0318a0960919e3ea" providerId="LiveId" clId="{4703C688-DFEE-4F54-AA26-7CDB014E3A16}" dt="2024-03-14T07:20:20.926" v="320" actId="14100"/>
        <pc:sldMkLst>
          <pc:docMk/>
          <pc:sldMk cId="0" sldId="259"/>
        </pc:sldMkLst>
        <pc:spChg chg="mod">
          <ac:chgData name="JAYASRI J" userId="0318a0960919e3ea" providerId="LiveId" clId="{4703C688-DFEE-4F54-AA26-7CDB014E3A16}" dt="2024-03-14T07:19:31.981" v="317" actId="1076"/>
          <ac:spMkLst>
            <pc:docMk/>
            <pc:sldMk cId="0" sldId="259"/>
            <ac:spMk id="5" creationId="{00000000-0000-0000-0000-000000000000}"/>
          </ac:spMkLst>
        </pc:spChg>
        <pc:picChg chg="add mod">
          <ac:chgData name="JAYASRI J" userId="0318a0960919e3ea" providerId="LiveId" clId="{4703C688-DFEE-4F54-AA26-7CDB014E3A16}" dt="2024-03-14T07:20:20.926" v="320" actId="14100"/>
          <ac:picMkLst>
            <pc:docMk/>
            <pc:sldMk cId="0" sldId="259"/>
            <ac:picMk id="8" creationId="{961EA811-8F83-8B03-7171-BF15EE6465CA}"/>
          </ac:picMkLst>
        </pc:picChg>
      </pc:sldChg>
      <pc:sldChg chg="modSp mod">
        <pc:chgData name="JAYASRI J" userId="0318a0960919e3ea" providerId="LiveId" clId="{4703C688-DFEE-4F54-AA26-7CDB014E3A16}" dt="2024-03-14T06:18:11.626" v="245" actId="20577"/>
        <pc:sldMkLst>
          <pc:docMk/>
          <pc:sldMk cId="0" sldId="260"/>
        </pc:sldMkLst>
        <pc:spChg chg="mod">
          <ac:chgData name="JAYASRI J" userId="0318a0960919e3ea" providerId="LiveId" clId="{4703C688-DFEE-4F54-AA26-7CDB014E3A16}" dt="2024-03-14T06:18:11.626" v="245" actId="20577"/>
          <ac:spMkLst>
            <pc:docMk/>
            <pc:sldMk cId="0" sldId="260"/>
            <ac:spMk id="3" creationId="{00000000-0000-0000-0000-000000000000}"/>
          </ac:spMkLst>
        </pc:spChg>
      </pc:sldChg>
      <pc:sldChg chg="delSp modSp mod">
        <pc:chgData name="JAYASRI J" userId="0318a0960919e3ea" providerId="LiveId" clId="{4703C688-DFEE-4F54-AA26-7CDB014E3A16}" dt="2024-03-14T06:02:14.752" v="40"/>
        <pc:sldMkLst>
          <pc:docMk/>
          <pc:sldMk cId="0" sldId="261"/>
        </pc:sldMkLst>
        <pc:spChg chg="del mod">
          <ac:chgData name="JAYASRI J" userId="0318a0960919e3ea" providerId="LiveId" clId="{4703C688-DFEE-4F54-AA26-7CDB014E3A16}" dt="2024-03-14T06:02:14.752" v="40"/>
          <ac:spMkLst>
            <pc:docMk/>
            <pc:sldMk cId="0" sldId="261"/>
            <ac:spMk id="4" creationId="{00000000-0000-0000-0000-000000000000}"/>
          </ac:spMkLst>
        </pc:spChg>
      </pc:sldChg>
      <pc:sldChg chg="addSp delSp modSp mod ord">
        <pc:chgData name="JAYASRI J" userId="0318a0960919e3ea" providerId="LiveId" clId="{4703C688-DFEE-4F54-AA26-7CDB014E3A16}" dt="2024-03-14T06:18:48.005" v="248" actId="1076"/>
        <pc:sldMkLst>
          <pc:docMk/>
          <pc:sldMk cId="853522068" sldId="262"/>
        </pc:sldMkLst>
        <pc:spChg chg="del mod">
          <ac:chgData name="JAYASRI J" userId="0318a0960919e3ea" providerId="LiveId" clId="{4703C688-DFEE-4F54-AA26-7CDB014E3A16}" dt="2024-03-14T06:02:39.146" v="44" actId="478"/>
          <ac:spMkLst>
            <pc:docMk/>
            <pc:sldMk cId="853522068" sldId="262"/>
            <ac:spMk id="3" creationId="{2492CE0F-3D7B-2294-508F-0A4E3FF2F4AF}"/>
          </ac:spMkLst>
        </pc:spChg>
        <pc:spChg chg="del mod">
          <ac:chgData name="JAYASRI J" userId="0318a0960919e3ea" providerId="LiveId" clId="{4703C688-DFEE-4F54-AA26-7CDB014E3A16}" dt="2024-03-14T06:02:39.151" v="48"/>
          <ac:spMkLst>
            <pc:docMk/>
            <pc:sldMk cId="853522068" sldId="262"/>
            <ac:spMk id="5" creationId="{17D9EF54-6B6D-6644-54EE-5BB4478758E2}"/>
          </ac:spMkLst>
        </pc:spChg>
        <pc:spChg chg="del mod">
          <ac:chgData name="JAYASRI J" userId="0318a0960919e3ea" providerId="LiveId" clId="{4703C688-DFEE-4F54-AA26-7CDB014E3A16}" dt="2024-03-14T06:02:39.150" v="46"/>
          <ac:spMkLst>
            <pc:docMk/>
            <pc:sldMk cId="853522068" sldId="262"/>
            <ac:spMk id="7" creationId="{BE91F95A-F41C-060B-7CAF-C239203E6227}"/>
          </ac:spMkLst>
        </pc:spChg>
        <pc:spChg chg="add mod">
          <ac:chgData name="JAYASRI J" userId="0318a0960919e3ea" providerId="LiveId" clId="{4703C688-DFEE-4F54-AA26-7CDB014E3A16}" dt="2024-03-14T06:18:48.005" v="248" actId="1076"/>
          <ac:spMkLst>
            <pc:docMk/>
            <pc:sldMk cId="853522068" sldId="262"/>
            <ac:spMk id="9" creationId="{D4B757C7-BE3D-C6C8-292D-F7466B1D0A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1B0BF-C1EA-45A4-AA2F-96727443CF3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5717128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T108</a:t>
            </a:r>
          </a:p>
          <a:p>
            <a:pPr algn="just">
              <a:lnSpc>
                <a:spcPts val="6486"/>
              </a:lnSpc>
            </a:pPr>
            <a:r>
              <a:rPr lang="en-US" sz="6828" dirty="0" err="1">
                <a:solidFill>
                  <a:srgbClr val="FFFFFF"/>
                </a:solidFill>
                <a:latin typeface="Open Sauce Heavy"/>
              </a:rPr>
              <a:t>TeamName</a:t>
            </a:r>
            <a:r>
              <a:rPr lang="en-US" sz="6828" dirty="0">
                <a:solidFill>
                  <a:srgbClr val="FFFFFF"/>
                </a:solidFill>
                <a:latin typeface="Open Sauce Heavy"/>
              </a:rPr>
              <a:t>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Lightning </a:t>
            </a:r>
            <a:r>
              <a:rPr lang="en-US" sz="6828" dirty="0" err="1">
                <a:solidFill>
                  <a:srgbClr val="F9B632"/>
                </a:solidFill>
                <a:latin typeface="Open Sauce Heavy"/>
              </a:rPr>
              <a:t>typers</a:t>
            </a:r>
            <a:endParaRPr lang="en-US" sz="6828" dirty="0">
              <a:solidFill>
                <a:srgbClr val="F9B632"/>
              </a:solidFill>
              <a:latin typeface="Open Sauce Heav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2634173"/>
            <a:ext cx="13164081" cy="752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400" u="sng" dirty="0">
                <a:solidFill>
                  <a:srgbClr val="F6B032"/>
                </a:solidFill>
                <a:latin typeface="Open Sauce Heavy"/>
              </a:rPr>
              <a:t>Problem </a:t>
            </a:r>
            <a:r>
              <a:rPr lang="en-US" sz="5400" u="sng" dirty="0" err="1">
                <a:solidFill>
                  <a:srgbClr val="F6B032"/>
                </a:solidFill>
                <a:latin typeface="Open Sauce Heavy"/>
              </a:rPr>
              <a:t>Statement</a:t>
            </a:r>
            <a:r>
              <a:rPr lang="en-US" sz="4800" u="sng" dirty="0" err="1">
                <a:solidFill>
                  <a:srgbClr val="F6B032"/>
                </a:solidFill>
                <a:latin typeface="Open Sauce Heavy"/>
              </a:rPr>
              <a:t>:</a:t>
            </a:r>
            <a:r>
              <a:rPr lang="en-US" sz="4000" dirty="0" err="1">
                <a:solidFill>
                  <a:srgbClr val="F6B032"/>
                </a:solidFill>
                <a:latin typeface="Open Sauce Heavy"/>
              </a:rPr>
              <a:t>In</a:t>
            </a:r>
            <a:r>
              <a:rPr lang="en-US" sz="4000" dirty="0">
                <a:solidFill>
                  <a:srgbClr val="F6B032"/>
                </a:solidFill>
                <a:latin typeface="Open Sauce Heavy"/>
              </a:rPr>
              <a:t> an era of increasing sedentary lifestyles and health concerns, there is a pressing need to promote physical activity and encourage healthy lifestyle choices among individuals of all ages. To address this challenge, the objective is to develop a fitness-oriented game where players control a character running or cycling through diverse landscapes to achieve fitness goals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PY126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043329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4986823" y="-1050147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9216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</a:t>
            </a:r>
          </a:p>
          <a:p>
            <a:pPr>
              <a:lnSpc>
                <a:spcPts val="6608"/>
              </a:lnSpc>
            </a:pPr>
            <a:r>
              <a:rPr lang="en-US" sz="4000" dirty="0">
                <a:solidFill>
                  <a:srgbClr val="F6B032"/>
                </a:solidFill>
                <a:latin typeface="Open Sauce Heavy"/>
              </a:rPr>
              <a:t>Adventure </a:t>
            </a:r>
            <a:r>
              <a:rPr lang="en-US" sz="4000" dirty="0" err="1">
                <a:solidFill>
                  <a:srgbClr val="F6B032"/>
                </a:solidFill>
                <a:latin typeface="Open Sauce Heavy"/>
              </a:rPr>
              <a:t>Mode:Users</a:t>
            </a:r>
            <a:r>
              <a:rPr lang="en-US" sz="4000" dirty="0">
                <a:solidFill>
                  <a:srgbClr val="F6B032"/>
                </a:solidFill>
                <a:latin typeface="Open Sauce Heavy"/>
              </a:rPr>
              <a:t> embark on virtual adventures where they complete fitness challenges, overcome obstacles, and earn rewards. Each adventure is divided into levels or stages, with increasing difficulty and rewards as users progress.</a:t>
            </a:r>
          </a:p>
          <a:p>
            <a:pPr>
              <a:lnSpc>
                <a:spcPts val="6608"/>
              </a:lnSpc>
            </a:pPr>
            <a:endParaRPr lang="en-US" sz="40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br>
              <a:rPr lang="en-US" sz="4000" u="sng" dirty="0">
                <a:solidFill>
                  <a:srgbClr val="F6B032"/>
                </a:solidFill>
                <a:latin typeface="Open Sauce Heavy"/>
              </a:rPr>
            </a:br>
            <a:endParaRPr lang="en-US" sz="40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40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6659" y="6590469"/>
            <a:ext cx="13164081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Technology Stack:</a:t>
            </a:r>
          </a:p>
          <a:p>
            <a:pPr>
              <a:lnSpc>
                <a:spcPts val="6608"/>
              </a:lnSpc>
            </a:pPr>
            <a:r>
              <a:rPr lang="en-US" sz="5600" dirty="0" err="1">
                <a:solidFill>
                  <a:srgbClr val="F6B032"/>
                </a:solidFill>
                <a:latin typeface="Open Sauce Heavy"/>
              </a:rPr>
              <a:t>Python,KVlang</a:t>
            </a: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05000" y="999206"/>
            <a:ext cx="15701384" cy="22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Poppins"/>
              </a:rPr>
              <a:t>Related image to app</a:t>
            </a: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Poppins"/>
            </a:endParaRPr>
          </a:p>
          <a:p>
            <a:pPr algn="just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EA811-8F83-8B03-7171-BF15EE64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6" y="2095500"/>
            <a:ext cx="13259584" cy="727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8321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</a:t>
            </a: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ct val="200000"/>
              </a:lnSpc>
            </a:pPr>
            <a:r>
              <a:rPr lang="en-US" sz="5600" dirty="0" err="1">
                <a:solidFill>
                  <a:srgbClr val="F6B032"/>
                </a:solidFill>
                <a:latin typeface="Open Sauce Heavy"/>
              </a:rPr>
              <a:t>Isha</a:t>
            </a:r>
            <a:r>
              <a:rPr lang="en-US" sz="5600" dirty="0">
                <a:solidFill>
                  <a:srgbClr val="F6B032"/>
                </a:solidFill>
                <a:latin typeface="Open Sauce Heavy"/>
              </a:rPr>
              <a:t> Sri S-23CB21</a:t>
            </a:r>
          </a:p>
          <a:p>
            <a:pPr>
              <a:lnSpc>
                <a:spcPct val="200000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Gnana stella P-23CB16</a:t>
            </a:r>
          </a:p>
          <a:p>
            <a:pPr>
              <a:lnSpc>
                <a:spcPct val="200000"/>
              </a:lnSpc>
            </a:pPr>
            <a:r>
              <a:rPr lang="en-US" sz="5600" dirty="0" err="1">
                <a:solidFill>
                  <a:srgbClr val="F6B032"/>
                </a:solidFill>
                <a:latin typeface="Open Sauce Heavy"/>
              </a:rPr>
              <a:t>Jayasri</a:t>
            </a:r>
            <a:r>
              <a:rPr lang="en-US" sz="5600" dirty="0">
                <a:solidFill>
                  <a:srgbClr val="F6B032"/>
                </a:solidFill>
                <a:latin typeface="Open Sauce Heavy"/>
              </a:rPr>
              <a:t> J-23CB23</a:t>
            </a:r>
          </a:p>
          <a:p>
            <a:pPr>
              <a:lnSpc>
                <a:spcPct val="200000"/>
              </a:lnSpc>
            </a:pPr>
            <a:r>
              <a:rPr lang="en-US" sz="5600" dirty="0" err="1">
                <a:solidFill>
                  <a:srgbClr val="F6B032"/>
                </a:solidFill>
                <a:latin typeface="Open Sauce Heavy"/>
              </a:rPr>
              <a:t>Elakkiya</a:t>
            </a:r>
            <a:r>
              <a:rPr lang="en-US" sz="5600" dirty="0">
                <a:solidFill>
                  <a:srgbClr val="F6B032"/>
                </a:solidFill>
                <a:latin typeface="Open Sauce Heavy"/>
              </a:rPr>
              <a:t> N-23CB13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4326746-1799-903E-212D-CA48492BC01A}"/>
              </a:ext>
            </a:extLst>
          </p:cNvPr>
          <p:cNvSpPr/>
          <p:nvPr/>
        </p:nvSpPr>
        <p:spPr>
          <a:xfrm>
            <a:off x="11734800" y="-15621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757C7-BE3D-C6C8-292D-F7466B1D0A08}"/>
              </a:ext>
            </a:extLst>
          </p:cNvPr>
          <p:cNvSpPr txBox="1"/>
          <p:nvPr/>
        </p:nvSpPr>
        <p:spPr>
          <a:xfrm>
            <a:off x="6172200" y="4005014"/>
            <a:ext cx="9486900" cy="111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838"/>
              </a:lnSpc>
            </a:pPr>
            <a:r>
              <a:rPr lang="en-US" sz="6000" dirty="0">
                <a:solidFill>
                  <a:srgbClr val="F6B032"/>
                </a:solidFill>
                <a:latin typeface="Open Sauce Heavy" panose="020B0604020202020204" charset="0"/>
                <a:cs typeface="Times New Roman" panose="02020603050405020304" pitchFamily="18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8535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170</Words>
  <Application>Microsoft Office PowerPoint</Application>
  <PresentationFormat>Custom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 Light</vt:lpstr>
      <vt:lpstr>Calibri</vt:lpstr>
      <vt:lpstr>Poppins</vt:lpstr>
      <vt:lpstr>Open Sauce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cp:lastModifiedBy>JAYASRI J</cp:lastModifiedBy>
  <cp:revision>5</cp:revision>
  <dcterms:created xsi:type="dcterms:W3CDTF">2006-08-16T00:00:00Z</dcterms:created>
  <dcterms:modified xsi:type="dcterms:W3CDTF">2024-03-14T07:20:31Z</dcterms:modified>
  <dc:identifier>DAF3tCRVsYs</dc:identifier>
</cp:coreProperties>
</file>