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59" r:id="rId6"/>
    <p:sldId id="260" r:id="rId7"/>
  </p:sldIdLst>
  <p:sldSz cx="18288000" cy="10287000"/>
  <p:notesSz cx="6858000" cy="9144000"/>
  <p:embeddedFontLst>
    <p:embeddedFont>
      <p:font typeface="Open Sauce Heavy" panose="020B0604020202020204" charset="0"/>
      <p:regular r:id="rId9"/>
    </p:embeddedFont>
    <p:embeddedFont>
      <p:font typeface="Poppins Light" panose="00000400000000000000" pitchFamily="2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santh S" userId="beee8bc3dfd8e973" providerId="LiveId" clId="{FC3C644C-67C7-4B0F-94B9-912156C8F4EA}"/>
    <pc:docChg chg="undo custSel addSld delSld modSld addSection delSection modShowInfo">
      <pc:chgData name="Sreesanth S" userId="beee8bc3dfd8e973" providerId="LiveId" clId="{FC3C644C-67C7-4B0F-94B9-912156C8F4EA}" dt="2024-03-14T10:02:06.781" v="2706" actId="20577"/>
      <pc:docMkLst>
        <pc:docMk/>
      </pc:docMkLst>
      <pc:sldChg chg="modSp mod modTransition">
        <pc:chgData name="Sreesanth S" userId="beee8bc3dfd8e973" providerId="LiveId" clId="{FC3C644C-67C7-4B0F-94B9-912156C8F4EA}" dt="2024-03-14T09:21:19.295" v="2627"/>
        <pc:sldMkLst>
          <pc:docMk/>
          <pc:sldMk cId="0" sldId="256"/>
        </pc:sldMkLst>
        <pc:spChg chg="mod">
          <ac:chgData name="Sreesanth S" userId="beee8bc3dfd8e973" providerId="LiveId" clId="{FC3C644C-67C7-4B0F-94B9-912156C8F4EA}" dt="2024-03-05T18:54:27.266" v="1777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Sreesanth S" userId="beee8bc3dfd8e973" providerId="LiveId" clId="{FC3C644C-67C7-4B0F-94B9-912156C8F4EA}" dt="2024-03-06T04:28:28.995" v="1811" actId="20577"/>
        <pc:sldMkLst>
          <pc:docMk/>
          <pc:sldMk cId="0" sldId="257"/>
        </pc:sldMkLst>
        <pc:spChg chg="mod">
          <ac:chgData name="Sreesanth S" userId="beee8bc3dfd8e973" providerId="LiveId" clId="{FC3C644C-67C7-4B0F-94B9-912156C8F4EA}" dt="2024-03-06T04:28:28.995" v="1811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Sreesanth S" userId="beee8bc3dfd8e973" providerId="LiveId" clId="{FC3C644C-67C7-4B0F-94B9-912156C8F4EA}" dt="2024-03-05T13:42:18.374" v="312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Sreesanth S" userId="beee8bc3dfd8e973" providerId="LiveId" clId="{FC3C644C-67C7-4B0F-94B9-912156C8F4EA}" dt="2024-03-05T13:38:55.140" v="53" actId="1037"/>
          <ac:spMkLst>
            <pc:docMk/>
            <pc:sldMk cId="0" sldId="257"/>
            <ac:spMk id="7" creationId="{00000000-0000-0000-0000-000000000000}"/>
          </ac:spMkLst>
        </pc:spChg>
      </pc:sldChg>
      <pc:sldChg chg="addSp delSp modSp mod modClrScheme delAnim chgLayout">
        <pc:chgData name="Sreesanth S" userId="beee8bc3dfd8e973" providerId="LiveId" clId="{FC3C644C-67C7-4B0F-94B9-912156C8F4EA}" dt="2024-03-14T09:08:23.439" v="2624" actId="478"/>
        <pc:sldMkLst>
          <pc:docMk/>
          <pc:sldMk cId="0" sldId="258"/>
        </pc:sldMkLst>
        <pc:spChg chg="del mod">
          <ac:chgData name="Sreesanth S" userId="beee8bc3dfd8e973" providerId="LiveId" clId="{FC3C644C-67C7-4B0F-94B9-912156C8F4EA}" dt="2024-03-05T16:08:12.234" v="359"/>
          <ac:spMkLst>
            <pc:docMk/>
            <pc:sldMk cId="0" sldId="258"/>
            <ac:spMk id="3" creationId="{00000000-0000-0000-0000-000000000000}"/>
          </ac:spMkLst>
        </pc:spChg>
        <pc:spChg chg="mod">
          <ac:chgData name="Sreesanth S" userId="beee8bc3dfd8e973" providerId="LiveId" clId="{FC3C644C-67C7-4B0F-94B9-912156C8F4EA}" dt="2024-03-05T17:41:43.960" v="435" actId="14100"/>
          <ac:spMkLst>
            <pc:docMk/>
            <pc:sldMk cId="0" sldId="258"/>
            <ac:spMk id="5" creationId="{00000000-0000-0000-0000-000000000000}"/>
          </ac:spMkLst>
        </pc:spChg>
        <pc:spChg chg="mod">
          <ac:chgData name="Sreesanth S" userId="beee8bc3dfd8e973" providerId="LiveId" clId="{FC3C644C-67C7-4B0F-94B9-912156C8F4EA}" dt="2024-03-05T13:39:29.698" v="193" actId="1037"/>
          <ac:spMkLst>
            <pc:docMk/>
            <pc:sldMk cId="0" sldId="258"/>
            <ac:spMk id="6" creationId="{00000000-0000-0000-0000-000000000000}"/>
          </ac:spMkLst>
        </pc:spChg>
        <pc:spChg chg="del mod">
          <ac:chgData name="Sreesanth S" userId="beee8bc3dfd8e973" providerId="LiveId" clId="{FC3C644C-67C7-4B0F-94B9-912156C8F4EA}" dt="2024-03-05T17:52:09.279" v="612" actId="478"/>
          <ac:spMkLst>
            <pc:docMk/>
            <pc:sldMk cId="0" sldId="258"/>
            <ac:spMk id="7" creationId="{00000000-0000-0000-0000-000000000000}"/>
          </ac:spMkLst>
        </pc:spChg>
        <pc:spChg chg="del mod">
          <ac:chgData name="Sreesanth S" userId="beee8bc3dfd8e973" providerId="LiveId" clId="{FC3C644C-67C7-4B0F-94B9-912156C8F4EA}" dt="2024-03-05T17:46:09.343" v="501" actId="478"/>
          <ac:spMkLst>
            <pc:docMk/>
            <pc:sldMk cId="0" sldId="258"/>
            <ac:spMk id="8" creationId="{00000000-0000-0000-0000-000000000000}"/>
          </ac:spMkLst>
        </pc:spChg>
        <pc:spChg chg="del mod">
          <ac:chgData name="Sreesanth S" userId="beee8bc3dfd8e973" providerId="LiveId" clId="{FC3C644C-67C7-4B0F-94B9-912156C8F4EA}" dt="2024-03-05T17:46:04.697" v="500" actId="478"/>
          <ac:spMkLst>
            <pc:docMk/>
            <pc:sldMk cId="0" sldId="258"/>
            <ac:spMk id="9" creationId="{00000000-0000-0000-0000-000000000000}"/>
          </ac:spMkLst>
        </pc:spChg>
        <pc:spChg chg="add del mod ord">
          <ac:chgData name="Sreesanth S" userId="beee8bc3dfd8e973" providerId="LiveId" clId="{FC3C644C-67C7-4B0F-94B9-912156C8F4EA}" dt="2024-03-05T17:53:25.855" v="626" actId="478"/>
          <ac:spMkLst>
            <pc:docMk/>
            <pc:sldMk cId="0" sldId="258"/>
            <ac:spMk id="13" creationId="{31BF2416-7F6D-4499-48D5-403D0BB51FBB}"/>
          </ac:spMkLst>
        </pc:spChg>
        <pc:spChg chg="add mod ord">
          <ac:chgData name="Sreesanth S" userId="beee8bc3dfd8e973" providerId="LiveId" clId="{FC3C644C-67C7-4B0F-94B9-912156C8F4EA}" dt="2024-03-14T08:12:20.981" v="2313" actId="20577"/>
          <ac:spMkLst>
            <pc:docMk/>
            <pc:sldMk cId="0" sldId="258"/>
            <ac:spMk id="14" creationId="{864BEDB2-05B7-6D82-17FB-CA8449E00DAF}"/>
          </ac:spMkLst>
        </pc:spChg>
        <pc:picChg chg="add del mod">
          <ac:chgData name="Sreesanth S" userId="beee8bc3dfd8e973" providerId="LiveId" clId="{FC3C644C-67C7-4B0F-94B9-912156C8F4EA}" dt="2024-03-14T09:08:23.439" v="2624" actId="478"/>
          <ac:picMkLst>
            <pc:docMk/>
            <pc:sldMk cId="0" sldId="258"/>
            <ac:picMk id="3" creationId="{175BE427-4DF3-FB26-EAA5-6374F82FB440}"/>
          </ac:picMkLst>
        </pc:picChg>
        <pc:picChg chg="add del mod ord">
          <ac:chgData name="Sreesanth S" userId="beee8bc3dfd8e973" providerId="LiveId" clId="{FC3C644C-67C7-4B0F-94B9-912156C8F4EA}" dt="2024-03-05T17:38:11.420" v="412" actId="21"/>
          <ac:picMkLst>
            <pc:docMk/>
            <pc:sldMk cId="0" sldId="258"/>
            <ac:picMk id="12" creationId="{5DCE6E8D-0D86-B524-C906-0526D7D7A2DF}"/>
          </ac:picMkLst>
        </pc:picChg>
      </pc:sldChg>
      <pc:sldChg chg="addSp delSp modSp mod modClrScheme chgLayout">
        <pc:chgData name="Sreesanth S" userId="beee8bc3dfd8e973" providerId="LiveId" clId="{FC3C644C-67C7-4B0F-94B9-912156C8F4EA}" dt="2024-03-14T08:51:42.557" v="2622" actId="14100"/>
        <pc:sldMkLst>
          <pc:docMk/>
          <pc:sldMk cId="0" sldId="259"/>
        </pc:sldMkLst>
        <pc:spChg chg="mod">
          <ac:chgData name="Sreesanth S" userId="beee8bc3dfd8e973" providerId="LiveId" clId="{FC3C644C-67C7-4B0F-94B9-912156C8F4EA}" dt="2024-03-05T19:29:53.486" v="1795" actId="20577"/>
          <ac:spMkLst>
            <pc:docMk/>
            <pc:sldMk cId="0" sldId="259"/>
            <ac:spMk id="3" creationId="{00000000-0000-0000-0000-000000000000}"/>
          </ac:spMkLst>
        </pc:spChg>
        <pc:spChg chg="del mod">
          <ac:chgData name="Sreesanth S" userId="beee8bc3dfd8e973" providerId="LiveId" clId="{FC3C644C-67C7-4B0F-94B9-912156C8F4EA}" dt="2024-03-05T17:38:38.470" v="416"/>
          <ac:spMkLst>
            <pc:docMk/>
            <pc:sldMk cId="0" sldId="259"/>
            <ac:spMk id="5" creationId="{00000000-0000-0000-0000-000000000000}"/>
          </ac:spMkLst>
        </pc:spChg>
        <pc:spChg chg="add del mod ord">
          <ac:chgData name="Sreesanth S" userId="beee8bc3dfd8e973" providerId="LiveId" clId="{FC3C644C-67C7-4B0F-94B9-912156C8F4EA}" dt="2024-03-06T04:58:15.333" v="1816" actId="478"/>
          <ac:spMkLst>
            <pc:docMk/>
            <pc:sldMk cId="0" sldId="259"/>
            <ac:spMk id="5" creationId="{C48F3E9A-4120-7BFC-48B4-F6C050721B47}"/>
          </ac:spMkLst>
        </pc:spChg>
        <pc:spChg chg="add">
          <ac:chgData name="Sreesanth S" userId="beee8bc3dfd8e973" providerId="LiveId" clId="{FC3C644C-67C7-4B0F-94B9-912156C8F4EA}" dt="2024-03-14T08:42:34.196" v="2509"/>
          <ac:spMkLst>
            <pc:docMk/>
            <pc:sldMk cId="0" sldId="259"/>
            <ac:spMk id="5" creationId="{DA34EF6F-1CB9-85F9-AEC7-C06F7B9AFFE2}"/>
          </ac:spMkLst>
        </pc:spChg>
        <pc:spChg chg="add">
          <ac:chgData name="Sreesanth S" userId="beee8bc3dfd8e973" providerId="LiveId" clId="{FC3C644C-67C7-4B0F-94B9-912156C8F4EA}" dt="2024-03-05T19:26:06.693" v="1782"/>
          <ac:spMkLst>
            <pc:docMk/>
            <pc:sldMk cId="0" sldId="259"/>
            <ac:spMk id="7" creationId="{77BA20D1-7E4E-0823-A787-48778D183D84}"/>
          </ac:spMkLst>
        </pc:spChg>
        <pc:spChg chg="add mod ord">
          <ac:chgData name="Sreesanth S" userId="beee8bc3dfd8e973" providerId="LiveId" clId="{FC3C644C-67C7-4B0F-94B9-912156C8F4EA}" dt="2024-03-14T07:12:39.426" v="2168" actId="20577"/>
          <ac:spMkLst>
            <pc:docMk/>
            <pc:sldMk cId="0" sldId="259"/>
            <ac:spMk id="7" creationId="{F6DA1D93-EC0F-F02A-7F1A-1F35B189C16B}"/>
          </ac:spMkLst>
        </pc:spChg>
        <pc:spChg chg="add">
          <ac:chgData name="Sreesanth S" userId="beee8bc3dfd8e973" providerId="LiveId" clId="{FC3C644C-67C7-4B0F-94B9-912156C8F4EA}" dt="2024-03-05T19:26:34.217" v="1785"/>
          <ac:spMkLst>
            <pc:docMk/>
            <pc:sldMk cId="0" sldId="259"/>
            <ac:spMk id="8" creationId="{64048051-CFCB-CC86-4B78-1968F24B8C54}"/>
          </ac:spMkLst>
        </pc:spChg>
        <pc:picChg chg="add mod ord">
          <ac:chgData name="Sreesanth S" userId="beee8bc3dfd8e973" providerId="LiveId" clId="{FC3C644C-67C7-4B0F-94B9-912156C8F4EA}" dt="2024-03-14T08:51:39.280" v="2620" actId="14100"/>
          <ac:picMkLst>
            <pc:docMk/>
            <pc:sldMk cId="0" sldId="259"/>
            <ac:picMk id="9" creationId="{489DB01F-5F6D-B1CA-7959-3311589C59FB}"/>
          </ac:picMkLst>
        </pc:picChg>
        <pc:picChg chg="add del mod">
          <ac:chgData name="Sreesanth S" userId="beee8bc3dfd8e973" providerId="LiveId" clId="{FC3C644C-67C7-4B0F-94B9-912156C8F4EA}" dt="2024-03-14T08:45:51.127" v="2512" actId="478"/>
          <ac:picMkLst>
            <pc:docMk/>
            <pc:sldMk cId="0" sldId="259"/>
            <ac:picMk id="10" creationId="{EBB9E5BC-4C40-4DBB-D84D-D595BC933931}"/>
          </ac:picMkLst>
        </pc:picChg>
        <pc:picChg chg="add del mod">
          <ac:chgData name="Sreesanth S" userId="beee8bc3dfd8e973" providerId="LiveId" clId="{FC3C644C-67C7-4B0F-94B9-912156C8F4EA}" dt="2024-03-05T19:23:46.653" v="1780" actId="478"/>
          <ac:picMkLst>
            <pc:docMk/>
            <pc:sldMk cId="0" sldId="259"/>
            <ac:picMk id="12" creationId="{5DCE6E8D-0D86-B524-C906-0526D7D7A2DF}"/>
          </ac:picMkLst>
        </pc:picChg>
        <pc:picChg chg="add mod">
          <ac:chgData name="Sreesanth S" userId="beee8bc3dfd8e973" providerId="LiveId" clId="{FC3C644C-67C7-4B0F-94B9-912156C8F4EA}" dt="2024-03-14T08:51:42.557" v="2622" actId="14100"/>
          <ac:picMkLst>
            <pc:docMk/>
            <pc:sldMk cId="0" sldId="259"/>
            <ac:picMk id="12" creationId="{A91D7E8F-C85C-C202-762D-55F6C218C1C0}"/>
          </ac:picMkLst>
        </pc:picChg>
        <pc:picChg chg="add del mod">
          <ac:chgData name="Sreesanth S" userId="beee8bc3dfd8e973" providerId="LiveId" clId="{FC3C644C-67C7-4B0F-94B9-912156C8F4EA}" dt="2024-03-14T08:45:49.174" v="2511" actId="478"/>
          <ac:picMkLst>
            <pc:docMk/>
            <pc:sldMk cId="0" sldId="259"/>
            <ac:picMk id="1026" creationId="{3FCAA125-4DD1-E132-5C1E-0A767B86B157}"/>
          </ac:picMkLst>
        </pc:picChg>
      </pc:sldChg>
      <pc:sldChg chg="modSp mod">
        <pc:chgData name="Sreesanth S" userId="beee8bc3dfd8e973" providerId="LiveId" clId="{FC3C644C-67C7-4B0F-94B9-912156C8F4EA}" dt="2024-03-05T19:30:06.603" v="1798" actId="14100"/>
        <pc:sldMkLst>
          <pc:docMk/>
          <pc:sldMk cId="0" sldId="260"/>
        </pc:sldMkLst>
        <pc:spChg chg="mod">
          <ac:chgData name="Sreesanth S" userId="beee8bc3dfd8e973" providerId="LiveId" clId="{FC3C644C-67C7-4B0F-94B9-912156C8F4EA}" dt="2024-03-05T13:42:02.480" v="311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Sreesanth S" userId="beee8bc3dfd8e973" providerId="LiveId" clId="{FC3C644C-67C7-4B0F-94B9-912156C8F4EA}" dt="2024-03-05T16:27:49.928" v="361" actId="207"/>
          <ac:spMkLst>
            <pc:docMk/>
            <pc:sldMk cId="0" sldId="260"/>
            <ac:spMk id="3" creationId="{00000000-0000-0000-0000-000000000000}"/>
          </ac:spMkLst>
        </pc:spChg>
        <pc:spChg chg="mod">
          <ac:chgData name="Sreesanth S" userId="beee8bc3dfd8e973" providerId="LiveId" clId="{FC3C644C-67C7-4B0F-94B9-912156C8F4EA}" dt="2024-03-05T19:30:06.603" v="1798" actId="14100"/>
          <ac:spMkLst>
            <pc:docMk/>
            <pc:sldMk cId="0" sldId="260"/>
            <ac:spMk id="4" creationId="{00000000-0000-0000-0000-000000000000}"/>
          </ac:spMkLst>
        </pc:spChg>
      </pc:sldChg>
      <pc:sldChg chg="del">
        <pc:chgData name="Sreesanth S" userId="beee8bc3dfd8e973" providerId="LiveId" clId="{FC3C644C-67C7-4B0F-94B9-912156C8F4EA}" dt="2024-03-14T07:16:29.845" v="2169" actId="2696"/>
        <pc:sldMkLst>
          <pc:docMk/>
          <pc:sldMk cId="0" sldId="261"/>
        </pc:sldMkLst>
      </pc:sldChg>
      <pc:sldChg chg="modSp del mod">
        <pc:chgData name="Sreesanth S" userId="beee8bc3dfd8e973" providerId="LiveId" clId="{FC3C644C-67C7-4B0F-94B9-912156C8F4EA}" dt="2024-03-05T19:19:10.454" v="1778" actId="47"/>
        <pc:sldMkLst>
          <pc:docMk/>
          <pc:sldMk cId="853522068" sldId="262"/>
        </pc:sldMkLst>
        <pc:spChg chg="mod">
          <ac:chgData name="Sreesanth S" userId="beee8bc3dfd8e973" providerId="LiveId" clId="{FC3C644C-67C7-4B0F-94B9-912156C8F4EA}" dt="2024-03-05T13:42:33.239" v="314" actId="20577"/>
          <ac:spMkLst>
            <pc:docMk/>
            <pc:sldMk cId="853522068" sldId="262"/>
            <ac:spMk id="7" creationId="{BE91F95A-F41C-060B-7CAF-C239203E6227}"/>
          </ac:spMkLst>
        </pc:spChg>
        <pc:spChg chg="mod">
          <ac:chgData name="Sreesanth S" userId="beee8bc3dfd8e973" providerId="LiveId" clId="{FC3C644C-67C7-4B0F-94B9-912156C8F4EA}" dt="2024-03-05T13:39:18.479" v="142" actId="1035"/>
          <ac:spMkLst>
            <pc:docMk/>
            <pc:sldMk cId="853522068" sldId="262"/>
            <ac:spMk id="8" creationId="{44326746-1799-903E-212D-CA48492BC01A}"/>
          </ac:spMkLst>
        </pc:spChg>
      </pc:sldChg>
      <pc:sldChg chg="addSp delSp modSp new mod setBg modClrScheme chgLayout">
        <pc:chgData name="Sreesanth S" userId="beee8bc3dfd8e973" providerId="LiveId" clId="{FC3C644C-67C7-4B0F-94B9-912156C8F4EA}" dt="2024-03-14T10:02:06.781" v="2706" actId="20577"/>
        <pc:sldMkLst>
          <pc:docMk/>
          <pc:sldMk cId="2775201662" sldId="263"/>
        </pc:sldMkLst>
        <pc:spChg chg="del mod">
          <ac:chgData name="Sreesanth S" userId="beee8bc3dfd8e973" providerId="LiveId" clId="{FC3C644C-67C7-4B0F-94B9-912156C8F4EA}" dt="2024-03-05T17:36:44.414" v="398" actId="6264"/>
          <ac:spMkLst>
            <pc:docMk/>
            <pc:sldMk cId="2775201662" sldId="263"/>
            <ac:spMk id="2" creationId="{2E1C20BA-F140-66C8-B7AC-B645960EA8CD}"/>
          </ac:spMkLst>
        </pc:spChg>
        <pc:spChg chg="mod ord">
          <ac:chgData name="Sreesanth S" userId="beee8bc3dfd8e973" providerId="LiveId" clId="{FC3C644C-67C7-4B0F-94B9-912156C8F4EA}" dt="2024-03-14T10:02:06.781" v="2706" actId="20577"/>
          <ac:spMkLst>
            <pc:docMk/>
            <pc:sldMk cId="2775201662" sldId="263"/>
            <ac:spMk id="3" creationId="{1EB48AA5-9B28-A568-75D7-91C4F6C1FC8F}"/>
          </ac:spMkLst>
        </pc:spChg>
        <pc:spChg chg="add mod">
          <ac:chgData name="Sreesanth S" userId="beee8bc3dfd8e973" providerId="LiveId" clId="{FC3C644C-67C7-4B0F-94B9-912156C8F4EA}" dt="2024-03-14T09:32:45.452" v="2628" actId="1036"/>
          <ac:spMkLst>
            <pc:docMk/>
            <pc:sldMk cId="2775201662" sldId="263"/>
            <ac:spMk id="4" creationId="{5DF2DBCC-9C5F-EC0A-0578-6067F844E061}"/>
          </ac:spMkLst>
        </pc:spChg>
        <pc:spChg chg="add del mod">
          <ac:chgData name="Sreesanth S" userId="beee8bc3dfd8e973" providerId="LiveId" clId="{FC3C644C-67C7-4B0F-94B9-912156C8F4EA}" dt="2024-03-05T17:36:44.414" v="398" actId="6264"/>
          <ac:spMkLst>
            <pc:docMk/>
            <pc:sldMk cId="2775201662" sldId="263"/>
            <ac:spMk id="5" creationId="{EDFD3D04-7B08-7E8E-5A3D-86A8257E1F3E}"/>
          </ac:spMkLst>
        </pc:spChg>
        <pc:spChg chg="add del mod ord">
          <ac:chgData name="Sreesanth S" userId="beee8bc3dfd8e973" providerId="LiveId" clId="{FC3C644C-67C7-4B0F-94B9-912156C8F4EA}" dt="2024-03-05T17:36:45.393" v="399" actId="6264"/>
          <ac:spMkLst>
            <pc:docMk/>
            <pc:sldMk cId="2775201662" sldId="263"/>
            <ac:spMk id="6" creationId="{EC3DA5AF-699E-7E5B-D8BD-1DE1FB31EF47}"/>
          </ac:spMkLst>
        </pc:spChg>
        <pc:spChg chg="add del mod">
          <ac:chgData name="Sreesanth S" userId="beee8bc3dfd8e973" providerId="LiveId" clId="{FC3C644C-67C7-4B0F-94B9-912156C8F4EA}" dt="2024-03-05T17:36:45.393" v="399" actId="6264"/>
          <ac:spMkLst>
            <pc:docMk/>
            <pc:sldMk cId="2775201662" sldId="263"/>
            <ac:spMk id="7" creationId="{F3CEFFE8-BA32-2819-1F41-F0132EE14501}"/>
          </ac:spMkLst>
        </pc:spChg>
        <pc:spChg chg="add del mod ord">
          <ac:chgData name="Sreesanth S" userId="beee8bc3dfd8e973" providerId="LiveId" clId="{FC3C644C-67C7-4B0F-94B9-912156C8F4EA}" dt="2024-03-05T17:36:45.855" v="400" actId="6264"/>
          <ac:spMkLst>
            <pc:docMk/>
            <pc:sldMk cId="2775201662" sldId="263"/>
            <ac:spMk id="8" creationId="{4EF4EE9B-5C5F-7C93-63EA-F9E977EAF495}"/>
          </ac:spMkLst>
        </pc:spChg>
        <pc:spChg chg="add del mod">
          <ac:chgData name="Sreesanth S" userId="beee8bc3dfd8e973" providerId="LiveId" clId="{FC3C644C-67C7-4B0F-94B9-912156C8F4EA}" dt="2024-03-05T17:36:45.855" v="400" actId="6264"/>
          <ac:spMkLst>
            <pc:docMk/>
            <pc:sldMk cId="2775201662" sldId="263"/>
            <ac:spMk id="9" creationId="{7B33FE0D-8139-154D-F46D-BDDAB9732406}"/>
          </ac:spMkLst>
        </pc:spChg>
        <pc:spChg chg="add del mod ord">
          <ac:chgData name="Sreesanth S" userId="beee8bc3dfd8e973" providerId="LiveId" clId="{FC3C644C-67C7-4B0F-94B9-912156C8F4EA}" dt="2024-03-05T17:37:28.355" v="405" actId="6264"/>
          <ac:spMkLst>
            <pc:docMk/>
            <pc:sldMk cId="2775201662" sldId="263"/>
            <ac:spMk id="10" creationId="{394E3563-E03E-996B-DB50-6A2D0C93A3B2}"/>
          </ac:spMkLst>
        </pc:spChg>
        <pc:spChg chg="add del mod">
          <ac:chgData name="Sreesanth S" userId="beee8bc3dfd8e973" providerId="LiveId" clId="{FC3C644C-67C7-4B0F-94B9-912156C8F4EA}" dt="2024-03-05T17:37:28.355" v="405" actId="6264"/>
          <ac:spMkLst>
            <pc:docMk/>
            <pc:sldMk cId="2775201662" sldId="263"/>
            <ac:spMk id="11" creationId="{9C8C83F6-8DDC-CB64-8D26-2165CF4E0A60}"/>
          </ac:spMkLst>
        </pc:spChg>
        <pc:spChg chg="add del mod ord">
          <ac:chgData name="Sreesanth S" userId="beee8bc3dfd8e973" providerId="LiveId" clId="{FC3C644C-67C7-4B0F-94B9-912156C8F4EA}" dt="2024-03-05T17:37:31.490" v="406" actId="700"/>
          <ac:spMkLst>
            <pc:docMk/>
            <pc:sldMk cId="2775201662" sldId="263"/>
            <ac:spMk id="12" creationId="{49ADB459-9DBD-8B80-8A6D-F5B87AFB2481}"/>
          </ac:spMkLst>
        </pc:spChg>
        <pc:spChg chg="add mod ord">
          <ac:chgData name="Sreesanth S" userId="beee8bc3dfd8e973" providerId="LiveId" clId="{FC3C644C-67C7-4B0F-94B9-912156C8F4EA}" dt="2024-03-05T18:11:37.053" v="1335" actId="1076"/>
          <ac:spMkLst>
            <pc:docMk/>
            <pc:sldMk cId="2775201662" sldId="263"/>
            <ac:spMk id="13" creationId="{277E1ABB-2517-9996-C64A-D0961F2703E2}"/>
          </ac:spMkLst>
        </pc:spChg>
        <pc:spChg chg="add mod">
          <ac:chgData name="Sreesanth S" userId="beee8bc3dfd8e973" providerId="LiveId" clId="{FC3C644C-67C7-4B0F-94B9-912156C8F4EA}" dt="2024-03-05T18:10:10.604" v="1322" actId="14100"/>
          <ac:spMkLst>
            <pc:docMk/>
            <pc:sldMk cId="2775201662" sldId="263"/>
            <ac:spMk id="14" creationId="{AA6CAD5A-FE7E-8B81-5D8D-D92B29A5FAB4}"/>
          </ac:spMkLst>
        </pc:spChg>
        <pc:spChg chg="add mod">
          <ac:chgData name="Sreesanth S" userId="beee8bc3dfd8e973" providerId="LiveId" clId="{FC3C644C-67C7-4B0F-94B9-912156C8F4EA}" dt="2024-03-05T18:10:10.604" v="1322" actId="14100"/>
          <ac:spMkLst>
            <pc:docMk/>
            <pc:sldMk cId="2775201662" sldId="263"/>
            <ac:spMk id="15" creationId="{F8996E6E-C526-34B2-9AAE-52C610E5BB88}"/>
          </ac:spMkLst>
        </pc:spChg>
        <pc:spChg chg="add mod">
          <ac:chgData name="Sreesanth S" userId="beee8bc3dfd8e973" providerId="LiveId" clId="{FC3C644C-67C7-4B0F-94B9-912156C8F4EA}" dt="2024-03-05T18:10:10.604" v="1322" actId="14100"/>
          <ac:spMkLst>
            <pc:docMk/>
            <pc:sldMk cId="2775201662" sldId="263"/>
            <ac:spMk id="16" creationId="{1588611F-3DE7-4871-BF13-38239B57189F}"/>
          </ac:spMkLst>
        </pc:spChg>
        <pc:spChg chg="add del mod ord">
          <ac:chgData name="Sreesanth S" userId="beee8bc3dfd8e973" providerId="LiveId" clId="{FC3C644C-67C7-4B0F-94B9-912156C8F4EA}" dt="2024-03-05T18:10:22.888" v="1324" actId="700"/>
          <ac:spMkLst>
            <pc:docMk/>
            <pc:sldMk cId="2775201662" sldId="263"/>
            <ac:spMk id="17" creationId="{E5A1E762-ADDF-8D3F-2E21-4987875286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771F6-F4E9-4F4C-B023-EAA5A42A4B9D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1B0BF-C1EA-45A4-AA2F-96727443C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5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70872" y="8061710"/>
            <a:ext cx="13272938" cy="100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Freeform 5"/>
          <p:cNvSpPr/>
          <p:nvPr/>
        </p:nvSpPr>
        <p:spPr>
          <a:xfrm>
            <a:off x="11800308" y="762510"/>
            <a:ext cx="3026031" cy="2905519"/>
          </a:xfrm>
          <a:custGeom>
            <a:avLst/>
            <a:gdLst/>
            <a:ahLst/>
            <a:cxnLst/>
            <a:rect l="l" t="t" r="r" b="b"/>
            <a:pathLst>
              <a:path w="5801481" h="5743698">
                <a:moveTo>
                  <a:pt x="0" y="0"/>
                </a:moveTo>
                <a:lnTo>
                  <a:pt x="5801482" y="0"/>
                </a:lnTo>
                <a:lnTo>
                  <a:pt x="5801482" y="5743697"/>
                </a:lnTo>
                <a:lnTo>
                  <a:pt x="0" y="5743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281284" y="1028700"/>
            <a:ext cx="7897117" cy="3688597"/>
            <a:chOff x="0" y="0"/>
            <a:chExt cx="10529489" cy="4918129"/>
          </a:xfrm>
        </p:grpSpPr>
        <p:sp>
          <p:nvSpPr>
            <p:cNvPr id="7" name="TextBox 7"/>
            <p:cNvSpPr txBox="1"/>
            <p:nvPr/>
          </p:nvSpPr>
          <p:spPr>
            <a:xfrm>
              <a:off x="0" y="2578751"/>
              <a:ext cx="6978365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660"/>
                </a:lnSpc>
              </a:pPr>
              <a:r>
                <a:rPr lang="en-US" sz="13326" dirty="0">
                  <a:solidFill>
                    <a:srgbClr val="F6B032"/>
                  </a:solidFill>
                  <a:latin typeface="Open Sauce Heavy"/>
                </a:rPr>
                <a:t>2K24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23850"/>
              <a:ext cx="10529489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2660"/>
                </a:lnSpc>
              </a:pPr>
              <a:r>
                <a:rPr lang="en-US" sz="13326" dirty="0">
                  <a:solidFill>
                    <a:srgbClr val="FFFFFF"/>
                  </a:solidFill>
                  <a:latin typeface="Open Sauce Heavy"/>
                </a:rPr>
                <a:t>PY-EXPO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499105" y="8516358"/>
            <a:ext cx="7639102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Genius innovation leaves behind a legacy...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dirty="0">
                <a:solidFill>
                  <a:srgbClr val="FEBF00"/>
                </a:solidFill>
                <a:latin typeface="Open Sauce Heavy"/>
              </a:rPr>
              <a:t>PYEXPO 2K24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70872" y="4956693"/>
            <a:ext cx="13136730" cy="2500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6"/>
              </a:lnSpc>
            </a:pPr>
            <a:endParaRPr dirty="0"/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ID:</a:t>
            </a:r>
            <a:r>
              <a:rPr lang="en-US" sz="6828" dirty="0">
                <a:solidFill>
                  <a:srgbClr val="F9B632"/>
                </a:solidFill>
                <a:latin typeface="Open Sauce Heavy"/>
              </a:rPr>
              <a:t> T110</a:t>
            </a:r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Name: </a:t>
            </a:r>
            <a:r>
              <a:rPr lang="en-US" sz="6828" dirty="0">
                <a:solidFill>
                  <a:srgbClr val="F9B632"/>
                </a:solidFill>
                <a:latin typeface="Open Sauce Heavy"/>
              </a:rPr>
              <a:t>Nerd Network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BF7F5C-F7C2-65B7-8DC6-DEDF84E4CD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787" y="1145741"/>
            <a:ext cx="2403335" cy="2347481"/>
          </a:xfrm>
          <a:prstGeom prst="rect">
            <a:avLst/>
          </a:prstGeom>
        </p:spPr>
      </p:pic>
      <p:sp>
        <p:nvSpPr>
          <p:cNvPr id="14" name="AutoShape 4">
            <a:extLst>
              <a:ext uri="{FF2B5EF4-FFF2-40B4-BE49-F238E27FC236}">
                <a16:creationId xmlns:a16="http://schemas.microsoft.com/office/drawing/2014/main" id="{33DA242E-727E-25A4-589D-F71EA51C14E0}"/>
              </a:ext>
            </a:extLst>
          </p:cNvPr>
          <p:cNvSpPr/>
          <p:nvPr/>
        </p:nvSpPr>
        <p:spPr>
          <a:xfrm rot="-5400000">
            <a:off x="13957280" y="2314720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418473" y="2634173"/>
            <a:ext cx="13164081" cy="6656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Problem Statement:</a:t>
            </a: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bg1"/>
                </a:solidFill>
                <a:latin typeface="Open Sauce Heavy"/>
              </a:rPr>
              <a:t>Network Security Prediction System</a:t>
            </a:r>
          </a:p>
          <a:p>
            <a:pPr>
              <a:lnSpc>
                <a:spcPts val="6608"/>
              </a:lnSpc>
            </a:pPr>
            <a:endParaRPr lang="en-US" sz="3300" dirty="0">
              <a:solidFill>
                <a:schemeClr val="bg1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r>
              <a:rPr lang="en-US" sz="3300" dirty="0">
                <a:solidFill>
                  <a:schemeClr val="bg1"/>
                </a:solidFill>
                <a:latin typeface="Open Sauce Heavy"/>
              </a:rPr>
              <a:t>Our aim is to create a model that can forecast a system's safety level and suggest enhancements to boost security, successfully protecting user data.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8473" y="1200150"/>
            <a:ext cx="7553600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60"/>
              </a:lnSpc>
            </a:pPr>
            <a:r>
              <a:rPr lang="en-US" sz="6800" dirty="0">
                <a:solidFill>
                  <a:srgbClr val="FFFFFF"/>
                </a:solidFill>
                <a:latin typeface="Open Sauce Heavy"/>
              </a:rPr>
              <a:t>PS Code : PY21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02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Freeform 7"/>
          <p:cNvSpPr/>
          <p:nvPr/>
        </p:nvSpPr>
        <p:spPr>
          <a:xfrm>
            <a:off x="9982200" y="942787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16306800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03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0122"/>
            <a:ext cx="1537434" cy="242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0058400" y="790387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64BEDB2-05B7-6D82-17FB-CA8449E00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2979" y="435718"/>
            <a:ext cx="14797041" cy="9089163"/>
          </a:xfrm>
        </p:spPr>
        <p:txBody>
          <a:bodyPr>
            <a:noAutofit/>
          </a:bodyPr>
          <a:lstStyle/>
          <a:p>
            <a:endParaRPr lang="en-US" sz="3300" dirty="0">
              <a:latin typeface="Open Sauce Heavy" panose="020B0604020202020204" charset="0"/>
            </a:endParaRPr>
          </a:p>
          <a:p>
            <a:endParaRPr lang="en-US" sz="3300" dirty="0">
              <a:latin typeface="Open Sauce Heavy" panose="020B0604020202020204" charset="0"/>
            </a:endParaRPr>
          </a:p>
          <a:p>
            <a:endParaRPr lang="en-US" sz="3300" dirty="0">
              <a:latin typeface="Open Sauce Heavy" panose="020B0604020202020204" charset="0"/>
            </a:endParaRPr>
          </a:p>
          <a:p>
            <a:endParaRPr lang="en-US" sz="3300" dirty="0">
              <a:latin typeface="Open Sauce Heavy" panose="020B0604020202020204" charset="0"/>
            </a:endParaRPr>
          </a:p>
          <a:p>
            <a:r>
              <a:rPr lang="en-US" sz="5600" u="sng" dirty="0">
                <a:solidFill>
                  <a:srgbClr val="FFC000"/>
                </a:solidFill>
                <a:latin typeface="Open Sauce Heavy" panose="020B0604020202020204" charset="0"/>
              </a:rPr>
              <a:t>Solution :</a:t>
            </a:r>
          </a:p>
          <a:p>
            <a:endParaRPr lang="en-US" sz="3300" dirty="0">
              <a:solidFill>
                <a:schemeClr val="bg1"/>
              </a:solidFill>
              <a:latin typeface="Open Sauce Heavy" panose="020B0604020202020204" charset="0"/>
            </a:endParaRPr>
          </a:p>
          <a:p>
            <a:pPr algn="just"/>
            <a:r>
              <a:rPr lang="en-US" sz="3300" dirty="0">
                <a:solidFill>
                  <a:schemeClr val="bg1"/>
                </a:solidFill>
                <a:latin typeface="Open Sauce Heavy" panose="020B0604020202020204" charset="0"/>
              </a:rPr>
              <a:t>Our Network Security Prediction System anticipates and proactively mitigates cyber threats, enhancing overall cybersecurity. It identifies potential vulnerabilities, predicts emerging risks, and fortifies networks in real-time. This innovative solution empowers users to:</a:t>
            </a:r>
          </a:p>
          <a:p>
            <a:endParaRPr lang="en-US" sz="3300" dirty="0">
              <a:solidFill>
                <a:schemeClr val="bg1"/>
              </a:solidFill>
              <a:latin typeface="Open Sauce Heavy" panose="020B060402020202020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300" dirty="0">
                <a:solidFill>
                  <a:schemeClr val="bg1"/>
                </a:solidFill>
                <a:latin typeface="Open Sauce Heavy" panose="020B0604020202020204" charset="0"/>
              </a:rPr>
              <a:t>Alert Suspicious Activities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300" dirty="0">
                <a:solidFill>
                  <a:schemeClr val="bg1"/>
                </a:solidFill>
                <a:latin typeface="Open Sauce Heavy" panose="020B0604020202020204" charset="0"/>
              </a:rPr>
              <a:t>Enhance Incident Response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300" dirty="0">
                <a:solidFill>
                  <a:schemeClr val="bg1"/>
                </a:solidFill>
                <a:latin typeface="Open Sauce Heavy" panose="020B0604020202020204" charset="0"/>
              </a:rPr>
              <a:t>Uncovering Network Vulnerabilities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300" dirty="0">
                <a:solidFill>
                  <a:schemeClr val="bg1"/>
                </a:solidFill>
                <a:latin typeface="Open Sauce Heavy" panose="020B0604020202020204" charset="0"/>
              </a:rPr>
              <a:t>Reduce Phishing activities</a:t>
            </a:r>
          </a:p>
          <a:p>
            <a:endParaRPr lang="en-US" sz="3300" dirty="0">
              <a:solidFill>
                <a:schemeClr val="bg1"/>
              </a:solidFill>
              <a:latin typeface="Open Sauce Heavy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27"/>
    </mc:Choice>
    <mc:Fallback xmlns="">
      <p:transition spd="slow" advTm="72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77E1ABB-2517-9996-C64A-D0961F270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9125" y="8460925"/>
            <a:ext cx="1638292" cy="1470025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C000"/>
                </a:solidFill>
                <a:latin typeface="Open Sauce Heavy" panose="020B0604020202020204" charset="0"/>
              </a:rPr>
              <a:t>04</a:t>
            </a:r>
            <a:endParaRPr lang="en-IN" sz="8000" dirty="0">
              <a:solidFill>
                <a:srgbClr val="FFC000"/>
              </a:solidFill>
              <a:latin typeface="Open Sauce Heavy" panose="020B060402020202020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48AA5-9B28-A568-75D7-91C4F6C1F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356050"/>
            <a:ext cx="14944705" cy="943565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C000"/>
                </a:solidFill>
                <a:latin typeface="Open Sauce Heavy" panose="020B0604020202020204" charset="0"/>
              </a:rPr>
              <a:t>Role of Protocol Analysis in Cyber Security </a:t>
            </a:r>
          </a:p>
          <a:p>
            <a:endParaRPr lang="en-IN" sz="3300" b="1" i="0" dirty="0">
              <a:solidFill>
                <a:schemeClr val="bg1"/>
              </a:solidFill>
              <a:effectLst/>
              <a:latin typeface="Open Sauce Heavy" panose="020B060402020202020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300" b="1" i="0" dirty="0">
                <a:solidFill>
                  <a:schemeClr val="bg1"/>
                </a:solidFill>
                <a:effectLst/>
                <a:latin typeface="Open Sauce Heavy" panose="020B0604020202020204" charset="0"/>
              </a:rPr>
              <a:t>Threat detection and classification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300" b="1" i="0" dirty="0">
                <a:solidFill>
                  <a:schemeClr val="bg1"/>
                </a:solidFill>
                <a:effectLst/>
                <a:latin typeface="Open Sauce Heavy" panose="020B0604020202020204" charset="0"/>
              </a:rPr>
              <a:t>Preventing phishing attacks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300" b="1" i="0" dirty="0">
                <a:solidFill>
                  <a:schemeClr val="bg1"/>
                </a:solidFill>
                <a:effectLst/>
                <a:latin typeface="Open Sauce Heavy" panose="020B0604020202020204" charset="0"/>
              </a:rPr>
              <a:t>Email monitoring</a:t>
            </a:r>
          </a:p>
          <a:p>
            <a:pPr algn="l"/>
            <a:endParaRPr lang="en-US" sz="3300" dirty="0">
              <a:solidFill>
                <a:schemeClr val="bg1"/>
              </a:solidFill>
              <a:latin typeface="Open Sauce Heavy" panose="020B0604020202020204" charset="0"/>
            </a:endParaRPr>
          </a:p>
          <a:p>
            <a:pPr algn="l"/>
            <a:r>
              <a:rPr lang="en-US" sz="3300" b="0" i="0">
                <a:solidFill>
                  <a:schemeClr val="bg1"/>
                </a:solidFill>
                <a:effectLst/>
                <a:latin typeface="Open Sauce Heavy" panose="020B0604020202020204" charset="0"/>
              </a:rPr>
              <a:t>8Steps </a:t>
            </a:r>
            <a:r>
              <a:rPr lang="en-US" sz="3300" b="0" i="0" dirty="0">
                <a:solidFill>
                  <a:schemeClr val="bg1"/>
                </a:solidFill>
                <a:effectLst/>
                <a:latin typeface="Open Sauce Heavy" panose="020B0604020202020204" charset="0"/>
              </a:rPr>
              <a:t>involved in Processing the Network Traffic:</a:t>
            </a:r>
          </a:p>
          <a:p>
            <a:pPr algn="l"/>
            <a:endParaRPr lang="en-US" sz="3300" b="0" i="0" dirty="0">
              <a:solidFill>
                <a:schemeClr val="bg1"/>
              </a:solidFill>
              <a:effectLst/>
              <a:latin typeface="Open Sauce Heavy" panose="020B060402020202020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IN" sz="2900" b="1" dirty="0">
                <a:solidFill>
                  <a:srgbClr val="ECECEC"/>
                </a:solidFill>
                <a:latin typeface="Open Sauce Heavy" panose="020B0604020202020204" charset="0"/>
              </a:rPr>
              <a:t>Packet Capture</a:t>
            </a:r>
            <a:endParaRPr lang="en-IN" sz="2900" b="1" i="0" dirty="0">
              <a:solidFill>
                <a:srgbClr val="ECECEC"/>
              </a:solidFill>
              <a:effectLst/>
              <a:latin typeface="Open Sauce Heavy" panose="020B060402020202020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IN" sz="2900" b="1" i="0" dirty="0">
                <a:solidFill>
                  <a:srgbClr val="ECECEC"/>
                </a:solidFill>
                <a:effectLst/>
                <a:latin typeface="Open Sauce Heavy" panose="020B0604020202020204" charset="0"/>
              </a:rPr>
              <a:t>Filtering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sz="2900" b="1" i="0" dirty="0">
                <a:solidFill>
                  <a:srgbClr val="ECECEC"/>
                </a:solidFill>
                <a:effectLst/>
                <a:latin typeface="Open Sauce Heavy" panose="020B0604020202020204" charset="0"/>
              </a:rPr>
              <a:t>Protocol Decoding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sz="2900" b="1" i="0" dirty="0">
                <a:solidFill>
                  <a:srgbClr val="ECECEC"/>
                </a:solidFill>
                <a:effectLst/>
                <a:latin typeface="Open Sauce Heavy" panose="020B0604020202020204" charset="0"/>
              </a:rPr>
              <a:t>Session Reconstruction</a:t>
            </a:r>
            <a:endParaRPr lang="en-IN" sz="2900" dirty="0">
              <a:solidFill>
                <a:srgbClr val="ECECEC"/>
              </a:solidFill>
              <a:latin typeface="Open Sauce Heavy" panose="020B060402020202020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IN" sz="2900" b="1" i="0" dirty="0">
                <a:solidFill>
                  <a:srgbClr val="ECECEC"/>
                </a:solidFill>
                <a:effectLst/>
                <a:latin typeface="Open Sauce Heavy" panose="020B0604020202020204" charset="0"/>
              </a:rPr>
              <a:t>Traffic Analysis</a:t>
            </a:r>
            <a:r>
              <a:rPr lang="en-IN" sz="2900" b="0" i="0" dirty="0">
                <a:solidFill>
                  <a:srgbClr val="ECECEC"/>
                </a:solidFill>
                <a:effectLst/>
                <a:latin typeface="Open Sauce Heavy" panose="020B0604020202020204" charset="0"/>
              </a:rPr>
              <a:t>:</a:t>
            </a:r>
            <a:endParaRPr lang="en-IN" sz="2900" b="1" i="0" dirty="0">
              <a:solidFill>
                <a:srgbClr val="ECECEC"/>
              </a:solidFill>
              <a:effectLst/>
              <a:latin typeface="Open Sauce Heavy" panose="020B060402020202020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IN" sz="2900" b="1" i="0" dirty="0">
                <a:solidFill>
                  <a:srgbClr val="ECECEC"/>
                </a:solidFill>
                <a:effectLst/>
                <a:latin typeface="Open Sauce Heavy" panose="020B0604020202020204" charset="0"/>
              </a:rPr>
              <a:t>Protocol Inspection</a:t>
            </a:r>
            <a:endParaRPr lang="en-US" sz="2900" dirty="0">
              <a:solidFill>
                <a:schemeClr val="bg1"/>
              </a:solidFill>
              <a:latin typeface="Open Sauce Heavy" panose="020B0604020202020204" charset="0"/>
            </a:endParaRPr>
          </a:p>
          <a:p>
            <a:endParaRPr lang="en-IN" u="sng" dirty="0">
              <a:solidFill>
                <a:srgbClr val="FFC000"/>
              </a:solidFill>
              <a:latin typeface="Open Sauce Heavy" panose="020B0604020202020204" charset="0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5DF2DBCC-9C5F-EC0A-0578-6067F844E061}"/>
              </a:ext>
            </a:extLst>
          </p:cNvPr>
          <p:cNvSpPr/>
          <p:nvPr/>
        </p:nvSpPr>
        <p:spPr>
          <a:xfrm>
            <a:off x="9753600" y="866587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AA6CAD5A-FE7E-8B81-5D8D-D92B29A5FAB4}"/>
              </a:ext>
            </a:extLst>
          </p:cNvPr>
          <p:cNvSpPr/>
          <p:nvPr/>
        </p:nvSpPr>
        <p:spPr>
          <a:xfrm rot="16200000">
            <a:off x="-4216941" y="51851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8996E6E-C526-34B2-9AAE-52C610E5BB88}"/>
              </a:ext>
            </a:extLst>
          </p:cNvPr>
          <p:cNvSpPr txBox="1"/>
          <p:nvPr/>
        </p:nvSpPr>
        <p:spPr>
          <a:xfrm rot="16200000">
            <a:off x="-344946" y="9108222"/>
            <a:ext cx="1537434" cy="242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1588611F-3DE7-4871-BF13-38239B57189F}"/>
              </a:ext>
            </a:extLst>
          </p:cNvPr>
          <p:cNvSpPr/>
          <p:nvPr/>
        </p:nvSpPr>
        <p:spPr>
          <a:xfrm rot="16200000">
            <a:off x="-768462" y="73669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  <p:extLst>
      <p:ext uri="{BB962C8B-B14F-4D97-AF65-F5344CB8AC3E}">
        <p14:creationId xmlns:p14="http://schemas.microsoft.com/office/powerpoint/2010/main" val="277520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05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AutoShape 6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6DA1D93-EC0F-F02A-7F1A-1F35B189C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8446" y="525412"/>
            <a:ext cx="7619999" cy="3703688"/>
          </a:xfrm>
        </p:spPr>
        <p:txBody>
          <a:bodyPr>
            <a:normAutofit/>
          </a:bodyPr>
          <a:lstStyle/>
          <a:p>
            <a:r>
              <a:rPr lang="en-US" sz="3300" u="sng" dirty="0">
                <a:solidFill>
                  <a:srgbClr val="FFC000"/>
                </a:solidFill>
                <a:latin typeface="Open Sauce Heavy" panose="020B0604020202020204" charset="0"/>
              </a:rPr>
              <a:t>Technology Stack:</a:t>
            </a:r>
          </a:p>
          <a:p>
            <a:pPr algn="just"/>
            <a:endParaRPr lang="en-US" sz="3300" dirty="0">
              <a:solidFill>
                <a:srgbClr val="FFC000"/>
              </a:solidFill>
              <a:latin typeface="Open Sauce Heavy" panose="020B0604020202020204" charset="0"/>
            </a:endParaRPr>
          </a:p>
          <a:p>
            <a:pPr algn="just"/>
            <a:r>
              <a:rPr lang="en-US" sz="3300" dirty="0">
                <a:solidFill>
                  <a:srgbClr val="FFC000"/>
                </a:solidFill>
                <a:latin typeface="Open Sauce Heavy" panose="020B0604020202020204" charset="0"/>
              </a:rPr>
              <a:t>Programming Language : </a:t>
            </a:r>
            <a:r>
              <a:rPr lang="en-US" sz="3300" dirty="0">
                <a:solidFill>
                  <a:schemeClr val="bg1"/>
                </a:solidFill>
                <a:latin typeface="Open Sauce Heavy" panose="020B0604020202020204" charset="0"/>
              </a:rPr>
              <a:t>Python</a:t>
            </a:r>
            <a:endParaRPr lang="en-IN" sz="3300" dirty="0">
              <a:solidFill>
                <a:schemeClr val="bg1"/>
              </a:solidFill>
              <a:latin typeface="Open Sauce Heavy" panose="020B0604020202020204" charset="0"/>
            </a:endParaRPr>
          </a:p>
          <a:p>
            <a:pPr algn="just"/>
            <a:r>
              <a:rPr lang="en-IN" sz="3300" dirty="0">
                <a:solidFill>
                  <a:srgbClr val="FFC000"/>
                </a:solidFill>
                <a:latin typeface="Open Sauce Heavy" panose="020B0604020202020204" charset="0"/>
              </a:rPr>
              <a:t>Development Tools : </a:t>
            </a:r>
            <a:r>
              <a:rPr lang="en-IN" sz="3300" dirty="0">
                <a:solidFill>
                  <a:schemeClr val="bg1"/>
                </a:solidFill>
                <a:latin typeface="Open Sauce Heavy" panose="020B0604020202020204" charset="0"/>
              </a:rPr>
              <a:t>VS Code</a:t>
            </a:r>
          </a:p>
          <a:p>
            <a:pPr algn="just"/>
            <a:r>
              <a:rPr lang="en-IN" sz="3300" dirty="0">
                <a:solidFill>
                  <a:srgbClr val="FFC000"/>
                </a:solidFill>
                <a:latin typeface="Open Sauce Heavy" panose="020B0604020202020204" charset="0"/>
              </a:rPr>
              <a:t>Libraries : </a:t>
            </a:r>
            <a:r>
              <a:rPr lang="en-IN" sz="3300" dirty="0" err="1">
                <a:solidFill>
                  <a:schemeClr val="bg1"/>
                </a:solidFill>
                <a:latin typeface="Open Sauce Heavy" panose="020B0604020202020204" charset="0"/>
              </a:rPr>
              <a:t>Pyshark</a:t>
            </a:r>
            <a:endParaRPr lang="en-IN" sz="3300" dirty="0">
              <a:solidFill>
                <a:schemeClr val="bg1"/>
              </a:solidFill>
              <a:latin typeface="Open Sauce Heavy" panose="020B0604020202020204" charset="0"/>
            </a:endParaRPr>
          </a:p>
        </p:txBody>
      </p:sp>
      <p:sp>
        <p:nvSpPr>
          <p:cNvPr id="5" name="AutoShape 2" descr="The flowchart of capturing the network traffic data and its analysis. |  Download Scientific Diagram">
            <a:extLst>
              <a:ext uri="{FF2B5EF4-FFF2-40B4-BE49-F238E27FC236}">
                <a16:creationId xmlns:a16="http://schemas.microsoft.com/office/drawing/2014/main" id="{DA34EF6F-1CB9-85F9-AEC7-C06F7B9AFF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9DB01F-5F6D-B1CA-7959-3311589C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495300"/>
            <a:ext cx="6862604" cy="56270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1D7E8F-C85C-C202-762D-55F6C218C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765" y="4004367"/>
            <a:ext cx="6685985" cy="59538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 flipV="1">
            <a:off x="-3643544" y="4887952"/>
            <a:ext cx="10371376" cy="45719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953739" y="602488"/>
            <a:ext cx="13164081" cy="5078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Team Member Details:</a:t>
            </a: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bg1"/>
                </a:solidFill>
                <a:latin typeface="Open Sauce Heavy"/>
              </a:rPr>
              <a:t>Sreesanth S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bg1"/>
                </a:solidFill>
                <a:latin typeface="Open Sauce Heavy"/>
              </a:rPr>
              <a:t>Sivakumara Sowmiya P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bg1"/>
                </a:solidFill>
                <a:latin typeface="Open Sauce Heavy"/>
              </a:rPr>
              <a:t>Vimitha S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bg1"/>
                </a:solidFill>
                <a:latin typeface="Open Sauce Heavy"/>
              </a:rPr>
              <a:t>Mowax 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094646" y="8767625"/>
            <a:ext cx="1585001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06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0591800" y="602488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188</Words>
  <Application>Microsoft Office PowerPoint</Application>
  <PresentationFormat>Custom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Poppins Light</vt:lpstr>
      <vt:lpstr>Calibri</vt:lpstr>
      <vt:lpstr>Open Sauce Heavy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04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Py-Expo 2024</dc:title>
  <cp:lastModifiedBy>Sreesanth S</cp:lastModifiedBy>
  <cp:revision>6</cp:revision>
  <dcterms:created xsi:type="dcterms:W3CDTF">2006-08-16T00:00:00Z</dcterms:created>
  <dcterms:modified xsi:type="dcterms:W3CDTF">2024-03-14T10:02:22Z</dcterms:modified>
  <dc:identifier>DAF3tCRVsYs</dc:identifier>
</cp:coreProperties>
</file>