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500" y="6000"/>
            <a:ext cx="101" cy="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47500" y="426000"/>
            <a:ext cx="8" cy="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fo Player doesn’t support this video format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5000" y="849000"/>
            <a:ext cx="32" cy="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\ How to play: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5000" y="1173000"/>
            <a:ext cx="32" cy="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‘Step 1: Install PLAYit player on Google Play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5000" y="1338000"/>
            <a:ext cx="41" cy="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2: Play this video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500" y="1519200"/>
            <a:ext cx="52" cy="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PLAVYit for PC: visit www.playit.app_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7500" y="2028000"/>
            <a:ext cx="27" cy="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PLAYit Player </a:t>
            </a:r>
          </a:p>
        </p:txBody>
      </p:sp>
      <p:pic>
        <p:nvPicPr>
          <p:cNvPr id="9" name="Picture 8" descr="000_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