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8288000" cy="10287000"/>
  <p:notesSz cx="6858000" cy="9144000"/>
  <p:embeddedFontLst>
    <p:embeddedFont>
      <p:font typeface="Open Sauce Heavy" panose="020B0604020202020204" charset="0"/>
      <p:regular r:id="rId10"/>
    </p:embeddedFont>
    <p:embeddedFont>
      <p:font typeface="Poppins Light" panose="020B0502040204020203" pitchFamily="2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2A50C"/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226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3726402" cy="2502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T037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START SCRUM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418473" y="2634173"/>
            <a:ext cx="13164081" cy="328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Statement:</a:t>
            </a:r>
            <a:endParaRPr lang="en-US" sz="5600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	</a:t>
            </a:r>
            <a:r>
              <a:rPr lang="en-US" sz="3600" dirty="0">
                <a:solidFill>
                  <a:srgbClr val="F6B0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RISK FACTORS AND PROVIDING PREVENTIVE CARE RECOMMENDATIONS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2" y="1200150"/>
            <a:ext cx="9773527" cy="863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PY101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6658" y="1695711"/>
            <a:ext cx="13929616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HEALTH ISSUE OF THE PERSON BY GETTING THEIR SYMPTOMS  AND GIVING THE CORRECT PRECAUTIONS </a:t>
            </a:r>
          </a:p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MEDICINE, EXERCISE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8665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Solution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6658" y="5598494"/>
            <a:ext cx="13164081" cy="5001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- TO PRODUCE WEB APPLICATION</a:t>
            </a:r>
          </a:p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-  TO PREDICT THE DISEASES</a:t>
            </a:r>
          </a:p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/ DATASETS – TO TRAIN ML  </a:t>
            </a:r>
          </a:p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 - HANDLING NUMBERS</a:t>
            </a:r>
          </a:p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- HANDLING DATAFRAME</a:t>
            </a:r>
          </a:p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DATA / CSS - TEMPLATES</a:t>
            </a:r>
          </a:p>
          <a:p>
            <a:pPr>
              <a:lnSpc>
                <a:spcPts val="3894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 - TEST TO SPEECH</a:t>
            </a:r>
          </a:p>
          <a:p>
            <a:pPr>
              <a:lnSpc>
                <a:spcPts val="3894"/>
              </a:lnSpc>
            </a:pP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94"/>
              </a:lnSpc>
            </a:pPr>
            <a:endParaRPr lang="en-US" sz="3200" dirty="0">
              <a:solidFill>
                <a:srgbClr val="FFFFFF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Open Sauce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6658" y="4230890"/>
            <a:ext cx="13481941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Technology Stack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9395D-93D3-A8EC-5C04-9F299423B53D}"/>
              </a:ext>
            </a:extLst>
          </p:cNvPr>
          <p:cNvSpPr txBox="1"/>
          <p:nvPr/>
        </p:nvSpPr>
        <p:spPr>
          <a:xfrm>
            <a:off x="2438400" y="647700"/>
            <a:ext cx="1396365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solidFill>
                  <a:srgbClr val="E2A50C"/>
                </a:solidFill>
                <a:latin typeface="Open Sauce Heavy" panose="020B0604020202020204" charset="0"/>
              </a:rPr>
              <a:t>Advantages</a:t>
            </a:r>
          </a:p>
          <a:p>
            <a:endParaRPr lang="en-IN" sz="5400" dirty="0">
              <a:solidFill>
                <a:srgbClr val="E2A50C"/>
              </a:solidFill>
              <a:latin typeface="Open Sauce Heavy" panose="020B0604020202020204" charset="0"/>
            </a:endParaRPr>
          </a:p>
          <a:p>
            <a:r>
              <a:rPr lang="en-IN" sz="5400" dirty="0">
                <a:solidFill>
                  <a:srgbClr val="E2A50C"/>
                </a:solidFill>
                <a:latin typeface="Open Sauce Heavy" panose="020B0604020202020204" charset="0"/>
              </a:rPr>
              <a:t>		</a:t>
            </a:r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INTERVENTION</a:t>
            </a:r>
          </a:p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IMPROVED HEALTH OUTCOMES</a:t>
            </a:r>
          </a:p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COST SAVINGS</a:t>
            </a:r>
          </a:p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EMPOWERMENT</a:t>
            </a:r>
          </a:p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POPULATION HEALTH   MANAGEMENT</a:t>
            </a:r>
          </a:p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PATIENT – CENTERED CARE</a:t>
            </a:r>
          </a:p>
          <a:p>
            <a:endParaRPr lang="en-IN" sz="5400" dirty="0">
              <a:solidFill>
                <a:srgbClr val="E2A50C"/>
              </a:solidFill>
              <a:latin typeface="Open Sauce Heavy" panose="020B060402020202020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AD549F-288E-2C0C-1488-280F5A957AAE}"/>
              </a:ext>
            </a:extLst>
          </p:cNvPr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9E5CD2-9C6E-E2A4-D52A-680356C0C61D}"/>
              </a:ext>
            </a:extLst>
          </p:cNvPr>
          <p:cNvCxnSpPr>
            <a:cxnSpLocks/>
          </p:cNvCxnSpPr>
          <p:nvPr/>
        </p:nvCxnSpPr>
        <p:spPr>
          <a:xfrm>
            <a:off x="1676400" y="0"/>
            <a:ext cx="0" cy="10287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506738-91DF-F7DA-103D-3627B371BD65}"/>
              </a:ext>
            </a:extLst>
          </p:cNvPr>
          <p:cNvCxnSpPr>
            <a:cxnSpLocks/>
          </p:cNvCxnSpPr>
          <p:nvPr/>
        </p:nvCxnSpPr>
        <p:spPr>
          <a:xfrm>
            <a:off x="914400" y="6667500"/>
            <a:ext cx="0" cy="1905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5098DB-3BD9-2670-55E4-9D62D2645E9A}"/>
              </a:ext>
            </a:extLst>
          </p:cNvPr>
          <p:cNvSpPr txBox="1"/>
          <p:nvPr/>
        </p:nvSpPr>
        <p:spPr>
          <a:xfrm>
            <a:off x="2468880" y="695027"/>
            <a:ext cx="1303019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solidFill>
                  <a:srgbClr val="E2A50C"/>
                </a:solidFill>
                <a:latin typeface="Open Sauce Heavy" panose="020B0604020202020204" charset="0"/>
              </a:rPr>
              <a:t>Disadvantages</a:t>
            </a:r>
            <a:endParaRPr lang="en-IN" sz="2000" u="sng" dirty="0">
              <a:solidFill>
                <a:srgbClr val="E2A50C"/>
              </a:solidFill>
              <a:latin typeface="Open Sauce Heavy" panose="020B0604020202020204" charset="0"/>
            </a:endParaRPr>
          </a:p>
          <a:p>
            <a:endParaRPr lang="en-IN" sz="5400" dirty="0">
              <a:solidFill>
                <a:srgbClr val="E2A50C"/>
              </a:solidFill>
              <a:latin typeface="Open Sauce Heav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2A50C"/>
                </a:solidFill>
              </a:rPr>
              <a:t>		</a:t>
            </a:r>
            <a:r>
              <a:rPr lang="en-I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FALSE POSITIVES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OVER DIAGNOSIS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OVER TREATMENT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PATIENT AUTONOMY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RESOURCE ALLOCATION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ETHICAL CONSIDERATION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BBB7A-5D3E-3B87-4627-706BB86A485C}"/>
              </a:ext>
            </a:extLst>
          </p:cNvPr>
          <p:cNvSpPr txBox="1"/>
          <p:nvPr/>
        </p:nvSpPr>
        <p:spPr>
          <a:xfrm>
            <a:off x="16002000" y="8420100"/>
            <a:ext cx="1935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E2A50C"/>
                </a:solidFill>
                <a:latin typeface="Open Sauce Heavy" panose="020B0604020202020204" charset="0"/>
              </a:rPr>
              <a:t>05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1E38661-0199-49B0-D101-F5787884DB27}"/>
              </a:ext>
            </a:extLst>
          </p:cNvPr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5AC120-D8AA-C51A-19C9-422673E05CAF}"/>
              </a:ext>
            </a:extLst>
          </p:cNvPr>
          <p:cNvSpPr txBox="1"/>
          <p:nvPr/>
        </p:nvSpPr>
        <p:spPr>
          <a:xfrm rot="16200000">
            <a:off x="258887" y="9284508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E2A50C"/>
                </a:solidFill>
                <a:latin typeface="Open Sauce Heavy" panose="020B0604020202020204" charset="0"/>
              </a:rPr>
              <a:t>PYEXPO2K24</a:t>
            </a:r>
          </a:p>
        </p:txBody>
      </p:sp>
    </p:spTree>
    <p:extLst>
      <p:ext uri="{BB962C8B-B14F-4D97-AF65-F5344CB8AC3E}">
        <p14:creationId xmlns:p14="http://schemas.microsoft.com/office/powerpoint/2010/main" val="38261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6691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Team Member Details: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		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rgbClr val="FFFFFF"/>
                </a:solidFill>
                <a:latin typeface="Open Sauce Heavy"/>
              </a:rPr>
              <a:t>		</a:t>
            </a: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ABINAYA  S P				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MAHA LAKSHMI  N 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MAHABATH NISHA  M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AYERATHAN  M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RAGHAV  RS</a:t>
            </a:r>
          </a:p>
          <a:p>
            <a:pPr>
              <a:lnSpc>
                <a:spcPts val="6608"/>
              </a:lnSpc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06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9294" y="7422064"/>
            <a:ext cx="8358305" cy="115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38"/>
              </a:lnSpc>
            </a:pPr>
            <a:r>
              <a:rPr lang="en-US" sz="9303">
                <a:solidFill>
                  <a:srgbClr val="F6B032"/>
                </a:solidFill>
                <a:latin typeface="Open Sauce Heavy"/>
              </a:rPr>
              <a:t>Any Queries?</a:t>
            </a: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212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Poppins Light</vt:lpstr>
      <vt:lpstr>Calibri</vt:lpstr>
      <vt:lpstr>Times New Roman</vt:lpstr>
      <vt:lpstr>Open Sauce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ABINAYA S P</dc:creator>
  <cp:lastModifiedBy>ABINAYA S P</cp:lastModifiedBy>
  <cp:revision>11</cp:revision>
  <dcterms:created xsi:type="dcterms:W3CDTF">2006-08-16T00:00:00Z</dcterms:created>
  <dcterms:modified xsi:type="dcterms:W3CDTF">2024-03-13T16:16:14Z</dcterms:modified>
  <dc:identifier>DAF3tCRVsYs</dc:identifier>
</cp:coreProperties>
</file>