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Open Sauce Heavy" panose="020B0604020202020204" charset="0"/>
      <p:regular r:id="rId10"/>
    </p:embeddedFont>
    <p:embeddedFont>
      <p:font typeface="Poppins Light" panose="00000400000000000000" pitchFamily="2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1B0BF-C1EA-45A4-AA2F-96727443CF3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9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150103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 dirty="0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0872" y="4956693"/>
            <a:ext cx="15860002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ID:T092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 </a:t>
            </a:r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SYNTAX SNIPERS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81201" y="3960923"/>
            <a:ext cx="16116299" cy="2554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Problem Statement</a:t>
            </a:r>
            <a:r>
              <a:rPr lang="en-US" sz="5600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: 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                        Identify duplicate bills in expense management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8473" y="1200150"/>
            <a:ext cx="7553600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/>
              </a:rPr>
              <a:t>PS Code: PY149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Freeform 7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16155" y="639083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Solution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33600" y="7072089"/>
            <a:ext cx="13164081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>
              <a:lnSpc>
                <a:spcPts val="3894"/>
              </a:lnSpc>
              <a:buAutoNum type="arabicParenR"/>
            </a:pPr>
            <a:r>
              <a:rPr lang="en-US" sz="3300" dirty="0">
                <a:solidFill>
                  <a:srgbClr val="FFFFFF"/>
                </a:solidFill>
                <a:latin typeface="Open Sauce Heavy"/>
              </a:rPr>
              <a:t>Front-end                                            : HTML ,CSS</a:t>
            </a:r>
          </a:p>
          <a:p>
            <a:pPr marL="514350" indent="-514350">
              <a:lnSpc>
                <a:spcPts val="3894"/>
              </a:lnSpc>
              <a:buAutoNum type="arabicParenR"/>
            </a:pPr>
            <a:r>
              <a:rPr lang="en-US" sz="3300" dirty="0">
                <a:solidFill>
                  <a:srgbClr val="FFFFFF"/>
                </a:solidFill>
                <a:latin typeface="Open Sauce Heavy"/>
              </a:rPr>
              <a:t>Data-base                                           : SQL, Django</a:t>
            </a:r>
          </a:p>
          <a:p>
            <a:pPr marL="514350" indent="-514350">
              <a:lnSpc>
                <a:spcPts val="3894"/>
              </a:lnSpc>
              <a:buAutoNum type="arabicParenR"/>
            </a:pPr>
            <a:r>
              <a:rPr lang="en-US" sz="3300" dirty="0">
                <a:solidFill>
                  <a:srgbClr val="FFFFFF"/>
                </a:solidFill>
                <a:latin typeface="Open Sauce Heavy"/>
              </a:rPr>
              <a:t>Language used for development: Python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16154" y="583721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Technology Stack</a:t>
            </a: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AA85A-5DBF-442F-AA1C-28150889325E}"/>
              </a:ext>
            </a:extLst>
          </p:cNvPr>
          <p:cNvSpPr txBox="1"/>
          <p:nvPr/>
        </p:nvSpPr>
        <p:spPr>
          <a:xfrm>
            <a:off x="1838326" y="1866900"/>
            <a:ext cx="1530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A9556-1D2C-58B0-A8D6-5A4B839E1BF9}"/>
              </a:ext>
            </a:extLst>
          </p:cNvPr>
          <p:cNvSpPr txBox="1"/>
          <p:nvPr/>
        </p:nvSpPr>
        <p:spPr>
          <a:xfrm>
            <a:off x="2016155" y="1491507"/>
            <a:ext cx="12766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                      1.Standardize bill data by normalizing formats, such as dates, amounts, and vendor names.      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                        2. Incorporate database checks to compare incoming bills against existing records.        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                        3. Conduct checks on bill amounts to identify potential duplicates.          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                        4. Create a review queue for administrators to manually inspect flagged duplicates.         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                        5.Consolidating and Identifying duplicate bills and replacing it with single bill.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728572" y="9202603"/>
            <a:ext cx="2180439" cy="105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5400" dirty="0">
                <a:solidFill>
                  <a:srgbClr val="F6B032"/>
                </a:solidFill>
                <a:latin typeface="Open Sauce Heavy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AB864A-3988-1FDE-7349-D9EE65F3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181100"/>
            <a:ext cx="8124825" cy="7505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DCE045-379C-5C9F-1D53-872E00E451D8}"/>
              </a:ext>
            </a:extLst>
          </p:cNvPr>
          <p:cNvSpPr txBox="1"/>
          <p:nvPr/>
        </p:nvSpPr>
        <p:spPr>
          <a:xfrm>
            <a:off x="12192000" y="9360114"/>
            <a:ext cx="53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*OUTPUT*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2998E-EC50-3B1B-27AC-C829CD40EE8A}"/>
              </a:ext>
            </a:extLst>
          </p:cNvPr>
          <p:cNvSpPr txBox="1"/>
          <p:nvPr/>
        </p:nvSpPr>
        <p:spPr>
          <a:xfrm>
            <a:off x="3876816" y="266700"/>
            <a:ext cx="248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566EF4-DA7E-FB2E-139C-62E0265110FE}"/>
              </a:ext>
            </a:extLst>
          </p:cNvPr>
          <p:cNvSpPr txBox="1"/>
          <p:nvPr/>
        </p:nvSpPr>
        <p:spPr>
          <a:xfrm>
            <a:off x="3055749" y="1768180"/>
            <a:ext cx="371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INITIALIZE DATA STRUCTURES  </a:t>
            </a:r>
          </a:p>
          <a:p>
            <a:r>
              <a:rPr lang="en-IN" dirty="0">
                <a:solidFill>
                  <a:schemeClr val="bg1"/>
                </a:solidFill>
              </a:rPr>
              <a:t>         -BILLS_LIST</a:t>
            </a:r>
          </a:p>
          <a:p>
            <a:r>
              <a:rPr lang="en-IN" dirty="0">
                <a:solidFill>
                  <a:schemeClr val="bg1"/>
                </a:solidFill>
              </a:rPr>
              <a:t>         -UNIQUE_BILLS_SET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FA816-7172-DEB1-5CC6-746F50CECE45}"/>
              </a:ext>
            </a:extLst>
          </p:cNvPr>
          <p:cNvSpPr txBox="1"/>
          <p:nvPr/>
        </p:nvSpPr>
        <p:spPr>
          <a:xfrm>
            <a:off x="3466399" y="985202"/>
            <a:ext cx="2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READ BILL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C85D8-81AA-31FC-AEEA-28DEFB090235}"/>
              </a:ext>
            </a:extLst>
          </p:cNvPr>
          <p:cNvSpPr txBox="1"/>
          <p:nvPr/>
        </p:nvSpPr>
        <p:spPr>
          <a:xfrm>
            <a:off x="3074954" y="2867246"/>
            <a:ext cx="32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LOOP THROUGH BILLS FOR EACH BILLS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ECC484-D341-600C-F9D2-67006E73C116}"/>
              </a:ext>
            </a:extLst>
          </p:cNvPr>
          <p:cNvSpPr txBox="1"/>
          <p:nvPr/>
        </p:nvSpPr>
        <p:spPr>
          <a:xfrm>
            <a:off x="2912149" y="3641996"/>
            <a:ext cx="341382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EXTRACT BILL DETAILS</a:t>
            </a:r>
          </a:p>
          <a:p>
            <a:r>
              <a:rPr lang="en-IN" dirty="0">
                <a:solidFill>
                  <a:schemeClr val="bg1"/>
                </a:solidFill>
              </a:rPr>
              <a:t>EG.(INVOICE NUMBER AND DATE)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057FC3-D34D-F949-A461-FD81A837B533}"/>
              </a:ext>
            </a:extLst>
          </p:cNvPr>
          <p:cNvSpPr txBox="1"/>
          <p:nvPr/>
        </p:nvSpPr>
        <p:spPr>
          <a:xfrm>
            <a:off x="2705099" y="4766565"/>
            <a:ext cx="382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CHECK FOR DUPLICATE BILLS</a:t>
            </a:r>
          </a:p>
          <a:p>
            <a:r>
              <a:rPr lang="en-IN" dirty="0">
                <a:solidFill>
                  <a:schemeClr val="bg1"/>
                </a:solidFill>
              </a:rPr>
              <a:t>IF BILL IN UNIQUE_BILLS_SET, DUPLICATE FOUND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7D1484-443F-9DE5-660D-05D5D7304590}"/>
              </a:ext>
            </a:extLst>
          </p:cNvPr>
          <p:cNvSpPr txBox="1"/>
          <p:nvPr/>
        </p:nvSpPr>
        <p:spPr>
          <a:xfrm>
            <a:off x="4337679" y="6450268"/>
            <a:ext cx="249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DUPLICATE FOUND (YES)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6E975A-6726-F2A9-C93C-A57F6CEA278C}"/>
              </a:ext>
            </a:extLst>
          </p:cNvPr>
          <p:cNvSpPr txBox="1"/>
          <p:nvPr/>
        </p:nvSpPr>
        <p:spPr>
          <a:xfrm>
            <a:off x="1701081" y="6481786"/>
            <a:ext cx="262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DUPLICATE FOUND (NO)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26FA32-A5C0-4C2A-DCBB-CCF6F921F562}"/>
              </a:ext>
            </a:extLst>
          </p:cNvPr>
          <p:cNvSpPr txBox="1"/>
          <p:nvPr/>
        </p:nvSpPr>
        <p:spPr>
          <a:xfrm>
            <a:off x="4579970" y="7149616"/>
            <a:ext cx="2162377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MARK DUPLICATE AND STORE DETAILS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6C7A52-F820-BDEC-7A06-553F34ED2F4B}"/>
              </a:ext>
            </a:extLst>
          </p:cNvPr>
          <p:cNvSpPr txBox="1"/>
          <p:nvPr/>
        </p:nvSpPr>
        <p:spPr>
          <a:xfrm>
            <a:off x="4740430" y="8072284"/>
            <a:ext cx="216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CONTINUE LOOPING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621FD-1E16-9B12-8004-9DCB79AD9527}"/>
              </a:ext>
            </a:extLst>
          </p:cNvPr>
          <p:cNvSpPr txBox="1"/>
          <p:nvPr/>
        </p:nvSpPr>
        <p:spPr>
          <a:xfrm>
            <a:off x="4763067" y="8747392"/>
            <a:ext cx="172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END OF LOOP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6CB540-F0DB-E61D-9FAC-DBEED6D02ECF}"/>
              </a:ext>
            </a:extLst>
          </p:cNvPr>
          <p:cNvSpPr txBox="1"/>
          <p:nvPr/>
        </p:nvSpPr>
        <p:spPr>
          <a:xfrm flipH="1">
            <a:off x="4249933" y="9704314"/>
            <a:ext cx="158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5D4B5564-0964-F5C6-634B-E4650811BC7C}"/>
              </a:ext>
            </a:extLst>
          </p:cNvPr>
          <p:cNvSpPr/>
          <p:nvPr/>
        </p:nvSpPr>
        <p:spPr>
          <a:xfrm>
            <a:off x="4226866" y="755700"/>
            <a:ext cx="201047" cy="2657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A93F18C-B458-2E2E-E15A-697F1808FFA1}"/>
              </a:ext>
            </a:extLst>
          </p:cNvPr>
          <p:cNvSpPr/>
          <p:nvPr/>
        </p:nvSpPr>
        <p:spPr>
          <a:xfrm>
            <a:off x="4230263" y="1438259"/>
            <a:ext cx="201047" cy="2657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5F5F660-E5F4-07CF-C99C-F1559E6F6B06}"/>
              </a:ext>
            </a:extLst>
          </p:cNvPr>
          <p:cNvSpPr/>
          <p:nvPr/>
        </p:nvSpPr>
        <p:spPr>
          <a:xfrm>
            <a:off x="4226866" y="2662161"/>
            <a:ext cx="201047" cy="2657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6B72A1E-B111-9FD4-4162-EF35313DA9FA}"/>
              </a:ext>
            </a:extLst>
          </p:cNvPr>
          <p:cNvSpPr/>
          <p:nvPr/>
        </p:nvSpPr>
        <p:spPr>
          <a:xfrm>
            <a:off x="4226866" y="3319780"/>
            <a:ext cx="201047" cy="2657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EE51E6DC-5C6C-1D16-0701-F5CA99928888}"/>
              </a:ext>
            </a:extLst>
          </p:cNvPr>
          <p:cNvSpPr/>
          <p:nvPr/>
        </p:nvSpPr>
        <p:spPr>
          <a:xfrm>
            <a:off x="4212800" y="4283891"/>
            <a:ext cx="201047" cy="2657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7448E33-86FF-A6D6-AE89-576A6E6D33DE}"/>
              </a:ext>
            </a:extLst>
          </p:cNvPr>
          <p:cNvCxnSpPr>
            <a:cxnSpLocks/>
          </p:cNvCxnSpPr>
          <p:nvPr/>
        </p:nvCxnSpPr>
        <p:spPr>
          <a:xfrm rot="5400000">
            <a:off x="3743711" y="6017814"/>
            <a:ext cx="638283" cy="4070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47DD92B-1DA2-3EA3-5E5B-288F9E4E7B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74713" y="5993713"/>
            <a:ext cx="421409" cy="398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452C3C0-A379-F525-6A56-19357F7563B6}"/>
              </a:ext>
            </a:extLst>
          </p:cNvPr>
          <p:cNvSpPr/>
          <p:nvPr/>
        </p:nvSpPr>
        <p:spPr>
          <a:xfrm>
            <a:off x="5387301" y="6913451"/>
            <a:ext cx="201047" cy="2657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69D2BB1A-9E4F-B18A-43BB-A5E748CE7FA8}"/>
              </a:ext>
            </a:extLst>
          </p:cNvPr>
          <p:cNvSpPr/>
          <p:nvPr/>
        </p:nvSpPr>
        <p:spPr>
          <a:xfrm>
            <a:off x="5402619" y="7737949"/>
            <a:ext cx="201047" cy="2657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F768DB0-A766-EA36-1493-AF7C4006DBDE}"/>
              </a:ext>
            </a:extLst>
          </p:cNvPr>
          <p:cNvSpPr/>
          <p:nvPr/>
        </p:nvSpPr>
        <p:spPr>
          <a:xfrm>
            <a:off x="5411071" y="8535035"/>
            <a:ext cx="201047" cy="2657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5FA5EFC-6E4C-D745-7B39-2413EADFB0C2}"/>
              </a:ext>
            </a:extLst>
          </p:cNvPr>
          <p:cNvCxnSpPr>
            <a:cxnSpLocks/>
          </p:cNvCxnSpPr>
          <p:nvPr/>
        </p:nvCxnSpPr>
        <p:spPr>
          <a:xfrm rot="5400000">
            <a:off x="4573057" y="9085963"/>
            <a:ext cx="663946" cy="650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CF64DCB-46E7-7FE8-BC63-02ABFB7B70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3186" y="7951382"/>
            <a:ext cx="2550413" cy="102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255A085-781A-56A3-1687-1BCA67BC9EC2}"/>
              </a:ext>
            </a:extLst>
          </p:cNvPr>
          <p:cNvSpPr/>
          <p:nvPr/>
        </p:nvSpPr>
        <p:spPr>
          <a:xfrm>
            <a:off x="3446107" y="979181"/>
            <a:ext cx="1884928" cy="4254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EC41EC-DBA0-DC2C-6BF6-A952B87CD664}"/>
              </a:ext>
            </a:extLst>
          </p:cNvPr>
          <p:cNvSpPr/>
          <p:nvPr/>
        </p:nvSpPr>
        <p:spPr>
          <a:xfrm>
            <a:off x="3068927" y="1634485"/>
            <a:ext cx="2900227" cy="97579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0617BCC5-273F-57E5-EF77-A5322176ABD0}"/>
              </a:ext>
            </a:extLst>
          </p:cNvPr>
          <p:cNvSpPr/>
          <p:nvPr/>
        </p:nvSpPr>
        <p:spPr>
          <a:xfrm>
            <a:off x="4078389" y="9738104"/>
            <a:ext cx="914400" cy="301752"/>
          </a:xfrm>
          <a:prstGeom prst="flowChartTerminator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lowchart: Terminator 65">
            <a:extLst>
              <a:ext uri="{FF2B5EF4-FFF2-40B4-BE49-F238E27FC236}">
                <a16:creationId xmlns:a16="http://schemas.microsoft.com/office/drawing/2014/main" id="{2575C960-71F7-B6CB-7DBD-786C26F61553}"/>
              </a:ext>
            </a:extLst>
          </p:cNvPr>
          <p:cNvSpPr/>
          <p:nvPr/>
        </p:nvSpPr>
        <p:spPr>
          <a:xfrm>
            <a:off x="3876816" y="325529"/>
            <a:ext cx="914400" cy="301752"/>
          </a:xfrm>
          <a:prstGeom prst="flowChartTerminator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lowchart: Data 66">
            <a:extLst>
              <a:ext uri="{FF2B5EF4-FFF2-40B4-BE49-F238E27FC236}">
                <a16:creationId xmlns:a16="http://schemas.microsoft.com/office/drawing/2014/main" id="{DC8CC68B-DF47-6A0C-D12B-CA8E7637C1B9}"/>
              </a:ext>
            </a:extLst>
          </p:cNvPr>
          <p:cNvSpPr/>
          <p:nvPr/>
        </p:nvSpPr>
        <p:spPr>
          <a:xfrm>
            <a:off x="2343952" y="3605108"/>
            <a:ext cx="4368970" cy="683694"/>
          </a:xfrm>
          <a:prstGeom prst="flowChartInputOutp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31ADFAF7-693B-1D0B-1913-060FEC6043B1}"/>
              </a:ext>
            </a:extLst>
          </p:cNvPr>
          <p:cNvSpPr/>
          <p:nvPr/>
        </p:nvSpPr>
        <p:spPr>
          <a:xfrm>
            <a:off x="1701081" y="4526164"/>
            <a:ext cx="5097703" cy="1449848"/>
          </a:xfrm>
          <a:prstGeom prst="diamond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BF1832-8EB4-60DE-F572-E20FB09E72E4}"/>
              </a:ext>
            </a:extLst>
          </p:cNvPr>
          <p:cNvSpPr/>
          <p:nvPr/>
        </p:nvSpPr>
        <p:spPr>
          <a:xfrm>
            <a:off x="4335446" y="6395075"/>
            <a:ext cx="2408905" cy="4414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36FF94-70FB-C7DA-816A-187FE534BFD8}"/>
              </a:ext>
            </a:extLst>
          </p:cNvPr>
          <p:cNvSpPr/>
          <p:nvPr/>
        </p:nvSpPr>
        <p:spPr>
          <a:xfrm flipV="1">
            <a:off x="1781802" y="6455121"/>
            <a:ext cx="2211879" cy="39190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BFAC4D-B7D5-F310-FF52-F2A8C1CD0E6D}"/>
              </a:ext>
            </a:extLst>
          </p:cNvPr>
          <p:cNvSpPr/>
          <p:nvPr/>
        </p:nvSpPr>
        <p:spPr>
          <a:xfrm>
            <a:off x="4619059" y="7153177"/>
            <a:ext cx="1904999" cy="6722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26DEDE6-A62F-0435-9015-7BDFD927D718}"/>
              </a:ext>
            </a:extLst>
          </p:cNvPr>
          <p:cNvSpPr/>
          <p:nvPr/>
        </p:nvSpPr>
        <p:spPr>
          <a:xfrm>
            <a:off x="2885127" y="2827238"/>
            <a:ext cx="3155594" cy="6464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3CF2EA1-EE10-B519-99E3-FE2E69C8F877}"/>
              </a:ext>
            </a:extLst>
          </p:cNvPr>
          <p:cNvSpPr/>
          <p:nvPr/>
        </p:nvSpPr>
        <p:spPr>
          <a:xfrm>
            <a:off x="4811232" y="8072284"/>
            <a:ext cx="2003868" cy="36933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FDFA795-849D-027E-B2B8-429E568717DE}"/>
              </a:ext>
            </a:extLst>
          </p:cNvPr>
          <p:cNvSpPr/>
          <p:nvPr/>
        </p:nvSpPr>
        <p:spPr>
          <a:xfrm>
            <a:off x="4791216" y="8775101"/>
            <a:ext cx="1381664" cy="31759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86658" y="582901"/>
            <a:ext cx="13164081" cy="4996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Team Member Details: </a:t>
            </a: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           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Tanushri.Y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    -   23ECB51  BE. ECE</a:t>
            </a:r>
          </a:p>
          <a:p>
            <a:pPr>
              <a:lnSpc>
                <a:spcPts val="6608"/>
              </a:lnSpc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            Sri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Janani.S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   -  23ECB42  BE. ECE</a:t>
            </a:r>
          </a:p>
          <a:p>
            <a:pPr>
              <a:lnSpc>
                <a:spcPts val="6608"/>
              </a:lnSpc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           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Nehashri.V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    -  23ECB07  BE. ECE</a:t>
            </a:r>
          </a:p>
          <a:p>
            <a:pPr>
              <a:lnSpc>
                <a:spcPts val="6608"/>
              </a:lnSpc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           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Rathika.S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       -  23ECB18  BE. ECE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B935D24-250A-9C52-94A8-6C9087F8025F}"/>
              </a:ext>
            </a:extLst>
          </p:cNvPr>
          <p:cNvSpPr/>
          <p:nvPr/>
        </p:nvSpPr>
        <p:spPr>
          <a:xfrm>
            <a:off x="3086335" y="2572659"/>
            <a:ext cx="483315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A566D68-C8F9-B778-A26A-9279E762EB0E}"/>
              </a:ext>
            </a:extLst>
          </p:cNvPr>
          <p:cNvSpPr/>
          <p:nvPr/>
        </p:nvSpPr>
        <p:spPr>
          <a:xfrm>
            <a:off x="3086334" y="3388944"/>
            <a:ext cx="483315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14FAA3-6027-9460-C260-7357F9CC8C8D}"/>
              </a:ext>
            </a:extLst>
          </p:cNvPr>
          <p:cNvSpPr/>
          <p:nvPr/>
        </p:nvSpPr>
        <p:spPr>
          <a:xfrm>
            <a:off x="3108304" y="4205229"/>
            <a:ext cx="483315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BD65F77-5AF1-3974-123F-3E44FE8AB60E}"/>
              </a:ext>
            </a:extLst>
          </p:cNvPr>
          <p:cNvSpPr/>
          <p:nvPr/>
        </p:nvSpPr>
        <p:spPr>
          <a:xfrm>
            <a:off x="3127969" y="5047324"/>
            <a:ext cx="483315" cy="2818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8429768" y="7658100"/>
            <a:ext cx="8358305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38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   Any Queries?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D166974-EE46-A762-85CC-2911225BBAFA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78479-19EA-CA53-C695-E911B8E86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54" y="93669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44326746-1799-903E-212D-CA48492BC01A}"/>
              </a:ext>
            </a:extLst>
          </p:cNvPr>
          <p:cNvSpPr/>
          <p:nvPr/>
        </p:nvSpPr>
        <p:spPr>
          <a:xfrm>
            <a:off x="11734800" y="-1562100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3000"/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5352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266</Words>
  <Application>Microsoft Office PowerPoint</Application>
  <PresentationFormat>Custom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Poppins Light</vt:lpstr>
      <vt:lpstr>Open Sauce Heavy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srijanani s</dc:creator>
  <cp:lastModifiedBy>srijanani s</cp:lastModifiedBy>
  <cp:revision>11</cp:revision>
  <dcterms:created xsi:type="dcterms:W3CDTF">2006-08-16T00:00:00Z</dcterms:created>
  <dcterms:modified xsi:type="dcterms:W3CDTF">2024-03-13T15:49:29Z</dcterms:modified>
  <dc:identifier>DAF3tCRVsYs</dc:identifier>
</cp:coreProperties>
</file>