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0" r:id="rId4"/>
    <p:sldId id="263" r:id="rId5"/>
    <p:sldId id="261" r:id="rId6"/>
  </p:sldIdLst>
  <p:sldSz cx="18288000" cy="10287000"/>
  <p:notesSz cx="6858000" cy="9144000"/>
  <p:embeddedFontLst>
    <p:embeddedFont>
      <p:font typeface="Poppins Light" charset="0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4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1B0BF-C1EA-45A4-AA2F-96727443CF36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8401928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</a:t>
            </a:r>
            <a:r>
              <a:rPr lang="en-US" sz="6828" dirty="0" smtClean="0">
                <a:solidFill>
                  <a:srgbClr val="F9B632"/>
                </a:solidFill>
                <a:latin typeface="Open Sauce Heavy"/>
              </a:rPr>
              <a:t>T008</a:t>
            </a:r>
            <a:endParaRPr lang="en-US" sz="6828" dirty="0">
              <a:solidFill>
                <a:srgbClr val="F9B632"/>
              </a:solidFill>
              <a:latin typeface="Open Sauce Heavy"/>
            </a:endParaRP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 smtClean="0">
                <a:solidFill>
                  <a:srgbClr val="F9B632"/>
                </a:solidFill>
                <a:latin typeface="Open Sauce Heavy"/>
              </a:rPr>
              <a:t>Alpha</a:t>
            </a:r>
            <a:endParaRPr lang="en-US" sz="6828" dirty="0">
              <a:solidFill>
                <a:srgbClr val="F9B632"/>
              </a:solidFill>
              <a:latin typeface="Open Sauce Heavy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xmlns="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xmlns="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" name="TextBox 14"/>
          <p:cNvSpPr txBox="1"/>
          <p:nvPr/>
        </p:nvSpPr>
        <p:spPr>
          <a:xfrm>
            <a:off x="2057400" y="495300"/>
            <a:ext cx="14173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solidFill>
                  <a:srgbClr val="FFFF00"/>
                </a:solidFill>
              </a:rPr>
              <a:t>PROBLEM STSTEMENT:</a:t>
            </a:r>
          </a:p>
          <a:p>
            <a:endParaRPr lang="en-US" sz="5400" dirty="0" smtClean="0">
              <a:solidFill>
                <a:srgbClr val="FFFF00"/>
              </a:solidFill>
            </a:endParaRPr>
          </a:p>
          <a:p>
            <a:r>
              <a:rPr lang="en-US" sz="5400" dirty="0" smtClean="0">
                <a:solidFill>
                  <a:srgbClr val="FFFF00"/>
                </a:solidFill>
              </a:rPr>
              <a:t>ONLINE ADMISSION AND FEE PAYMENT SYSTEM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In today's digital age, educational institutions and organizations are increasingly adopting online solutions to streamline their administrative processes and enhance user experience. </a:t>
            </a:r>
            <a:endParaRPr lang="en-US" sz="3200" dirty="0" smtClean="0">
              <a:solidFill>
                <a:schemeClr val="bg1"/>
              </a:solidFill>
            </a:endParaRP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An </a:t>
            </a:r>
            <a:r>
              <a:rPr lang="en-US" sz="3200" dirty="0" smtClean="0">
                <a:solidFill>
                  <a:schemeClr val="bg1"/>
                </a:solidFill>
              </a:rPr>
              <a:t>online admission and fee payment system offers a convenient and efficient way for students, parents, and administrators to manage the admission process and make fee payments securely over the internet.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752601" y="602488"/>
            <a:ext cx="15849600" cy="8463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 smtClean="0">
                <a:solidFill>
                  <a:srgbClr val="FFFF00"/>
                </a:solidFill>
                <a:latin typeface="Open Sauce Heavy"/>
              </a:rPr>
              <a:t>INTRODUCTION:</a:t>
            </a:r>
          </a:p>
          <a:p>
            <a:pPr>
              <a:lnSpc>
                <a:spcPts val="6608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V1-have completed by using frontend </a:t>
            </a: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&amp; backend .</a:t>
            </a:r>
            <a:endParaRPr lang="en-US" sz="3200" dirty="0" smtClean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ts val="6608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 V1-(Online admission for college)</a:t>
            </a:r>
            <a:endParaRPr lang="en-US" sz="3200" dirty="0" smtClean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ts val="6608"/>
              </a:lnSpc>
              <a:buFont typeface="Wingdings" pitchFamily="2" charset="2"/>
              <a:buChar char="Ø"/>
            </a:pPr>
            <a:r>
              <a:rPr lang="en-US" sz="5400" dirty="0" smtClean="0">
                <a:solidFill>
                  <a:srgbClr val="FFFF00"/>
                </a:solidFill>
                <a:latin typeface="Open Sauce Heavy"/>
              </a:rPr>
              <a:t>Frontend:</a:t>
            </a:r>
          </a:p>
          <a:p>
            <a:pPr lvl="1">
              <a:lnSpc>
                <a:spcPts val="6608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Html</a:t>
            </a:r>
          </a:p>
          <a:p>
            <a:pPr lvl="1">
              <a:lnSpc>
                <a:spcPts val="6608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Bootstrap</a:t>
            </a:r>
          </a:p>
          <a:p>
            <a:pPr lvl="1">
              <a:lnSpc>
                <a:spcPts val="6608"/>
              </a:lnSpc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  <a:latin typeface="Open Sauce Heavy"/>
              </a:rPr>
              <a:t>css</a:t>
            </a:r>
            <a:endParaRPr lang="en-US" sz="3200" dirty="0" smtClean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ts val="6608"/>
              </a:lnSpc>
              <a:buFont typeface="Wingdings" pitchFamily="2" charset="2"/>
              <a:buChar char="Ø"/>
            </a:pPr>
            <a:r>
              <a:rPr lang="en-US" sz="5400" dirty="0" smtClean="0">
                <a:solidFill>
                  <a:srgbClr val="FFFF00"/>
                </a:solidFill>
                <a:latin typeface="Open Sauce Heavy"/>
              </a:rPr>
              <a:t> Backend:</a:t>
            </a:r>
          </a:p>
          <a:p>
            <a:pPr lvl="1">
              <a:lnSpc>
                <a:spcPts val="6608"/>
              </a:lnSpc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  <a:latin typeface="Open Sauce Heavy"/>
              </a:rPr>
              <a:t>mysql</a:t>
            </a:r>
            <a:r>
              <a:rPr lang="en-US" sz="5600" u="sng" dirty="0" smtClean="0">
                <a:solidFill>
                  <a:srgbClr val="F6B032"/>
                </a:solidFill>
                <a:latin typeface="Open Sauce Heavy"/>
              </a:rPr>
              <a:t>   </a:t>
            </a:r>
            <a:endParaRPr lang="en-US" sz="5600" u="sng" dirty="0" smtClean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 smtClean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/>
              </a:rPr>
              <a:t>01</a:t>
            </a:r>
            <a:endParaRPr lang="en-US" sz="8000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47701"/>
            <a:ext cx="14962661" cy="9387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    </a:t>
            </a:r>
            <a:r>
              <a:rPr lang="en-US" sz="5400" dirty="0" smtClean="0">
                <a:solidFill>
                  <a:srgbClr val="FFFF00"/>
                </a:solidFill>
                <a:latin typeface="Open Sauce Heavy"/>
              </a:rPr>
              <a:t>SECOND VERSION:</a:t>
            </a:r>
            <a:endParaRPr lang="en-US" sz="3200" dirty="0" smtClean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  version-2-(Fee payment system) </a:t>
            </a:r>
            <a:endParaRPr lang="en-US" sz="3200" dirty="0" smtClean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    1</a:t>
            </a:r>
            <a:r>
              <a:rPr lang="en-US" sz="3200" baseline="30000" dirty="0" smtClean="0">
                <a:solidFill>
                  <a:schemeClr val="bg1"/>
                </a:solidFill>
                <a:latin typeface="Open Sauce Heavy"/>
              </a:rPr>
              <a:t>st</a:t>
            </a: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 approach : Using PHP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    2</a:t>
            </a:r>
            <a:r>
              <a:rPr lang="en-US" sz="3200" baseline="30000" dirty="0" smtClean="0">
                <a:solidFill>
                  <a:schemeClr val="bg1"/>
                </a:solidFill>
                <a:latin typeface="Open Sauce Heavy"/>
              </a:rPr>
              <a:t>nd</a:t>
            </a: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 approach </a:t>
            </a:r>
            <a:r>
              <a:rPr lang="en-US" sz="3200" dirty="0" smtClean="0">
                <a:solidFill>
                  <a:srgbClr val="F6B032"/>
                </a:solidFill>
                <a:latin typeface="Open Sauce Heavy"/>
              </a:rPr>
              <a:t>: </a:t>
            </a:r>
            <a:r>
              <a:rPr lang="en-US" sz="3200" dirty="0" err="1" smtClean="0">
                <a:solidFill>
                  <a:schemeClr val="bg1"/>
                </a:solidFill>
                <a:latin typeface="Open Sauce Heavy"/>
              </a:rPr>
              <a:t>paytm</a:t>
            </a: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 gateway or </a:t>
            </a:r>
            <a:r>
              <a:rPr lang="en-US" sz="3200" dirty="0" err="1" smtClean="0">
                <a:solidFill>
                  <a:schemeClr val="bg1"/>
                </a:solidFill>
                <a:latin typeface="Open Sauce Heavy"/>
              </a:rPr>
              <a:t>paytm</a:t>
            </a:r>
            <a:r>
              <a:rPr lang="en-US" sz="3200" dirty="0" smtClean="0">
                <a:solidFill>
                  <a:schemeClr val="bg1"/>
                </a:solidFill>
                <a:latin typeface="Open Sauce Heavy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Open Sauce Heavy"/>
              </a:rPr>
              <a:t>apk</a:t>
            </a:r>
            <a:endParaRPr lang="en-US" sz="3200" dirty="0" smtClean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 smtClean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 smtClean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 smtClean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 smtClean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 smtClean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 smtClean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/>
              </a:rPr>
              <a:t>02</a:t>
            </a:r>
            <a:endParaRPr lang="en-US" sz="8000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043329" y="0"/>
            <a:ext cx="7244671" cy="55342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9294" y="7422064"/>
            <a:ext cx="8358305" cy="115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38"/>
              </a:lnSpc>
            </a:pPr>
            <a:r>
              <a:rPr lang="en-US" sz="9303">
                <a:solidFill>
                  <a:srgbClr val="F6B032"/>
                </a:solidFill>
                <a:latin typeface="Open Sauce Heavy"/>
              </a:rPr>
              <a:t>Any Queries?</a:t>
            </a:r>
          </a:p>
        </p:txBody>
      </p:sp>
      <p:sp>
        <p:nvSpPr>
          <p:cNvPr id="5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162</Words>
  <Application>Microsoft Office PowerPoint</Application>
  <PresentationFormat>Custom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Sauce Heavy</vt:lpstr>
      <vt:lpstr>Poppins Light</vt:lpstr>
      <vt:lpstr>Calibri</vt:lpstr>
      <vt:lpstr>Wingdings</vt:lpstr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Hema</dc:creator>
  <cp:lastModifiedBy>Hema</cp:lastModifiedBy>
  <cp:revision>15</cp:revision>
  <dcterms:created xsi:type="dcterms:W3CDTF">2006-08-16T00:00:00Z</dcterms:created>
  <dcterms:modified xsi:type="dcterms:W3CDTF">2024-03-13T17:42:49Z</dcterms:modified>
  <dc:identifier>DAF3tCRVsYs</dc:identifier>
</cp:coreProperties>
</file>